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3"/>
  </p:notesMasterIdLst>
  <p:handoutMasterIdLst>
    <p:handoutMasterId r:id="rId124"/>
  </p:handoutMasterIdLst>
  <p:sldIdLst>
    <p:sldId id="1013" r:id="rId2"/>
    <p:sldId id="1012" r:id="rId3"/>
    <p:sldId id="1010" r:id="rId4"/>
    <p:sldId id="1011" r:id="rId5"/>
    <p:sldId id="532" r:id="rId6"/>
    <p:sldId id="533" r:id="rId7"/>
    <p:sldId id="534" r:id="rId8"/>
    <p:sldId id="386" r:id="rId9"/>
    <p:sldId id="387" r:id="rId10"/>
    <p:sldId id="885" r:id="rId11"/>
    <p:sldId id="1016" r:id="rId12"/>
    <p:sldId id="887" r:id="rId13"/>
    <p:sldId id="390" r:id="rId14"/>
    <p:sldId id="391" r:id="rId15"/>
    <p:sldId id="392" r:id="rId16"/>
    <p:sldId id="393" r:id="rId17"/>
    <p:sldId id="888" r:id="rId18"/>
    <p:sldId id="395" r:id="rId19"/>
    <p:sldId id="305" r:id="rId20"/>
    <p:sldId id="310" r:id="rId21"/>
    <p:sldId id="889" r:id="rId22"/>
    <p:sldId id="890" r:id="rId23"/>
    <p:sldId id="891" r:id="rId24"/>
    <p:sldId id="400" r:id="rId25"/>
    <p:sldId id="401" r:id="rId26"/>
    <p:sldId id="402" r:id="rId27"/>
    <p:sldId id="892" r:id="rId28"/>
    <p:sldId id="404" r:id="rId29"/>
    <p:sldId id="406" r:id="rId30"/>
    <p:sldId id="407" r:id="rId31"/>
    <p:sldId id="422" r:id="rId32"/>
    <p:sldId id="893" r:id="rId33"/>
    <p:sldId id="894" r:id="rId34"/>
    <p:sldId id="410" r:id="rId35"/>
    <p:sldId id="411" r:id="rId36"/>
    <p:sldId id="412" r:id="rId37"/>
    <p:sldId id="413" r:id="rId38"/>
    <p:sldId id="895" r:id="rId39"/>
    <p:sldId id="896" r:id="rId40"/>
    <p:sldId id="897" r:id="rId41"/>
    <p:sldId id="898" r:id="rId42"/>
    <p:sldId id="899" r:id="rId43"/>
    <p:sldId id="900" r:id="rId44"/>
    <p:sldId id="901" r:id="rId45"/>
    <p:sldId id="706" r:id="rId46"/>
    <p:sldId id="815" r:id="rId47"/>
    <p:sldId id="707" r:id="rId48"/>
    <p:sldId id="708" r:id="rId49"/>
    <p:sldId id="417" r:id="rId50"/>
    <p:sldId id="418" r:id="rId51"/>
    <p:sldId id="419" r:id="rId52"/>
    <p:sldId id="264" r:id="rId53"/>
    <p:sldId id="266" r:id="rId54"/>
    <p:sldId id="902" r:id="rId55"/>
    <p:sldId id="903" r:id="rId56"/>
    <p:sldId id="904" r:id="rId57"/>
    <p:sldId id="905" r:id="rId58"/>
    <p:sldId id="293" r:id="rId59"/>
    <p:sldId id="288" r:id="rId60"/>
    <p:sldId id="709" r:id="rId61"/>
    <p:sldId id="300" r:id="rId62"/>
    <p:sldId id="301" r:id="rId63"/>
    <p:sldId id="425" r:id="rId64"/>
    <p:sldId id="906" r:id="rId65"/>
    <p:sldId id="323" r:id="rId66"/>
    <p:sldId id="344" r:id="rId67"/>
    <p:sldId id="710" r:id="rId68"/>
    <p:sldId id="813" r:id="rId69"/>
    <p:sldId id="711" r:id="rId70"/>
    <p:sldId id="283" r:id="rId71"/>
    <p:sldId id="284" r:id="rId72"/>
    <p:sldId id="429" r:id="rId73"/>
    <p:sldId id="430" r:id="rId74"/>
    <p:sldId id="606" r:id="rId75"/>
    <p:sldId id="431" r:id="rId76"/>
    <p:sldId id="432" r:id="rId77"/>
    <p:sldId id="433" r:id="rId78"/>
    <p:sldId id="434" r:id="rId79"/>
    <p:sldId id="435" r:id="rId80"/>
    <p:sldId id="436" r:id="rId81"/>
    <p:sldId id="772" r:id="rId82"/>
    <p:sldId id="814" r:id="rId83"/>
    <p:sldId id="907" r:id="rId84"/>
    <p:sldId id="884" r:id="rId85"/>
    <p:sldId id="438" r:id="rId86"/>
    <p:sldId id="882" r:id="rId87"/>
    <p:sldId id="439" r:id="rId88"/>
    <p:sldId id="611" r:id="rId89"/>
    <p:sldId id="608" r:id="rId90"/>
    <p:sldId id="609" r:id="rId91"/>
    <p:sldId id="883" r:id="rId92"/>
    <p:sldId id="612" r:id="rId93"/>
    <p:sldId id="613" r:id="rId94"/>
    <p:sldId id="620" r:id="rId95"/>
    <p:sldId id="621" r:id="rId96"/>
    <p:sldId id="623" r:id="rId97"/>
    <p:sldId id="607" r:id="rId98"/>
    <p:sldId id="625" r:id="rId99"/>
    <p:sldId id="626" r:id="rId100"/>
    <p:sldId id="627" r:id="rId101"/>
    <p:sldId id="628" r:id="rId102"/>
    <p:sldId id="629" r:id="rId103"/>
    <p:sldId id="444" r:id="rId104"/>
    <p:sldId id="445" r:id="rId105"/>
    <p:sldId id="446" r:id="rId106"/>
    <p:sldId id="447" r:id="rId107"/>
    <p:sldId id="448" r:id="rId108"/>
    <p:sldId id="449" r:id="rId109"/>
    <p:sldId id="450" r:id="rId110"/>
    <p:sldId id="451" r:id="rId111"/>
    <p:sldId id="1110" r:id="rId112"/>
    <p:sldId id="1120" r:id="rId113"/>
    <p:sldId id="1119" r:id="rId114"/>
    <p:sldId id="1111" r:id="rId115"/>
    <p:sldId id="1112" r:id="rId116"/>
    <p:sldId id="1113" r:id="rId117"/>
    <p:sldId id="1114" r:id="rId118"/>
    <p:sldId id="1115" r:id="rId119"/>
    <p:sldId id="1117" r:id="rId120"/>
    <p:sldId id="1116" r:id="rId121"/>
    <p:sldId id="1118" r:id="rId122"/>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574">
          <p15:clr>
            <a:srgbClr val="A4A3A4"/>
          </p15:clr>
        </p15:guide>
        <p15:guide id="2" pos="373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BFB"/>
    <a:srgbClr val="0000FF"/>
    <a:srgbClr val="99FF66"/>
    <a:srgbClr val="33CC33"/>
    <a:srgbClr val="990000"/>
    <a:srgbClr val="EAEAEA"/>
    <a:srgbClr val="FF66FF"/>
    <a:srgbClr val="FFFF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77"/>
  </p:normalViewPr>
  <p:slideViewPr>
    <p:cSldViewPr showGuides="1">
      <p:cViewPr varScale="1">
        <p:scale>
          <a:sx n="63" d="100"/>
          <a:sy n="63" d="100"/>
        </p:scale>
        <p:origin x="224" y="48"/>
      </p:cViewPr>
      <p:guideLst>
        <p:guide orient="horz" pos="2574"/>
        <p:guide pos="373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anose="02010600030101010101" pitchFamily="2"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ea typeface="宋体" panose="02010600030101010101" pitchFamily="2" charset="-122"/>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B8A5081-C703-4442-8C0D-AB766E5E828C}" type="datetimeFigureOut">
              <a:rPr kumimoji="0" lang="zh-CN" altLang="en-US" sz="12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2023/3/3</a:t>
            </a:fld>
            <a:endParaRPr kumimoji="0" lang="zh-CN" altLang="en-US" sz="12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宋体" panose="02010600030101010101" pitchFamily="2"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p>
            <a:pPr lvl="0" algn="r"/>
            <a:fld id="{9A0DB2DC-4C9A-4742-B13C-FB6460FD3503}" type="slidenum">
              <a:rPr lang="zh-CN" altLang="en-US" sz="1200" dirty="0"/>
              <a:t>‹#›</a:t>
            </a:fld>
            <a:endParaRPr lang="zh-CN" altLang="en-US" sz="1200"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0213" cy="45720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sz="1200" b="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1" name="Rectangle 3"/>
          <p:cNvSpPr>
            <a:spLocks noGrp="1" noChangeArrowheads="1"/>
          </p:cNvSpPr>
          <p:nvPr>
            <p:ph type="dt" idx="1"/>
          </p:nvPr>
        </p:nvSpPr>
        <p:spPr bwMode="auto">
          <a:xfrm>
            <a:off x="3886200" y="0"/>
            <a:ext cx="2971800" cy="45720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sz="1200" b="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1380" name="Rectangle 4"/>
          <p:cNvSpPr>
            <a:spLocks noGrp="1" noRot="1" noChangeAspect="1"/>
          </p:cNvSpPr>
          <p:nvPr>
            <p:ph type="sldImg" idx="2"/>
          </p:nvPr>
        </p:nvSpPr>
        <p:spPr>
          <a:xfrm>
            <a:off x="381000" y="685800"/>
            <a:ext cx="6096000" cy="3429000"/>
          </a:xfrm>
          <a:prstGeom prst="rect">
            <a:avLst/>
          </a:prstGeom>
          <a:noFill/>
          <a:ln w="9525">
            <a:noFill/>
          </a:ln>
        </p:spPr>
      </p:sp>
      <p:sp>
        <p:nvSpPr>
          <p:cNvPr id="2053" name="Rectangle 5"/>
          <p:cNvSpPr>
            <a:spLocks noGrp="1" noChangeArrowheads="1"/>
          </p:cNvSpPr>
          <p:nvPr>
            <p:ph type="body" sz="quarter" idx="3"/>
          </p:nvPr>
        </p:nvSpPr>
        <p:spPr bwMode="auto">
          <a:xfrm>
            <a:off x="914400" y="4343400"/>
            <a:ext cx="5029200" cy="4114800"/>
          </a:xfrm>
          <a:prstGeom prst="rect">
            <a:avLst/>
          </a:prstGeom>
          <a:noFill/>
          <a:ln>
            <a:noFill/>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单击以编辑母版文本样式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第五级</a:t>
            </a:r>
          </a:p>
        </p:txBody>
      </p:sp>
      <p:sp>
        <p:nvSpPr>
          <p:cNvPr id="2054" name="Rectangle 6"/>
          <p:cNvSpPr>
            <a:spLocks noGrp="1" noChangeArrowheads="1"/>
          </p:cNvSpPr>
          <p:nvPr>
            <p:ph type="ftr" sz="quarter" idx="4"/>
          </p:nvPr>
        </p:nvSpPr>
        <p:spPr bwMode="auto">
          <a:xfrm>
            <a:off x="0" y="8686800"/>
            <a:ext cx="2970213" cy="457200"/>
          </a:xfrm>
          <a:prstGeom prst="rect">
            <a:avLst/>
          </a:prstGeom>
          <a:noFill/>
          <a:ln>
            <a:noFill/>
          </a:ln>
        </p:spPr>
        <p:txBody>
          <a:bodyPr vert="horz" wrap="square" lIns="91440" tIns="45720" rIns="91440" bIns="45720" numCol="1" anchor="b" anchorCtr="0" compatLnSpc="1"/>
          <a:lstStyle>
            <a:lvl1pPr algn="l" eaLnBrk="1" hangingPunct="1">
              <a:buFont typeface="Arial" panose="020B0604020202020204" pitchFamily="34" charset="0"/>
              <a:buNone/>
              <a:defRPr sz="1200" b="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a:noFill/>
          </a:ln>
        </p:spPr>
        <p:txBody>
          <a:bodyPr vert="horz" wrap="square" lIns="91440" tIns="45720" rIns="91440" bIns="45720" numCol="1" anchor="b" anchorCtr="0" compatLnSpc="1"/>
          <a:lstStyle/>
          <a:p>
            <a:pPr lvl="0" algn="r" eaLnBrk="1" hangingPunct="1"/>
            <a:fld id="{9A0DB2DC-4C9A-4742-B13C-FB6460FD3503}" type="slidenum">
              <a:rPr lang="zh-CN" altLang="en-US" sz="1200" b="0" dirty="0"/>
              <a:t>‹#›</a:t>
            </a:fld>
            <a:endParaRPr lang="zh-CN" altLang="en-US" sz="1200" b="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p:sp>
      <p:sp>
        <p:nvSpPr>
          <p:cNvPr id="102403"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02404"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t>15</a:t>
            </a:fld>
            <a:endParaRPr lang="zh-CN" altLang="en-US" sz="1200" b="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p:sp>
      <p:sp>
        <p:nvSpPr>
          <p:cNvPr id="105475"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0547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t>77</a:t>
            </a:fld>
            <a:endParaRPr lang="zh-CN" altLang="en-US" sz="1200" b="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p:sp>
      <p:sp>
        <p:nvSpPr>
          <p:cNvPr id="106499"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06500"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t>104</a:t>
            </a:fld>
            <a:endParaRPr lang="zh-CN" altLang="en-US" sz="1200" b="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37372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p:sp>
      <p:sp>
        <p:nvSpPr>
          <p:cNvPr id="103427"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03428"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t>35</a:t>
            </a:fld>
            <a:endParaRPr lang="zh-CN" altLang="en-US" sz="1200" b="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p:sp>
      <p:sp>
        <p:nvSpPr>
          <p:cNvPr id="104451"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04452"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t>37</a:t>
            </a:fld>
            <a:endParaRPr lang="zh-CN" altLang="en-US" sz="1200" b="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28676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40821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36309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Cover">
    <p:bg>
      <p:bgPr>
        <a:solidFill>
          <a:schemeClr val="bg1"/>
        </a:solidFill>
        <a:effectLst/>
      </p:bgPr>
    </p:bg>
    <p:spTree>
      <p:nvGrpSpPr>
        <p:cNvPr id="1" name=""/>
        <p:cNvGrpSpPr/>
        <p:nvPr/>
      </p:nvGrpSpPr>
      <p:grpSpPr>
        <a:xfrm>
          <a:off x="0" y="0"/>
          <a:ext cx="0" cy="0"/>
          <a:chOff x="0" y="0"/>
          <a:chExt cx="0" cy="0"/>
        </a:xfrm>
      </p:grpSpPr>
      <p:sp>
        <p:nvSpPr>
          <p:cNvPr id="56" name="Freeform 55"/>
          <p:cNvSpPr/>
          <p:nvPr userDrawn="1"/>
        </p:nvSpPr>
        <p:spPr bwMode="auto">
          <a:xfrm>
            <a:off x="744879" y="3218975"/>
            <a:ext cx="11447121" cy="815975"/>
          </a:xfrm>
          <a:custGeom>
            <a:avLst/>
            <a:gdLst>
              <a:gd name="connsiteX0" fmla="*/ 894666 w 11447121"/>
              <a:gd name="connsiteY0" fmla="*/ 0 h 815975"/>
              <a:gd name="connsiteX1" fmla="*/ 3944254 w 11447121"/>
              <a:gd name="connsiteY1" fmla="*/ 0 h 815975"/>
              <a:gd name="connsiteX2" fmla="*/ 8397534 w 11447121"/>
              <a:gd name="connsiteY2" fmla="*/ 0 h 815975"/>
              <a:gd name="connsiteX3" fmla="*/ 11447121 w 11447121"/>
              <a:gd name="connsiteY3" fmla="*/ 0 h 815975"/>
              <a:gd name="connsiteX4" fmla="*/ 11447121 w 11447121"/>
              <a:gd name="connsiteY4" fmla="*/ 815975 h 815975"/>
              <a:gd name="connsiteX5" fmla="*/ 8736973 w 11447121"/>
              <a:gd name="connsiteY5" fmla="*/ 815975 h 815975"/>
              <a:gd name="connsiteX6" fmla="*/ 8397534 w 11447121"/>
              <a:gd name="connsiteY6" fmla="*/ 815975 h 815975"/>
              <a:gd name="connsiteX7" fmla="*/ 7640486 w 11447121"/>
              <a:gd name="connsiteY7" fmla="*/ 815975 h 815975"/>
              <a:gd name="connsiteX8" fmla="*/ 6952256 w 11447121"/>
              <a:gd name="connsiteY8" fmla="*/ 815975 h 815975"/>
              <a:gd name="connsiteX9" fmla="*/ 6700354 w 11447121"/>
              <a:gd name="connsiteY9" fmla="*/ 815975 h 815975"/>
              <a:gd name="connsiteX10" fmla="*/ 5904548 w 11447121"/>
              <a:gd name="connsiteY10" fmla="*/ 815975 h 815975"/>
              <a:gd name="connsiteX11" fmla="*/ 5687386 w 11447121"/>
              <a:gd name="connsiteY11" fmla="*/ 815975 h 815975"/>
              <a:gd name="connsiteX12" fmla="*/ 5241043 w 11447121"/>
              <a:gd name="connsiteY12" fmla="*/ 815975 h 815975"/>
              <a:gd name="connsiteX13" fmla="*/ 4697811 w 11447121"/>
              <a:gd name="connsiteY13" fmla="*/ 815975 h 815975"/>
              <a:gd name="connsiteX14" fmla="*/ 4590899 w 11447121"/>
              <a:gd name="connsiteY14" fmla="*/ 815975 h 815975"/>
              <a:gd name="connsiteX15" fmla="*/ 4262824 w 11447121"/>
              <a:gd name="connsiteY15" fmla="*/ 815975 h 815975"/>
              <a:gd name="connsiteX16" fmla="*/ 3669478 w 11447121"/>
              <a:gd name="connsiteY16" fmla="*/ 815975 h 815975"/>
              <a:gd name="connsiteX17" fmla="*/ 3650766 w 11447121"/>
              <a:gd name="connsiteY17" fmla="*/ 815975 h 815975"/>
              <a:gd name="connsiteX18" fmla="*/ 3364787 w 11447121"/>
              <a:gd name="connsiteY18" fmla="*/ 815975 h 815975"/>
              <a:gd name="connsiteX19" fmla="*/ 3252532 w 11447121"/>
              <a:gd name="connsiteY19" fmla="*/ 815975 h 815975"/>
              <a:gd name="connsiteX20" fmla="*/ 3236496 w 11447121"/>
              <a:gd name="connsiteY20" fmla="*/ 815975 h 815975"/>
              <a:gd name="connsiteX21" fmla="*/ 2854961 w 11447121"/>
              <a:gd name="connsiteY21" fmla="*/ 815975 h 815975"/>
              <a:gd name="connsiteX22" fmla="*/ 186909 w 11447121"/>
              <a:gd name="connsiteY22" fmla="*/ 815975 h 815975"/>
              <a:gd name="connsiteX23" fmla="*/ 9176 w 11447121"/>
              <a:gd name="connsiteY23" fmla="*/ 682625 h 815975"/>
              <a:gd name="connsiteX24" fmla="*/ 6002 w 11447121"/>
              <a:gd name="connsiteY24" fmla="*/ 673100 h 815975"/>
              <a:gd name="connsiteX25" fmla="*/ 94868 w 11447121"/>
              <a:gd name="connsiteY25" fmla="*/ 463550 h 815975"/>
              <a:gd name="connsiteX26" fmla="*/ 894666 w 11447121"/>
              <a:gd name="connsiteY26" fmla="*/ 0 h 81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47121" h="815975">
                <a:moveTo>
                  <a:pt x="894666" y="0"/>
                </a:moveTo>
                <a:lnTo>
                  <a:pt x="3944254" y="0"/>
                </a:lnTo>
                <a:lnTo>
                  <a:pt x="8397534" y="0"/>
                </a:lnTo>
                <a:lnTo>
                  <a:pt x="11447121" y="0"/>
                </a:lnTo>
                <a:cubicBezTo>
                  <a:pt x="11447121" y="815975"/>
                  <a:pt x="11447121" y="815975"/>
                  <a:pt x="11447121" y="815975"/>
                </a:cubicBezTo>
                <a:cubicBezTo>
                  <a:pt x="10420793" y="815975"/>
                  <a:pt x="9522756" y="815975"/>
                  <a:pt x="8736973" y="815975"/>
                </a:cubicBezTo>
                <a:lnTo>
                  <a:pt x="8397534" y="815975"/>
                </a:lnTo>
                <a:lnTo>
                  <a:pt x="7640486" y="815975"/>
                </a:lnTo>
                <a:lnTo>
                  <a:pt x="6952256" y="815975"/>
                </a:lnTo>
                <a:lnTo>
                  <a:pt x="6700354" y="815975"/>
                </a:lnTo>
                <a:lnTo>
                  <a:pt x="5904548" y="815975"/>
                </a:lnTo>
                <a:lnTo>
                  <a:pt x="5687386" y="815975"/>
                </a:lnTo>
                <a:lnTo>
                  <a:pt x="5241043" y="815975"/>
                </a:lnTo>
                <a:lnTo>
                  <a:pt x="4697811" y="815975"/>
                </a:lnTo>
                <a:lnTo>
                  <a:pt x="4590899" y="815975"/>
                </a:lnTo>
                <a:lnTo>
                  <a:pt x="4262824" y="815975"/>
                </a:lnTo>
                <a:lnTo>
                  <a:pt x="3669478" y="815975"/>
                </a:lnTo>
                <a:lnTo>
                  <a:pt x="3650766" y="815975"/>
                </a:lnTo>
                <a:lnTo>
                  <a:pt x="3364787" y="815975"/>
                </a:lnTo>
                <a:lnTo>
                  <a:pt x="3252532" y="815975"/>
                </a:lnTo>
                <a:lnTo>
                  <a:pt x="3236496" y="815975"/>
                </a:lnTo>
                <a:lnTo>
                  <a:pt x="2854961" y="815975"/>
                </a:lnTo>
                <a:cubicBezTo>
                  <a:pt x="186909" y="815975"/>
                  <a:pt x="186909" y="815975"/>
                  <a:pt x="186909" y="815975"/>
                </a:cubicBezTo>
                <a:cubicBezTo>
                  <a:pt x="94868" y="815975"/>
                  <a:pt x="31392" y="755650"/>
                  <a:pt x="9176" y="682625"/>
                </a:cubicBezTo>
                <a:cubicBezTo>
                  <a:pt x="6002" y="673100"/>
                  <a:pt x="6002" y="673100"/>
                  <a:pt x="6002" y="673100"/>
                </a:cubicBezTo>
                <a:cubicBezTo>
                  <a:pt x="-13041" y="596900"/>
                  <a:pt x="12350" y="511175"/>
                  <a:pt x="94868" y="463550"/>
                </a:cubicBezTo>
                <a:cubicBezTo>
                  <a:pt x="894666" y="0"/>
                  <a:pt x="894666" y="0"/>
                  <a:pt x="894666" y="0"/>
                </a:cubicBezTo>
                <a:close/>
              </a:path>
            </a:pathLst>
          </a:custGeom>
          <a:gradFill>
            <a:gsLst>
              <a:gs pos="0">
                <a:srgbClr val="425C90"/>
              </a:gs>
              <a:gs pos="80000">
                <a:schemeClr val="bg1"/>
              </a:gs>
            </a:gsLst>
            <a:lin ang="0" scaled="0"/>
          </a:gradFill>
          <a:ln>
            <a:noFill/>
          </a:ln>
        </p:spPr>
        <p:txBody>
          <a:bodyPr vert="horz" wrap="square" lIns="68580" tIns="34290" rIns="68580" bIns="34290" numCol="1" anchor="t" anchorCtr="0" compatLnSpc="1">
            <a:noAutofit/>
          </a:bodyPr>
          <a:lstStyle/>
          <a:p>
            <a:pPr lvl="0"/>
            <a:endParaRPr lang="en-US" sz="2100" dirty="0"/>
          </a:p>
        </p:txBody>
      </p:sp>
      <p:sp>
        <p:nvSpPr>
          <p:cNvPr id="34" name="Freeform 7"/>
          <p:cNvSpPr/>
          <p:nvPr userDrawn="1"/>
        </p:nvSpPr>
        <p:spPr bwMode="auto">
          <a:xfrm>
            <a:off x="731838" y="3218975"/>
            <a:ext cx="908050" cy="815975"/>
          </a:xfrm>
          <a:custGeom>
            <a:avLst/>
            <a:gdLst>
              <a:gd name="T0" fmla="*/ 286 w 286"/>
              <a:gd name="T1" fmla="*/ 0 h 257"/>
              <a:gd name="T2" fmla="*/ 286 w 286"/>
              <a:gd name="T3" fmla="*/ 257 h 257"/>
              <a:gd name="T4" fmla="*/ 63 w 286"/>
              <a:gd name="T5" fmla="*/ 257 h 257"/>
              <a:gd name="T6" fmla="*/ 7 w 286"/>
              <a:gd name="T7" fmla="*/ 215 h 257"/>
              <a:gd name="T8" fmla="*/ 6 w 286"/>
              <a:gd name="T9" fmla="*/ 212 h 257"/>
              <a:gd name="T10" fmla="*/ 34 w 286"/>
              <a:gd name="T11" fmla="*/ 146 h 257"/>
              <a:gd name="T12" fmla="*/ 286 w 286"/>
              <a:gd name="T13" fmla="*/ 0 h 257"/>
            </a:gdLst>
            <a:ahLst/>
            <a:cxnLst>
              <a:cxn ang="0">
                <a:pos x="T0" y="T1"/>
              </a:cxn>
              <a:cxn ang="0">
                <a:pos x="T2" y="T3"/>
              </a:cxn>
              <a:cxn ang="0">
                <a:pos x="T4" y="T5"/>
              </a:cxn>
              <a:cxn ang="0">
                <a:pos x="T6" y="T7"/>
              </a:cxn>
              <a:cxn ang="0">
                <a:pos x="T8" y="T9"/>
              </a:cxn>
              <a:cxn ang="0">
                <a:pos x="T10" y="T11"/>
              </a:cxn>
              <a:cxn ang="0">
                <a:pos x="T12" y="T13"/>
              </a:cxn>
            </a:cxnLst>
            <a:rect l="0" t="0" r="r" b="b"/>
            <a:pathLst>
              <a:path w="286" h="257">
                <a:moveTo>
                  <a:pt x="286" y="0"/>
                </a:moveTo>
                <a:cubicBezTo>
                  <a:pt x="286" y="257"/>
                  <a:pt x="286" y="257"/>
                  <a:pt x="286" y="257"/>
                </a:cubicBezTo>
                <a:cubicBezTo>
                  <a:pt x="63" y="257"/>
                  <a:pt x="63" y="257"/>
                  <a:pt x="63" y="257"/>
                </a:cubicBezTo>
                <a:cubicBezTo>
                  <a:pt x="34" y="257"/>
                  <a:pt x="14" y="238"/>
                  <a:pt x="7" y="215"/>
                </a:cubicBezTo>
                <a:cubicBezTo>
                  <a:pt x="6" y="212"/>
                  <a:pt x="6" y="212"/>
                  <a:pt x="6" y="212"/>
                </a:cubicBezTo>
                <a:cubicBezTo>
                  <a:pt x="0" y="188"/>
                  <a:pt x="8" y="161"/>
                  <a:pt x="34" y="146"/>
                </a:cubicBezTo>
                <a:lnTo>
                  <a:pt x="286" y="0"/>
                </a:lnTo>
                <a:close/>
              </a:path>
            </a:pathLst>
          </a:custGeom>
          <a:gradFill>
            <a:gsLst>
              <a:gs pos="0">
                <a:schemeClr val="tx1">
                  <a:alpha val="20000"/>
                </a:schemeClr>
              </a:gs>
              <a:gs pos="100000">
                <a:schemeClr val="tx1">
                  <a:alpha val="0"/>
                </a:schemeClr>
              </a:gs>
            </a:gsLst>
            <a:lin ang="0" scaled="0"/>
          </a:gradFill>
          <a:ln>
            <a:noFill/>
          </a:ln>
        </p:spPr>
        <p:txBody>
          <a:bodyPr vert="horz" wrap="square" lIns="68580" tIns="34290" rIns="68580" bIns="34290" numCol="1" anchor="t" anchorCtr="0" compatLnSpc="1"/>
          <a:lstStyle/>
          <a:p>
            <a:endParaRPr lang="en-US" sz="2100"/>
          </a:p>
        </p:txBody>
      </p:sp>
      <p:sp>
        <p:nvSpPr>
          <p:cNvPr id="35" name="Freeform 8"/>
          <p:cNvSpPr/>
          <p:nvPr userDrawn="1"/>
        </p:nvSpPr>
        <p:spPr bwMode="auto">
          <a:xfrm>
            <a:off x="731838" y="3218975"/>
            <a:ext cx="2525713" cy="673100"/>
          </a:xfrm>
          <a:custGeom>
            <a:avLst/>
            <a:gdLst>
              <a:gd name="T0" fmla="*/ 796 w 796"/>
              <a:gd name="T1" fmla="*/ 0 h 212"/>
              <a:gd name="T2" fmla="*/ 6 w 796"/>
              <a:gd name="T3" fmla="*/ 212 h 212"/>
              <a:gd name="T4" fmla="*/ 34 w 796"/>
              <a:gd name="T5" fmla="*/ 146 h 212"/>
              <a:gd name="T6" fmla="*/ 286 w 796"/>
              <a:gd name="T7" fmla="*/ 0 h 212"/>
              <a:gd name="T8" fmla="*/ 796 w 796"/>
              <a:gd name="T9" fmla="*/ 0 h 212"/>
            </a:gdLst>
            <a:ahLst/>
            <a:cxnLst>
              <a:cxn ang="0">
                <a:pos x="T0" y="T1"/>
              </a:cxn>
              <a:cxn ang="0">
                <a:pos x="T2" y="T3"/>
              </a:cxn>
              <a:cxn ang="0">
                <a:pos x="T4" y="T5"/>
              </a:cxn>
              <a:cxn ang="0">
                <a:pos x="T6" y="T7"/>
              </a:cxn>
              <a:cxn ang="0">
                <a:pos x="T8" y="T9"/>
              </a:cxn>
            </a:cxnLst>
            <a:rect l="0" t="0" r="r" b="b"/>
            <a:pathLst>
              <a:path w="796" h="212">
                <a:moveTo>
                  <a:pt x="796" y="0"/>
                </a:moveTo>
                <a:cubicBezTo>
                  <a:pt x="6" y="212"/>
                  <a:pt x="6" y="212"/>
                  <a:pt x="6" y="212"/>
                </a:cubicBezTo>
                <a:cubicBezTo>
                  <a:pt x="0" y="188"/>
                  <a:pt x="8" y="161"/>
                  <a:pt x="34" y="146"/>
                </a:cubicBezTo>
                <a:cubicBezTo>
                  <a:pt x="286" y="0"/>
                  <a:pt x="286" y="0"/>
                  <a:pt x="286" y="0"/>
                </a:cubicBezTo>
                <a:lnTo>
                  <a:pt x="796" y="0"/>
                </a:lnTo>
                <a:close/>
              </a:path>
            </a:pathLst>
          </a:custGeom>
          <a:gradFill>
            <a:gsLst>
              <a:gs pos="0">
                <a:schemeClr val="tx1">
                  <a:alpha val="10000"/>
                </a:schemeClr>
              </a:gs>
              <a:gs pos="100000">
                <a:schemeClr val="tx1">
                  <a:alpha val="0"/>
                </a:schemeClr>
              </a:gs>
            </a:gsLst>
            <a:lin ang="0" scaled="0"/>
          </a:gradFill>
          <a:ln>
            <a:noFill/>
          </a:ln>
        </p:spPr>
        <p:txBody>
          <a:bodyPr vert="horz" wrap="square" lIns="68580" tIns="34290" rIns="68580" bIns="34290" numCol="1" anchor="t" anchorCtr="0" compatLnSpc="1"/>
          <a:lstStyle/>
          <a:p>
            <a:endParaRPr lang="en-US" sz="2100" dirty="0"/>
          </a:p>
        </p:txBody>
      </p:sp>
      <p:sp>
        <p:nvSpPr>
          <p:cNvPr id="36" name="Freeform 9"/>
          <p:cNvSpPr/>
          <p:nvPr userDrawn="1"/>
        </p:nvSpPr>
        <p:spPr bwMode="auto">
          <a:xfrm>
            <a:off x="547688" y="2425225"/>
            <a:ext cx="1966913" cy="1466850"/>
          </a:xfrm>
          <a:custGeom>
            <a:avLst/>
            <a:gdLst>
              <a:gd name="T0" fmla="*/ 586 w 620"/>
              <a:gd name="T1" fmla="*/ 111 h 462"/>
              <a:gd name="T2" fmla="*/ 564 w 620"/>
              <a:gd name="T3" fmla="*/ 123 h 462"/>
              <a:gd name="T4" fmla="*/ 92 w 620"/>
              <a:gd name="T5" fmla="*/ 396 h 462"/>
              <a:gd name="T6" fmla="*/ 92 w 620"/>
              <a:gd name="T7" fmla="*/ 396 h 462"/>
              <a:gd name="T8" fmla="*/ 64 w 620"/>
              <a:gd name="T9" fmla="*/ 462 h 462"/>
              <a:gd name="T10" fmla="*/ 52 w 620"/>
              <a:gd name="T11" fmla="*/ 419 h 462"/>
              <a:gd name="T12" fmla="*/ 4 w 620"/>
              <a:gd name="T13" fmla="*/ 238 h 462"/>
              <a:gd name="T14" fmla="*/ 0 w 620"/>
              <a:gd name="T15" fmla="*/ 213 h 462"/>
              <a:gd name="T16" fmla="*/ 51 w 620"/>
              <a:gd name="T17" fmla="*/ 123 h 462"/>
              <a:gd name="T18" fmla="*/ 265 w 620"/>
              <a:gd name="T19" fmla="*/ 0 h 462"/>
              <a:gd name="T20" fmla="*/ 556 w 620"/>
              <a:gd name="T21" fmla="*/ 0 h 462"/>
              <a:gd name="T22" fmla="*/ 613 w 620"/>
              <a:gd name="T23" fmla="*/ 43 h 462"/>
              <a:gd name="T24" fmla="*/ 614 w 620"/>
              <a:gd name="T25" fmla="*/ 46 h 462"/>
              <a:gd name="T26" fmla="*/ 586 w 620"/>
              <a:gd name="T27" fmla="*/ 111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0" h="462">
                <a:moveTo>
                  <a:pt x="586" y="111"/>
                </a:moveTo>
                <a:cubicBezTo>
                  <a:pt x="564" y="123"/>
                  <a:pt x="564" y="123"/>
                  <a:pt x="564" y="123"/>
                </a:cubicBezTo>
                <a:cubicBezTo>
                  <a:pt x="92" y="396"/>
                  <a:pt x="92" y="396"/>
                  <a:pt x="92" y="396"/>
                </a:cubicBezTo>
                <a:cubicBezTo>
                  <a:pt x="92" y="396"/>
                  <a:pt x="92" y="396"/>
                  <a:pt x="92" y="396"/>
                </a:cubicBezTo>
                <a:cubicBezTo>
                  <a:pt x="66" y="411"/>
                  <a:pt x="58" y="438"/>
                  <a:pt x="64" y="462"/>
                </a:cubicBezTo>
                <a:cubicBezTo>
                  <a:pt x="52" y="419"/>
                  <a:pt x="52" y="419"/>
                  <a:pt x="52" y="419"/>
                </a:cubicBezTo>
                <a:cubicBezTo>
                  <a:pt x="4" y="238"/>
                  <a:pt x="4" y="238"/>
                  <a:pt x="4" y="238"/>
                </a:cubicBezTo>
                <a:cubicBezTo>
                  <a:pt x="2" y="230"/>
                  <a:pt x="1" y="221"/>
                  <a:pt x="0" y="213"/>
                </a:cubicBezTo>
                <a:cubicBezTo>
                  <a:pt x="0" y="177"/>
                  <a:pt x="19" y="142"/>
                  <a:pt x="51" y="123"/>
                </a:cubicBezTo>
                <a:cubicBezTo>
                  <a:pt x="265" y="0"/>
                  <a:pt x="265" y="0"/>
                  <a:pt x="265" y="0"/>
                </a:cubicBezTo>
                <a:cubicBezTo>
                  <a:pt x="556" y="0"/>
                  <a:pt x="556" y="0"/>
                  <a:pt x="556" y="0"/>
                </a:cubicBezTo>
                <a:cubicBezTo>
                  <a:pt x="586" y="0"/>
                  <a:pt x="607" y="20"/>
                  <a:pt x="613" y="43"/>
                </a:cubicBezTo>
                <a:cubicBezTo>
                  <a:pt x="614" y="46"/>
                  <a:pt x="614" y="46"/>
                  <a:pt x="614" y="46"/>
                </a:cubicBezTo>
                <a:cubicBezTo>
                  <a:pt x="620" y="69"/>
                  <a:pt x="612" y="96"/>
                  <a:pt x="586" y="111"/>
                </a:cubicBezTo>
                <a:close/>
              </a:path>
            </a:pathLst>
          </a:custGeom>
          <a:solidFill>
            <a:schemeClr val="accent2"/>
          </a:solidFill>
          <a:ln>
            <a:noFill/>
          </a:ln>
        </p:spPr>
        <p:txBody>
          <a:bodyPr vert="horz" wrap="square" lIns="68580" tIns="34290" rIns="68580" bIns="34290" numCol="1" anchor="t" anchorCtr="0" compatLnSpc="1"/>
          <a:lstStyle/>
          <a:p>
            <a:endParaRPr lang="en-US" sz="2100"/>
          </a:p>
        </p:txBody>
      </p:sp>
      <p:sp>
        <p:nvSpPr>
          <p:cNvPr id="37" name="Freeform 10"/>
          <p:cNvSpPr/>
          <p:nvPr userDrawn="1"/>
        </p:nvSpPr>
        <p:spPr bwMode="auto">
          <a:xfrm>
            <a:off x="1588" y="1609250"/>
            <a:ext cx="2490788" cy="952500"/>
          </a:xfrm>
          <a:custGeom>
            <a:avLst/>
            <a:gdLst>
              <a:gd name="T0" fmla="*/ 785 w 785"/>
              <a:gd name="T1" fmla="*/ 300 h 300"/>
              <a:gd name="T2" fmla="*/ 728 w 785"/>
              <a:gd name="T3" fmla="*/ 257 h 300"/>
              <a:gd name="T4" fmla="*/ 0 w 785"/>
              <a:gd name="T5" fmla="*/ 257 h 300"/>
              <a:gd name="T6" fmla="*/ 0 w 785"/>
              <a:gd name="T7" fmla="*/ 0 h 300"/>
              <a:gd name="T8" fmla="*/ 627 w 785"/>
              <a:gd name="T9" fmla="*/ 0 h 300"/>
              <a:gd name="T10" fmla="*/ 725 w 785"/>
              <a:gd name="T11" fmla="*/ 76 h 300"/>
              <a:gd name="T12" fmla="*/ 774 w 785"/>
              <a:gd name="T13" fmla="*/ 257 h 300"/>
              <a:gd name="T14" fmla="*/ 785 w 785"/>
              <a:gd name="T15" fmla="*/ 300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5" h="300">
                <a:moveTo>
                  <a:pt x="785" y="300"/>
                </a:moveTo>
                <a:cubicBezTo>
                  <a:pt x="779" y="277"/>
                  <a:pt x="758" y="257"/>
                  <a:pt x="728" y="257"/>
                </a:cubicBezTo>
                <a:cubicBezTo>
                  <a:pt x="0" y="257"/>
                  <a:pt x="0" y="257"/>
                  <a:pt x="0" y="257"/>
                </a:cubicBezTo>
                <a:cubicBezTo>
                  <a:pt x="0" y="0"/>
                  <a:pt x="0" y="0"/>
                  <a:pt x="0" y="0"/>
                </a:cubicBezTo>
                <a:cubicBezTo>
                  <a:pt x="627" y="0"/>
                  <a:pt x="627" y="0"/>
                  <a:pt x="627" y="0"/>
                </a:cubicBezTo>
                <a:cubicBezTo>
                  <a:pt x="673" y="0"/>
                  <a:pt x="713" y="31"/>
                  <a:pt x="725" y="76"/>
                </a:cubicBezTo>
                <a:cubicBezTo>
                  <a:pt x="774" y="257"/>
                  <a:pt x="774" y="257"/>
                  <a:pt x="774" y="257"/>
                </a:cubicBezTo>
                <a:lnTo>
                  <a:pt x="785" y="300"/>
                </a:lnTo>
                <a:close/>
              </a:path>
            </a:pathLst>
          </a:custGeom>
          <a:solidFill>
            <a:schemeClr val="accent1"/>
          </a:solidFill>
          <a:ln>
            <a:noFill/>
          </a:ln>
        </p:spPr>
        <p:txBody>
          <a:bodyPr vert="horz" wrap="square" lIns="68580" tIns="34290" rIns="68580" bIns="34290" numCol="1" anchor="t" anchorCtr="0" compatLnSpc="1"/>
          <a:lstStyle/>
          <a:p>
            <a:endParaRPr lang="en-US" sz="2100"/>
          </a:p>
        </p:txBody>
      </p:sp>
      <p:sp>
        <p:nvSpPr>
          <p:cNvPr id="38" name="Freeform 11"/>
          <p:cNvSpPr/>
          <p:nvPr userDrawn="1"/>
        </p:nvSpPr>
        <p:spPr bwMode="auto">
          <a:xfrm>
            <a:off x="1608138" y="2425225"/>
            <a:ext cx="906463" cy="812800"/>
          </a:xfrm>
          <a:custGeom>
            <a:avLst/>
            <a:gdLst>
              <a:gd name="T0" fmla="*/ 0 w 286"/>
              <a:gd name="T1" fmla="*/ 256 h 256"/>
              <a:gd name="T2" fmla="*/ 0 w 286"/>
              <a:gd name="T3" fmla="*/ 0 h 256"/>
              <a:gd name="T4" fmla="*/ 222 w 286"/>
              <a:gd name="T5" fmla="*/ 0 h 256"/>
              <a:gd name="T6" fmla="*/ 279 w 286"/>
              <a:gd name="T7" fmla="*/ 42 h 256"/>
              <a:gd name="T8" fmla="*/ 280 w 286"/>
              <a:gd name="T9" fmla="*/ 45 h 256"/>
              <a:gd name="T10" fmla="*/ 252 w 286"/>
              <a:gd name="T11" fmla="*/ 111 h 256"/>
              <a:gd name="T12" fmla="*/ 0 w 286"/>
              <a:gd name="T13" fmla="*/ 256 h 256"/>
            </a:gdLst>
            <a:ahLst/>
            <a:cxnLst>
              <a:cxn ang="0">
                <a:pos x="T0" y="T1"/>
              </a:cxn>
              <a:cxn ang="0">
                <a:pos x="T2" y="T3"/>
              </a:cxn>
              <a:cxn ang="0">
                <a:pos x="T4" y="T5"/>
              </a:cxn>
              <a:cxn ang="0">
                <a:pos x="T6" y="T7"/>
              </a:cxn>
              <a:cxn ang="0">
                <a:pos x="T8" y="T9"/>
              </a:cxn>
              <a:cxn ang="0">
                <a:pos x="T10" y="T11"/>
              </a:cxn>
              <a:cxn ang="0">
                <a:pos x="T12" y="T13"/>
              </a:cxn>
            </a:cxnLst>
            <a:rect l="0" t="0" r="r" b="b"/>
            <a:pathLst>
              <a:path w="286" h="256">
                <a:moveTo>
                  <a:pt x="0" y="256"/>
                </a:moveTo>
                <a:cubicBezTo>
                  <a:pt x="0" y="0"/>
                  <a:pt x="0" y="0"/>
                  <a:pt x="0" y="0"/>
                </a:cubicBezTo>
                <a:cubicBezTo>
                  <a:pt x="222" y="0"/>
                  <a:pt x="222" y="0"/>
                  <a:pt x="222" y="0"/>
                </a:cubicBezTo>
                <a:cubicBezTo>
                  <a:pt x="252" y="0"/>
                  <a:pt x="272" y="19"/>
                  <a:pt x="279" y="42"/>
                </a:cubicBezTo>
                <a:cubicBezTo>
                  <a:pt x="280" y="45"/>
                  <a:pt x="280" y="45"/>
                  <a:pt x="280" y="45"/>
                </a:cubicBezTo>
                <a:cubicBezTo>
                  <a:pt x="286" y="68"/>
                  <a:pt x="278" y="96"/>
                  <a:pt x="252" y="111"/>
                </a:cubicBezTo>
                <a:lnTo>
                  <a:pt x="0" y="256"/>
                </a:lnTo>
                <a:close/>
              </a:path>
            </a:pathLst>
          </a:custGeom>
          <a:gradFill>
            <a:gsLst>
              <a:gs pos="0">
                <a:schemeClr val="tx1">
                  <a:alpha val="20000"/>
                </a:schemeClr>
              </a:gs>
              <a:gs pos="100000">
                <a:schemeClr val="tx1">
                  <a:alpha val="0"/>
                </a:schemeClr>
              </a:gs>
            </a:gsLst>
            <a:lin ang="10800000" scaled="0"/>
          </a:gradFill>
          <a:ln>
            <a:noFill/>
          </a:ln>
        </p:spPr>
        <p:txBody>
          <a:bodyPr vert="horz" wrap="square" lIns="68580" tIns="34290" rIns="68580" bIns="34290" numCol="1" anchor="t" anchorCtr="0" compatLnSpc="1"/>
          <a:lstStyle/>
          <a:p>
            <a:pPr lvl="0"/>
            <a:endParaRPr lang="en-US" sz="2100"/>
          </a:p>
        </p:txBody>
      </p:sp>
      <p:sp>
        <p:nvSpPr>
          <p:cNvPr id="39" name="Freeform 12"/>
          <p:cNvSpPr/>
          <p:nvPr userDrawn="1"/>
        </p:nvSpPr>
        <p:spPr bwMode="auto">
          <a:xfrm>
            <a:off x="547688" y="2425225"/>
            <a:ext cx="1947863" cy="663575"/>
          </a:xfrm>
          <a:custGeom>
            <a:avLst/>
            <a:gdLst>
              <a:gd name="T0" fmla="*/ 614 w 614"/>
              <a:gd name="T1" fmla="*/ 45 h 209"/>
              <a:gd name="T2" fmla="*/ 0 w 614"/>
              <a:gd name="T3" fmla="*/ 209 h 209"/>
              <a:gd name="T4" fmla="*/ 51 w 614"/>
              <a:gd name="T5" fmla="*/ 123 h 209"/>
              <a:gd name="T6" fmla="*/ 265 w 614"/>
              <a:gd name="T7" fmla="*/ 0 h 209"/>
              <a:gd name="T8" fmla="*/ 556 w 614"/>
              <a:gd name="T9" fmla="*/ 0 h 209"/>
              <a:gd name="T10" fmla="*/ 613 w 614"/>
              <a:gd name="T11" fmla="*/ 43 h 209"/>
              <a:gd name="T12" fmla="*/ 614 w 614"/>
              <a:gd name="T13" fmla="*/ 45 h 209"/>
            </a:gdLst>
            <a:ahLst/>
            <a:cxnLst>
              <a:cxn ang="0">
                <a:pos x="T0" y="T1"/>
              </a:cxn>
              <a:cxn ang="0">
                <a:pos x="T2" y="T3"/>
              </a:cxn>
              <a:cxn ang="0">
                <a:pos x="T4" y="T5"/>
              </a:cxn>
              <a:cxn ang="0">
                <a:pos x="T6" y="T7"/>
              </a:cxn>
              <a:cxn ang="0">
                <a:pos x="T8" y="T9"/>
              </a:cxn>
              <a:cxn ang="0">
                <a:pos x="T10" y="T11"/>
              </a:cxn>
              <a:cxn ang="0">
                <a:pos x="T12" y="T13"/>
              </a:cxn>
            </a:cxnLst>
            <a:rect l="0" t="0" r="r" b="b"/>
            <a:pathLst>
              <a:path w="614" h="209">
                <a:moveTo>
                  <a:pt x="614" y="45"/>
                </a:moveTo>
                <a:cubicBezTo>
                  <a:pt x="0" y="209"/>
                  <a:pt x="0" y="209"/>
                  <a:pt x="0" y="209"/>
                </a:cubicBezTo>
                <a:cubicBezTo>
                  <a:pt x="1" y="174"/>
                  <a:pt x="20" y="141"/>
                  <a:pt x="51" y="123"/>
                </a:cubicBezTo>
                <a:cubicBezTo>
                  <a:pt x="265" y="0"/>
                  <a:pt x="265" y="0"/>
                  <a:pt x="265" y="0"/>
                </a:cubicBezTo>
                <a:cubicBezTo>
                  <a:pt x="556" y="0"/>
                  <a:pt x="556" y="0"/>
                  <a:pt x="556" y="0"/>
                </a:cubicBezTo>
                <a:cubicBezTo>
                  <a:pt x="586" y="0"/>
                  <a:pt x="607" y="20"/>
                  <a:pt x="613" y="43"/>
                </a:cubicBezTo>
                <a:lnTo>
                  <a:pt x="614" y="45"/>
                </a:lnTo>
                <a:close/>
              </a:path>
            </a:pathLst>
          </a:custGeom>
          <a:gradFill>
            <a:gsLst>
              <a:gs pos="0">
                <a:schemeClr val="tx1">
                  <a:alpha val="10000"/>
                </a:schemeClr>
              </a:gs>
              <a:gs pos="100000">
                <a:schemeClr val="tx1">
                  <a:alpha val="0"/>
                </a:schemeClr>
              </a:gs>
            </a:gsLst>
            <a:lin ang="10800000" scaled="0"/>
          </a:gradFill>
          <a:ln>
            <a:noFill/>
          </a:ln>
        </p:spPr>
        <p:txBody>
          <a:bodyPr vert="horz" wrap="square" lIns="68580" tIns="34290" rIns="68580" bIns="34290" numCol="1" anchor="t" anchorCtr="0" compatLnSpc="1"/>
          <a:lstStyle/>
          <a:p>
            <a:pPr lvl="0"/>
            <a:endParaRPr lang="en-US" sz="2100"/>
          </a:p>
        </p:txBody>
      </p:sp>
      <p:cxnSp>
        <p:nvCxnSpPr>
          <p:cNvPr id="28" name="Straight Connector 27"/>
          <p:cNvCxnSpPr/>
          <p:nvPr userDrawn="1"/>
        </p:nvCxnSpPr>
        <p:spPr>
          <a:xfrm>
            <a:off x="1846499" y="3626963"/>
            <a:ext cx="9521892" cy="0"/>
          </a:xfrm>
          <a:prstGeom prst="line">
            <a:avLst/>
          </a:prstGeom>
          <a:ln w="12700">
            <a:gradFill>
              <a:gsLst>
                <a:gs pos="0">
                  <a:schemeClr val="tx2">
                    <a:alpha val="0"/>
                  </a:schemeClr>
                </a:gs>
                <a:gs pos="100000">
                  <a:schemeClr val="tx2">
                    <a:alpha val="30000"/>
                  </a:schemeClr>
                </a:gs>
              </a:gsLst>
              <a:lin ang="0" scaled="0"/>
            </a:gradFill>
            <a:prstDash val="dash"/>
          </a:ln>
        </p:spPr>
        <p:style>
          <a:lnRef idx="1">
            <a:schemeClr val="accent1"/>
          </a:lnRef>
          <a:fillRef idx="0">
            <a:schemeClr val="accent1"/>
          </a:fillRef>
          <a:effectRef idx="0">
            <a:schemeClr val="accent1"/>
          </a:effectRef>
          <a:fontRef idx="minor">
            <a:schemeClr val="tx1"/>
          </a:fontRef>
        </p:style>
      </p:cxnSp>
      <p:sp>
        <p:nvSpPr>
          <p:cNvPr id="29" name="Isosceles Triangle 28"/>
          <p:cNvSpPr/>
          <p:nvPr userDrawn="1"/>
        </p:nvSpPr>
        <p:spPr>
          <a:xfrm rot="5400000">
            <a:off x="11384309" y="3574943"/>
            <a:ext cx="120689" cy="104042"/>
          </a:xfrm>
          <a:prstGeom prst="triangl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 name="Title 1"/>
          <p:cNvSpPr>
            <a:spLocks noGrp="1"/>
          </p:cNvSpPr>
          <p:nvPr userDrawn="1">
            <p:ph type="ctrTitle" hasCustomPrompt="1"/>
          </p:nvPr>
        </p:nvSpPr>
        <p:spPr>
          <a:xfrm>
            <a:off x="2808050" y="1124384"/>
            <a:ext cx="8688625" cy="1772070"/>
          </a:xfrm>
        </p:spPr>
        <p:txBody>
          <a:bodyPr lIns="0" tIns="0" rIns="0" bIns="0" anchor="b">
            <a:normAutofit/>
          </a:bodyPr>
          <a:lstStyle>
            <a:lvl1pPr algn="l">
              <a:defRPr sz="4000" i="1" baseline="0">
                <a:solidFill>
                  <a:schemeClr val="tx2"/>
                </a:solidFill>
              </a:defRPr>
            </a:lvl1pPr>
          </a:lstStyle>
          <a:p>
            <a:r>
              <a:rPr lang="en-US" dirty="0"/>
              <a:t>TITLE HERE</a:t>
            </a:r>
          </a:p>
        </p:txBody>
      </p:sp>
      <p:sp>
        <p:nvSpPr>
          <p:cNvPr id="3" name="Subtitle 2"/>
          <p:cNvSpPr>
            <a:spLocks noGrp="1"/>
          </p:cNvSpPr>
          <p:nvPr userDrawn="1">
            <p:ph type="subTitle" idx="1"/>
          </p:nvPr>
        </p:nvSpPr>
        <p:spPr>
          <a:xfrm>
            <a:off x="2808050" y="4313978"/>
            <a:ext cx="8688625" cy="1347518"/>
          </a:xfrm>
        </p:spPr>
        <p:txBody>
          <a:bodyPr lIns="0" tIns="0" rIns="0" bIns="0">
            <a:normAutofit/>
          </a:bodyPr>
          <a:lstStyle>
            <a:lvl1pPr marL="0" indent="0" algn="l">
              <a:lnSpc>
                <a:spcPts val="1700"/>
              </a:lnSpc>
              <a:spcBef>
                <a:spcPts val="0"/>
              </a:spcBef>
              <a:buNone/>
              <a:defRPr lang="en-US" sz="1200" i="1" kern="1200" spc="0" baseline="0" dirty="0">
                <a:solidFill>
                  <a:schemeClr val="tx2">
                    <a:alpha val="40000"/>
                  </a:schemeClr>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 name="Footer Placeholder 3"/>
          <p:cNvSpPr>
            <a:spLocks noGrp="1"/>
          </p:cNvSpPr>
          <p:nvPr userDrawn="1">
            <p:ph type="ftr" sz="quarter" idx="11"/>
          </p:nvPr>
        </p:nvSpPr>
        <p:spPr>
          <a:xfrm>
            <a:off x="1200000" y="5981484"/>
            <a:ext cx="3736623" cy="491068"/>
          </a:xfrm>
        </p:spPr>
        <p:txBody>
          <a:bodyPr/>
          <a:lstStyle>
            <a:lvl1pPr algn="l">
              <a:defRPr lang="en-US" sz="900" b="0" kern="1200" spc="0" baseline="0" dirty="0" smtClean="0">
                <a:solidFill>
                  <a:schemeClr val="tx2">
                    <a:alpha val="30000"/>
                  </a:schemeClr>
                </a:solidFill>
                <a:latin typeface="+mn-lt"/>
                <a:ea typeface="+mn-ea"/>
                <a:cs typeface="+mn-cs"/>
              </a:defRPr>
            </a:lvl1pPr>
          </a:lstStyle>
          <a:p>
            <a:r>
              <a:rPr lang="en-US" dirty="0"/>
              <a:t>Converting your business from Good to Great.</a:t>
            </a:r>
          </a:p>
        </p:txBody>
      </p:sp>
      <p:grpSp>
        <p:nvGrpSpPr>
          <p:cNvPr id="31" name="그룹 25"/>
          <p:cNvGrpSpPr/>
          <p:nvPr userDrawn="1"/>
        </p:nvGrpSpPr>
        <p:grpSpPr>
          <a:xfrm>
            <a:off x="9405937" y="5924509"/>
            <a:ext cx="1585913" cy="605019"/>
            <a:chOff x="7099300" y="5270500"/>
            <a:chExt cx="1462086" cy="557781"/>
          </a:xfrm>
          <a:solidFill>
            <a:schemeClr val="tx2"/>
          </a:solidFill>
        </p:grpSpPr>
        <p:sp>
          <p:nvSpPr>
            <p:cNvPr id="32" name="Freeform 5"/>
            <p:cNvSpPr>
              <a:spLocks noEditPoints="1"/>
            </p:cNvSpPr>
            <p:nvPr userDrawn="1"/>
          </p:nvSpPr>
          <p:spPr bwMode="auto">
            <a:xfrm>
              <a:off x="7099300" y="5270500"/>
              <a:ext cx="1457325" cy="328613"/>
            </a:xfrm>
            <a:custGeom>
              <a:avLst/>
              <a:gdLst>
                <a:gd name="T0" fmla="*/ 49 w 386"/>
                <a:gd name="T1" fmla="*/ 21 h 86"/>
                <a:gd name="T2" fmla="*/ 69 w 386"/>
                <a:gd name="T3" fmla="*/ 86 h 86"/>
                <a:gd name="T4" fmla="*/ 89 w 386"/>
                <a:gd name="T5" fmla="*/ 21 h 86"/>
                <a:gd name="T6" fmla="*/ 76 w 386"/>
                <a:gd name="T7" fmla="*/ 66 h 86"/>
                <a:gd name="T8" fmla="*/ 64 w 386"/>
                <a:gd name="T9" fmla="*/ 72 h 86"/>
                <a:gd name="T10" fmla="*/ 64 w 386"/>
                <a:gd name="T11" fmla="*/ 14 h 86"/>
                <a:gd name="T12" fmla="*/ 76 w 386"/>
                <a:gd name="T13" fmla="*/ 20 h 86"/>
                <a:gd name="T14" fmla="*/ 122 w 386"/>
                <a:gd name="T15" fmla="*/ 72 h 86"/>
                <a:gd name="T16" fmla="*/ 110 w 386"/>
                <a:gd name="T17" fmla="*/ 66 h 86"/>
                <a:gd name="T18" fmla="*/ 97 w 386"/>
                <a:gd name="T19" fmla="*/ 65 h 86"/>
                <a:gd name="T20" fmla="*/ 131 w 386"/>
                <a:gd name="T21" fmla="*/ 81 h 86"/>
                <a:gd name="T22" fmla="*/ 124 w 386"/>
                <a:gd name="T23" fmla="*/ 1 h 86"/>
                <a:gd name="T24" fmla="*/ 14 w 386"/>
                <a:gd name="T25" fmla="*/ 1 h 86"/>
                <a:gd name="T26" fmla="*/ 17 w 386"/>
                <a:gd name="T27" fmla="*/ 85 h 86"/>
                <a:gd name="T28" fmla="*/ 47 w 386"/>
                <a:gd name="T29" fmla="*/ 1 h 86"/>
                <a:gd name="T30" fmla="*/ 272 w 386"/>
                <a:gd name="T31" fmla="*/ 0 h 86"/>
                <a:gd name="T32" fmla="*/ 252 w 386"/>
                <a:gd name="T33" fmla="*/ 65 h 86"/>
                <a:gd name="T34" fmla="*/ 287 w 386"/>
                <a:gd name="T35" fmla="*/ 80 h 86"/>
                <a:gd name="T36" fmla="*/ 287 w 386"/>
                <a:gd name="T37" fmla="*/ 5 h 86"/>
                <a:gd name="T38" fmla="*/ 277 w 386"/>
                <a:gd name="T39" fmla="*/ 72 h 86"/>
                <a:gd name="T40" fmla="*/ 265 w 386"/>
                <a:gd name="T41" fmla="*/ 66 h 86"/>
                <a:gd name="T42" fmla="*/ 272 w 386"/>
                <a:gd name="T43" fmla="*/ 12 h 86"/>
                <a:gd name="T44" fmla="*/ 279 w 386"/>
                <a:gd name="T45" fmla="*/ 66 h 86"/>
                <a:gd name="T46" fmla="*/ 299 w 386"/>
                <a:gd name="T47" fmla="*/ 21 h 86"/>
                <a:gd name="T48" fmla="*/ 319 w 386"/>
                <a:gd name="T49" fmla="*/ 86 h 86"/>
                <a:gd name="T50" fmla="*/ 339 w 386"/>
                <a:gd name="T51" fmla="*/ 38 h 86"/>
                <a:gd name="T52" fmla="*/ 326 w 386"/>
                <a:gd name="T53" fmla="*/ 50 h 86"/>
                <a:gd name="T54" fmla="*/ 319 w 386"/>
                <a:gd name="T55" fmla="*/ 74 h 86"/>
                <a:gd name="T56" fmla="*/ 313 w 386"/>
                <a:gd name="T57" fmla="*/ 20 h 86"/>
                <a:gd name="T58" fmla="*/ 324 w 386"/>
                <a:gd name="T59" fmla="*/ 14 h 86"/>
                <a:gd name="T60" fmla="*/ 339 w 386"/>
                <a:gd name="T61" fmla="*/ 29 h 86"/>
                <a:gd name="T62" fmla="*/ 319 w 386"/>
                <a:gd name="T63" fmla="*/ 0 h 86"/>
                <a:gd name="T64" fmla="*/ 351 w 386"/>
                <a:gd name="T65" fmla="*/ 5 h 86"/>
                <a:gd name="T66" fmla="*/ 351 w 386"/>
                <a:gd name="T67" fmla="*/ 80 h 86"/>
                <a:gd name="T68" fmla="*/ 386 w 386"/>
                <a:gd name="T69" fmla="*/ 65 h 86"/>
                <a:gd name="T70" fmla="*/ 373 w 386"/>
                <a:gd name="T71" fmla="*/ 66 h 86"/>
                <a:gd name="T72" fmla="*/ 361 w 386"/>
                <a:gd name="T73" fmla="*/ 72 h 86"/>
                <a:gd name="T74" fmla="*/ 361 w 386"/>
                <a:gd name="T75" fmla="*/ 14 h 86"/>
                <a:gd name="T76" fmla="*/ 373 w 386"/>
                <a:gd name="T77" fmla="*/ 20 h 86"/>
                <a:gd name="T78" fmla="*/ 185 w 386"/>
                <a:gd name="T79" fmla="*/ 62 h 86"/>
                <a:gd name="T80" fmla="*/ 185 w 386"/>
                <a:gd name="T81" fmla="*/ 27 h 86"/>
                <a:gd name="T82" fmla="*/ 165 w 386"/>
                <a:gd name="T83" fmla="*/ 1 h 86"/>
                <a:gd name="T84" fmla="*/ 159 w 386"/>
                <a:gd name="T85" fmla="*/ 85 h 86"/>
                <a:gd name="T86" fmla="*/ 170 w 386"/>
                <a:gd name="T87" fmla="*/ 53 h 86"/>
                <a:gd name="T88" fmla="*/ 172 w 386"/>
                <a:gd name="T89" fmla="*/ 79 h 86"/>
                <a:gd name="T90" fmla="*/ 173 w 386"/>
                <a:gd name="T91" fmla="*/ 85 h 86"/>
                <a:gd name="T92" fmla="*/ 185 w 386"/>
                <a:gd name="T93" fmla="*/ 75 h 86"/>
                <a:gd name="T94" fmla="*/ 164 w 386"/>
                <a:gd name="T95" fmla="*/ 39 h 86"/>
                <a:gd name="T96" fmla="*/ 165 w 386"/>
                <a:gd name="T97" fmla="*/ 13 h 86"/>
                <a:gd name="T98" fmla="*/ 172 w 386"/>
                <a:gd name="T99" fmla="*/ 30 h 86"/>
                <a:gd name="T100" fmla="*/ 212 w 386"/>
                <a:gd name="T101" fmla="*/ 85 h 86"/>
                <a:gd name="T102" fmla="*/ 225 w 386"/>
                <a:gd name="T103" fmla="*/ 7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6" h="86">
                  <a:moveTo>
                    <a:pt x="69" y="0"/>
                  </a:moveTo>
                  <a:cubicBezTo>
                    <a:pt x="63" y="0"/>
                    <a:pt x="58" y="2"/>
                    <a:pt x="54" y="5"/>
                  </a:cubicBezTo>
                  <a:cubicBezTo>
                    <a:pt x="51" y="9"/>
                    <a:pt x="49" y="14"/>
                    <a:pt x="49" y="21"/>
                  </a:cubicBezTo>
                  <a:cubicBezTo>
                    <a:pt x="49" y="65"/>
                    <a:pt x="49" y="65"/>
                    <a:pt x="49" y="65"/>
                  </a:cubicBezTo>
                  <a:cubicBezTo>
                    <a:pt x="49" y="72"/>
                    <a:pt x="51" y="77"/>
                    <a:pt x="54" y="80"/>
                  </a:cubicBezTo>
                  <a:cubicBezTo>
                    <a:pt x="58" y="84"/>
                    <a:pt x="63" y="86"/>
                    <a:pt x="69" y="86"/>
                  </a:cubicBezTo>
                  <a:cubicBezTo>
                    <a:pt x="76" y="86"/>
                    <a:pt x="81" y="84"/>
                    <a:pt x="84" y="80"/>
                  </a:cubicBezTo>
                  <a:cubicBezTo>
                    <a:pt x="87" y="77"/>
                    <a:pt x="89" y="72"/>
                    <a:pt x="89" y="65"/>
                  </a:cubicBezTo>
                  <a:cubicBezTo>
                    <a:pt x="89" y="21"/>
                    <a:pt x="89" y="21"/>
                    <a:pt x="89" y="21"/>
                  </a:cubicBezTo>
                  <a:cubicBezTo>
                    <a:pt x="89" y="14"/>
                    <a:pt x="87" y="9"/>
                    <a:pt x="84" y="5"/>
                  </a:cubicBezTo>
                  <a:cubicBezTo>
                    <a:pt x="81" y="2"/>
                    <a:pt x="76" y="0"/>
                    <a:pt x="69" y="0"/>
                  </a:cubicBezTo>
                  <a:close/>
                  <a:moveTo>
                    <a:pt x="76" y="66"/>
                  </a:moveTo>
                  <a:cubicBezTo>
                    <a:pt x="76" y="69"/>
                    <a:pt x="75" y="71"/>
                    <a:pt x="74" y="72"/>
                  </a:cubicBezTo>
                  <a:cubicBezTo>
                    <a:pt x="73" y="73"/>
                    <a:pt x="71" y="74"/>
                    <a:pt x="69" y="74"/>
                  </a:cubicBezTo>
                  <a:cubicBezTo>
                    <a:pt x="67" y="74"/>
                    <a:pt x="65" y="73"/>
                    <a:pt x="64" y="72"/>
                  </a:cubicBezTo>
                  <a:cubicBezTo>
                    <a:pt x="63" y="71"/>
                    <a:pt x="62" y="69"/>
                    <a:pt x="62" y="66"/>
                  </a:cubicBezTo>
                  <a:cubicBezTo>
                    <a:pt x="62" y="20"/>
                    <a:pt x="62" y="20"/>
                    <a:pt x="62" y="20"/>
                  </a:cubicBezTo>
                  <a:cubicBezTo>
                    <a:pt x="62" y="17"/>
                    <a:pt x="63" y="15"/>
                    <a:pt x="64" y="14"/>
                  </a:cubicBezTo>
                  <a:cubicBezTo>
                    <a:pt x="65" y="13"/>
                    <a:pt x="67" y="12"/>
                    <a:pt x="69" y="12"/>
                  </a:cubicBezTo>
                  <a:cubicBezTo>
                    <a:pt x="71" y="12"/>
                    <a:pt x="73" y="13"/>
                    <a:pt x="74" y="14"/>
                  </a:cubicBezTo>
                  <a:cubicBezTo>
                    <a:pt x="75" y="15"/>
                    <a:pt x="76" y="17"/>
                    <a:pt x="76" y="20"/>
                  </a:cubicBezTo>
                  <a:lnTo>
                    <a:pt x="76" y="66"/>
                  </a:lnTo>
                  <a:close/>
                  <a:moveTo>
                    <a:pt x="124" y="66"/>
                  </a:moveTo>
                  <a:cubicBezTo>
                    <a:pt x="124" y="69"/>
                    <a:pt x="123" y="71"/>
                    <a:pt x="122" y="72"/>
                  </a:cubicBezTo>
                  <a:cubicBezTo>
                    <a:pt x="121" y="73"/>
                    <a:pt x="119" y="74"/>
                    <a:pt x="117" y="74"/>
                  </a:cubicBezTo>
                  <a:cubicBezTo>
                    <a:pt x="115" y="74"/>
                    <a:pt x="113" y="73"/>
                    <a:pt x="112" y="72"/>
                  </a:cubicBezTo>
                  <a:cubicBezTo>
                    <a:pt x="111" y="71"/>
                    <a:pt x="110" y="69"/>
                    <a:pt x="110" y="66"/>
                  </a:cubicBezTo>
                  <a:cubicBezTo>
                    <a:pt x="110" y="1"/>
                    <a:pt x="110" y="1"/>
                    <a:pt x="110" y="1"/>
                  </a:cubicBezTo>
                  <a:cubicBezTo>
                    <a:pt x="97" y="1"/>
                    <a:pt x="97" y="1"/>
                    <a:pt x="97" y="1"/>
                  </a:cubicBezTo>
                  <a:cubicBezTo>
                    <a:pt x="97" y="65"/>
                    <a:pt x="97" y="65"/>
                    <a:pt x="97" y="65"/>
                  </a:cubicBezTo>
                  <a:cubicBezTo>
                    <a:pt x="97" y="72"/>
                    <a:pt x="99" y="77"/>
                    <a:pt x="102" y="81"/>
                  </a:cubicBezTo>
                  <a:cubicBezTo>
                    <a:pt x="105" y="84"/>
                    <a:pt x="110" y="86"/>
                    <a:pt x="117" y="86"/>
                  </a:cubicBezTo>
                  <a:cubicBezTo>
                    <a:pt x="123" y="86"/>
                    <a:pt x="128" y="84"/>
                    <a:pt x="131" y="81"/>
                  </a:cubicBezTo>
                  <a:cubicBezTo>
                    <a:pt x="135" y="77"/>
                    <a:pt x="136" y="72"/>
                    <a:pt x="136" y="65"/>
                  </a:cubicBezTo>
                  <a:cubicBezTo>
                    <a:pt x="136" y="1"/>
                    <a:pt x="136" y="1"/>
                    <a:pt x="136" y="1"/>
                  </a:cubicBezTo>
                  <a:cubicBezTo>
                    <a:pt x="124" y="1"/>
                    <a:pt x="124" y="1"/>
                    <a:pt x="124" y="1"/>
                  </a:cubicBezTo>
                  <a:lnTo>
                    <a:pt x="124" y="66"/>
                  </a:lnTo>
                  <a:close/>
                  <a:moveTo>
                    <a:pt x="24" y="39"/>
                  </a:moveTo>
                  <a:cubicBezTo>
                    <a:pt x="14" y="1"/>
                    <a:pt x="14" y="1"/>
                    <a:pt x="14" y="1"/>
                  </a:cubicBezTo>
                  <a:cubicBezTo>
                    <a:pt x="0" y="1"/>
                    <a:pt x="0" y="1"/>
                    <a:pt x="0" y="1"/>
                  </a:cubicBezTo>
                  <a:cubicBezTo>
                    <a:pt x="17" y="57"/>
                    <a:pt x="17" y="57"/>
                    <a:pt x="17" y="57"/>
                  </a:cubicBezTo>
                  <a:cubicBezTo>
                    <a:pt x="17" y="85"/>
                    <a:pt x="17" y="85"/>
                    <a:pt x="17" y="85"/>
                  </a:cubicBezTo>
                  <a:cubicBezTo>
                    <a:pt x="30" y="85"/>
                    <a:pt x="30" y="85"/>
                    <a:pt x="30" y="85"/>
                  </a:cubicBezTo>
                  <a:cubicBezTo>
                    <a:pt x="30" y="57"/>
                    <a:pt x="30" y="57"/>
                    <a:pt x="30" y="57"/>
                  </a:cubicBezTo>
                  <a:cubicBezTo>
                    <a:pt x="47" y="1"/>
                    <a:pt x="47" y="1"/>
                    <a:pt x="47" y="1"/>
                  </a:cubicBezTo>
                  <a:cubicBezTo>
                    <a:pt x="34" y="1"/>
                    <a:pt x="34" y="1"/>
                    <a:pt x="34" y="1"/>
                  </a:cubicBezTo>
                  <a:lnTo>
                    <a:pt x="24" y="39"/>
                  </a:lnTo>
                  <a:close/>
                  <a:moveTo>
                    <a:pt x="272" y="0"/>
                  </a:moveTo>
                  <a:cubicBezTo>
                    <a:pt x="265" y="0"/>
                    <a:pt x="260" y="2"/>
                    <a:pt x="257" y="5"/>
                  </a:cubicBezTo>
                  <a:cubicBezTo>
                    <a:pt x="254" y="9"/>
                    <a:pt x="252" y="14"/>
                    <a:pt x="252" y="21"/>
                  </a:cubicBezTo>
                  <a:cubicBezTo>
                    <a:pt x="252" y="65"/>
                    <a:pt x="252" y="65"/>
                    <a:pt x="252" y="65"/>
                  </a:cubicBezTo>
                  <a:cubicBezTo>
                    <a:pt x="252" y="72"/>
                    <a:pt x="254" y="77"/>
                    <a:pt x="257" y="80"/>
                  </a:cubicBezTo>
                  <a:cubicBezTo>
                    <a:pt x="260" y="84"/>
                    <a:pt x="265" y="86"/>
                    <a:pt x="272" y="86"/>
                  </a:cubicBezTo>
                  <a:cubicBezTo>
                    <a:pt x="278" y="86"/>
                    <a:pt x="283" y="84"/>
                    <a:pt x="287" y="80"/>
                  </a:cubicBezTo>
                  <a:cubicBezTo>
                    <a:pt x="290" y="77"/>
                    <a:pt x="292" y="72"/>
                    <a:pt x="292" y="65"/>
                  </a:cubicBezTo>
                  <a:cubicBezTo>
                    <a:pt x="292" y="21"/>
                    <a:pt x="292" y="21"/>
                    <a:pt x="292" y="21"/>
                  </a:cubicBezTo>
                  <a:cubicBezTo>
                    <a:pt x="292" y="14"/>
                    <a:pt x="290" y="9"/>
                    <a:pt x="287" y="5"/>
                  </a:cubicBezTo>
                  <a:cubicBezTo>
                    <a:pt x="283" y="2"/>
                    <a:pt x="278" y="0"/>
                    <a:pt x="272" y="0"/>
                  </a:cubicBezTo>
                  <a:close/>
                  <a:moveTo>
                    <a:pt x="279" y="66"/>
                  </a:moveTo>
                  <a:cubicBezTo>
                    <a:pt x="279" y="69"/>
                    <a:pt x="278" y="71"/>
                    <a:pt x="277" y="72"/>
                  </a:cubicBezTo>
                  <a:cubicBezTo>
                    <a:pt x="276" y="73"/>
                    <a:pt x="274" y="74"/>
                    <a:pt x="272" y="74"/>
                  </a:cubicBezTo>
                  <a:cubicBezTo>
                    <a:pt x="270" y="74"/>
                    <a:pt x="268" y="73"/>
                    <a:pt x="267" y="72"/>
                  </a:cubicBezTo>
                  <a:cubicBezTo>
                    <a:pt x="266" y="71"/>
                    <a:pt x="265" y="69"/>
                    <a:pt x="265" y="66"/>
                  </a:cubicBezTo>
                  <a:cubicBezTo>
                    <a:pt x="265" y="20"/>
                    <a:pt x="265" y="20"/>
                    <a:pt x="265" y="20"/>
                  </a:cubicBezTo>
                  <a:cubicBezTo>
                    <a:pt x="265" y="17"/>
                    <a:pt x="266" y="15"/>
                    <a:pt x="267" y="14"/>
                  </a:cubicBezTo>
                  <a:cubicBezTo>
                    <a:pt x="268" y="13"/>
                    <a:pt x="270" y="12"/>
                    <a:pt x="272" y="12"/>
                  </a:cubicBezTo>
                  <a:cubicBezTo>
                    <a:pt x="274" y="12"/>
                    <a:pt x="276" y="13"/>
                    <a:pt x="277" y="14"/>
                  </a:cubicBezTo>
                  <a:cubicBezTo>
                    <a:pt x="278" y="15"/>
                    <a:pt x="279" y="17"/>
                    <a:pt x="279" y="20"/>
                  </a:cubicBezTo>
                  <a:lnTo>
                    <a:pt x="279" y="66"/>
                  </a:lnTo>
                  <a:close/>
                  <a:moveTo>
                    <a:pt x="319" y="0"/>
                  </a:moveTo>
                  <a:cubicBezTo>
                    <a:pt x="313" y="0"/>
                    <a:pt x="308" y="2"/>
                    <a:pt x="304" y="5"/>
                  </a:cubicBezTo>
                  <a:cubicBezTo>
                    <a:pt x="301" y="9"/>
                    <a:pt x="299" y="14"/>
                    <a:pt x="299" y="21"/>
                  </a:cubicBezTo>
                  <a:cubicBezTo>
                    <a:pt x="299" y="65"/>
                    <a:pt x="299" y="65"/>
                    <a:pt x="299" y="65"/>
                  </a:cubicBezTo>
                  <a:cubicBezTo>
                    <a:pt x="299" y="72"/>
                    <a:pt x="301" y="77"/>
                    <a:pt x="304" y="80"/>
                  </a:cubicBezTo>
                  <a:cubicBezTo>
                    <a:pt x="308" y="84"/>
                    <a:pt x="313" y="86"/>
                    <a:pt x="319" y="86"/>
                  </a:cubicBezTo>
                  <a:cubicBezTo>
                    <a:pt x="325" y="86"/>
                    <a:pt x="330" y="84"/>
                    <a:pt x="334" y="80"/>
                  </a:cubicBezTo>
                  <a:cubicBezTo>
                    <a:pt x="337" y="77"/>
                    <a:pt x="339" y="72"/>
                    <a:pt x="339" y="65"/>
                  </a:cubicBezTo>
                  <a:cubicBezTo>
                    <a:pt x="339" y="38"/>
                    <a:pt x="339" y="38"/>
                    <a:pt x="339" y="38"/>
                  </a:cubicBezTo>
                  <a:cubicBezTo>
                    <a:pt x="320" y="38"/>
                    <a:pt x="320" y="38"/>
                    <a:pt x="320" y="38"/>
                  </a:cubicBezTo>
                  <a:cubicBezTo>
                    <a:pt x="320" y="50"/>
                    <a:pt x="320" y="50"/>
                    <a:pt x="320" y="50"/>
                  </a:cubicBezTo>
                  <a:cubicBezTo>
                    <a:pt x="326" y="50"/>
                    <a:pt x="326" y="50"/>
                    <a:pt x="326" y="50"/>
                  </a:cubicBezTo>
                  <a:cubicBezTo>
                    <a:pt x="326" y="66"/>
                    <a:pt x="326" y="66"/>
                    <a:pt x="326" y="66"/>
                  </a:cubicBezTo>
                  <a:cubicBezTo>
                    <a:pt x="326" y="69"/>
                    <a:pt x="326" y="71"/>
                    <a:pt x="324" y="72"/>
                  </a:cubicBezTo>
                  <a:cubicBezTo>
                    <a:pt x="323" y="73"/>
                    <a:pt x="321" y="74"/>
                    <a:pt x="319" y="74"/>
                  </a:cubicBezTo>
                  <a:cubicBezTo>
                    <a:pt x="317" y="74"/>
                    <a:pt x="316" y="73"/>
                    <a:pt x="314" y="72"/>
                  </a:cubicBezTo>
                  <a:cubicBezTo>
                    <a:pt x="313" y="71"/>
                    <a:pt x="313" y="69"/>
                    <a:pt x="313" y="66"/>
                  </a:cubicBezTo>
                  <a:cubicBezTo>
                    <a:pt x="313" y="20"/>
                    <a:pt x="313" y="20"/>
                    <a:pt x="313" y="20"/>
                  </a:cubicBezTo>
                  <a:cubicBezTo>
                    <a:pt x="313" y="17"/>
                    <a:pt x="313" y="15"/>
                    <a:pt x="314" y="14"/>
                  </a:cubicBezTo>
                  <a:cubicBezTo>
                    <a:pt x="316" y="13"/>
                    <a:pt x="317" y="12"/>
                    <a:pt x="319" y="12"/>
                  </a:cubicBezTo>
                  <a:cubicBezTo>
                    <a:pt x="321" y="12"/>
                    <a:pt x="323" y="13"/>
                    <a:pt x="324" y="14"/>
                  </a:cubicBezTo>
                  <a:cubicBezTo>
                    <a:pt x="326" y="15"/>
                    <a:pt x="326" y="17"/>
                    <a:pt x="326" y="20"/>
                  </a:cubicBezTo>
                  <a:cubicBezTo>
                    <a:pt x="326" y="29"/>
                    <a:pt x="326" y="29"/>
                    <a:pt x="326" y="29"/>
                  </a:cubicBezTo>
                  <a:cubicBezTo>
                    <a:pt x="339" y="29"/>
                    <a:pt x="339" y="29"/>
                    <a:pt x="339" y="29"/>
                  </a:cubicBezTo>
                  <a:cubicBezTo>
                    <a:pt x="339" y="21"/>
                    <a:pt x="339" y="21"/>
                    <a:pt x="339" y="21"/>
                  </a:cubicBezTo>
                  <a:cubicBezTo>
                    <a:pt x="339" y="14"/>
                    <a:pt x="337" y="9"/>
                    <a:pt x="334" y="5"/>
                  </a:cubicBezTo>
                  <a:cubicBezTo>
                    <a:pt x="330" y="2"/>
                    <a:pt x="325" y="0"/>
                    <a:pt x="319" y="0"/>
                  </a:cubicBezTo>
                  <a:close/>
                  <a:moveTo>
                    <a:pt x="381" y="5"/>
                  </a:moveTo>
                  <a:cubicBezTo>
                    <a:pt x="378" y="2"/>
                    <a:pt x="373" y="0"/>
                    <a:pt x="366" y="0"/>
                  </a:cubicBezTo>
                  <a:cubicBezTo>
                    <a:pt x="360" y="0"/>
                    <a:pt x="355" y="2"/>
                    <a:pt x="351" y="5"/>
                  </a:cubicBezTo>
                  <a:cubicBezTo>
                    <a:pt x="348" y="9"/>
                    <a:pt x="346" y="14"/>
                    <a:pt x="346" y="21"/>
                  </a:cubicBezTo>
                  <a:cubicBezTo>
                    <a:pt x="346" y="65"/>
                    <a:pt x="346" y="65"/>
                    <a:pt x="346" y="65"/>
                  </a:cubicBezTo>
                  <a:cubicBezTo>
                    <a:pt x="346" y="72"/>
                    <a:pt x="348" y="77"/>
                    <a:pt x="351" y="80"/>
                  </a:cubicBezTo>
                  <a:cubicBezTo>
                    <a:pt x="355" y="84"/>
                    <a:pt x="360" y="86"/>
                    <a:pt x="366" y="86"/>
                  </a:cubicBezTo>
                  <a:cubicBezTo>
                    <a:pt x="373" y="86"/>
                    <a:pt x="378" y="84"/>
                    <a:pt x="381" y="80"/>
                  </a:cubicBezTo>
                  <a:cubicBezTo>
                    <a:pt x="384" y="77"/>
                    <a:pt x="386" y="72"/>
                    <a:pt x="386" y="65"/>
                  </a:cubicBezTo>
                  <a:cubicBezTo>
                    <a:pt x="386" y="21"/>
                    <a:pt x="386" y="21"/>
                    <a:pt x="386" y="21"/>
                  </a:cubicBezTo>
                  <a:cubicBezTo>
                    <a:pt x="386" y="14"/>
                    <a:pt x="384" y="9"/>
                    <a:pt x="381" y="5"/>
                  </a:cubicBezTo>
                  <a:close/>
                  <a:moveTo>
                    <a:pt x="373" y="66"/>
                  </a:moveTo>
                  <a:cubicBezTo>
                    <a:pt x="373" y="69"/>
                    <a:pt x="372" y="71"/>
                    <a:pt x="371" y="72"/>
                  </a:cubicBezTo>
                  <a:cubicBezTo>
                    <a:pt x="370" y="73"/>
                    <a:pt x="368" y="74"/>
                    <a:pt x="366" y="74"/>
                  </a:cubicBezTo>
                  <a:cubicBezTo>
                    <a:pt x="364" y="74"/>
                    <a:pt x="362" y="73"/>
                    <a:pt x="361" y="72"/>
                  </a:cubicBezTo>
                  <a:cubicBezTo>
                    <a:pt x="360" y="71"/>
                    <a:pt x="359" y="69"/>
                    <a:pt x="359" y="66"/>
                  </a:cubicBezTo>
                  <a:cubicBezTo>
                    <a:pt x="359" y="20"/>
                    <a:pt x="359" y="20"/>
                    <a:pt x="359" y="20"/>
                  </a:cubicBezTo>
                  <a:cubicBezTo>
                    <a:pt x="359" y="17"/>
                    <a:pt x="360" y="15"/>
                    <a:pt x="361" y="14"/>
                  </a:cubicBezTo>
                  <a:cubicBezTo>
                    <a:pt x="362" y="13"/>
                    <a:pt x="364" y="12"/>
                    <a:pt x="366" y="12"/>
                  </a:cubicBezTo>
                  <a:cubicBezTo>
                    <a:pt x="368" y="12"/>
                    <a:pt x="370" y="13"/>
                    <a:pt x="371" y="14"/>
                  </a:cubicBezTo>
                  <a:cubicBezTo>
                    <a:pt x="372" y="15"/>
                    <a:pt x="373" y="17"/>
                    <a:pt x="373" y="20"/>
                  </a:cubicBezTo>
                  <a:lnTo>
                    <a:pt x="373" y="66"/>
                  </a:lnTo>
                  <a:close/>
                  <a:moveTo>
                    <a:pt x="185" y="75"/>
                  </a:moveTo>
                  <a:cubicBezTo>
                    <a:pt x="185" y="62"/>
                    <a:pt x="185" y="62"/>
                    <a:pt x="185" y="62"/>
                  </a:cubicBezTo>
                  <a:cubicBezTo>
                    <a:pt x="185" y="57"/>
                    <a:pt x="184" y="54"/>
                    <a:pt x="183" y="51"/>
                  </a:cubicBezTo>
                  <a:cubicBezTo>
                    <a:pt x="182" y="47"/>
                    <a:pt x="180" y="45"/>
                    <a:pt x="176" y="44"/>
                  </a:cubicBezTo>
                  <a:cubicBezTo>
                    <a:pt x="182" y="41"/>
                    <a:pt x="185" y="35"/>
                    <a:pt x="185" y="27"/>
                  </a:cubicBezTo>
                  <a:cubicBezTo>
                    <a:pt x="185" y="20"/>
                    <a:pt x="185" y="20"/>
                    <a:pt x="185" y="20"/>
                  </a:cubicBezTo>
                  <a:cubicBezTo>
                    <a:pt x="185" y="14"/>
                    <a:pt x="183" y="9"/>
                    <a:pt x="180" y="6"/>
                  </a:cubicBezTo>
                  <a:cubicBezTo>
                    <a:pt x="177" y="3"/>
                    <a:pt x="172" y="1"/>
                    <a:pt x="165" y="1"/>
                  </a:cubicBezTo>
                  <a:cubicBezTo>
                    <a:pt x="145" y="1"/>
                    <a:pt x="145" y="1"/>
                    <a:pt x="145" y="1"/>
                  </a:cubicBezTo>
                  <a:cubicBezTo>
                    <a:pt x="145" y="85"/>
                    <a:pt x="145" y="85"/>
                    <a:pt x="145" y="85"/>
                  </a:cubicBezTo>
                  <a:cubicBezTo>
                    <a:pt x="159" y="85"/>
                    <a:pt x="159" y="85"/>
                    <a:pt x="159" y="85"/>
                  </a:cubicBezTo>
                  <a:cubicBezTo>
                    <a:pt x="159" y="51"/>
                    <a:pt x="159" y="51"/>
                    <a:pt x="159" y="51"/>
                  </a:cubicBezTo>
                  <a:cubicBezTo>
                    <a:pt x="163" y="51"/>
                    <a:pt x="163" y="51"/>
                    <a:pt x="163" y="51"/>
                  </a:cubicBezTo>
                  <a:cubicBezTo>
                    <a:pt x="166" y="51"/>
                    <a:pt x="168" y="52"/>
                    <a:pt x="170" y="53"/>
                  </a:cubicBezTo>
                  <a:cubicBezTo>
                    <a:pt x="171" y="55"/>
                    <a:pt x="172" y="57"/>
                    <a:pt x="172" y="61"/>
                  </a:cubicBezTo>
                  <a:cubicBezTo>
                    <a:pt x="172" y="75"/>
                    <a:pt x="172" y="75"/>
                    <a:pt x="172" y="75"/>
                  </a:cubicBezTo>
                  <a:cubicBezTo>
                    <a:pt x="172" y="76"/>
                    <a:pt x="172" y="78"/>
                    <a:pt x="172" y="79"/>
                  </a:cubicBezTo>
                  <a:cubicBezTo>
                    <a:pt x="172" y="80"/>
                    <a:pt x="172" y="81"/>
                    <a:pt x="172" y="82"/>
                  </a:cubicBezTo>
                  <a:cubicBezTo>
                    <a:pt x="172" y="82"/>
                    <a:pt x="172" y="83"/>
                    <a:pt x="173" y="83"/>
                  </a:cubicBezTo>
                  <a:cubicBezTo>
                    <a:pt x="173" y="84"/>
                    <a:pt x="173" y="84"/>
                    <a:pt x="173" y="85"/>
                  </a:cubicBezTo>
                  <a:cubicBezTo>
                    <a:pt x="186" y="85"/>
                    <a:pt x="186" y="85"/>
                    <a:pt x="186" y="85"/>
                  </a:cubicBezTo>
                  <a:cubicBezTo>
                    <a:pt x="186" y="83"/>
                    <a:pt x="185" y="82"/>
                    <a:pt x="185" y="80"/>
                  </a:cubicBezTo>
                  <a:cubicBezTo>
                    <a:pt x="185" y="79"/>
                    <a:pt x="185" y="77"/>
                    <a:pt x="185" y="75"/>
                  </a:cubicBezTo>
                  <a:close/>
                  <a:moveTo>
                    <a:pt x="172" y="30"/>
                  </a:moveTo>
                  <a:cubicBezTo>
                    <a:pt x="172" y="33"/>
                    <a:pt x="171" y="36"/>
                    <a:pt x="170" y="37"/>
                  </a:cubicBezTo>
                  <a:cubicBezTo>
                    <a:pt x="168" y="38"/>
                    <a:pt x="166" y="39"/>
                    <a:pt x="164" y="39"/>
                  </a:cubicBezTo>
                  <a:cubicBezTo>
                    <a:pt x="159" y="39"/>
                    <a:pt x="159" y="39"/>
                    <a:pt x="159" y="39"/>
                  </a:cubicBezTo>
                  <a:cubicBezTo>
                    <a:pt x="159" y="13"/>
                    <a:pt x="159" y="13"/>
                    <a:pt x="159" y="13"/>
                  </a:cubicBezTo>
                  <a:cubicBezTo>
                    <a:pt x="165" y="13"/>
                    <a:pt x="165" y="13"/>
                    <a:pt x="165" y="13"/>
                  </a:cubicBezTo>
                  <a:cubicBezTo>
                    <a:pt x="167" y="13"/>
                    <a:pt x="169" y="14"/>
                    <a:pt x="170" y="15"/>
                  </a:cubicBezTo>
                  <a:cubicBezTo>
                    <a:pt x="171" y="16"/>
                    <a:pt x="172" y="19"/>
                    <a:pt x="172" y="22"/>
                  </a:cubicBezTo>
                  <a:lnTo>
                    <a:pt x="172" y="30"/>
                  </a:lnTo>
                  <a:close/>
                  <a:moveTo>
                    <a:pt x="225" y="1"/>
                  </a:moveTo>
                  <a:cubicBezTo>
                    <a:pt x="212" y="1"/>
                    <a:pt x="212" y="1"/>
                    <a:pt x="212" y="1"/>
                  </a:cubicBezTo>
                  <a:cubicBezTo>
                    <a:pt x="212" y="85"/>
                    <a:pt x="212" y="85"/>
                    <a:pt x="212" y="85"/>
                  </a:cubicBezTo>
                  <a:cubicBezTo>
                    <a:pt x="247" y="85"/>
                    <a:pt x="247" y="85"/>
                    <a:pt x="247" y="85"/>
                  </a:cubicBezTo>
                  <a:cubicBezTo>
                    <a:pt x="247" y="73"/>
                    <a:pt x="247" y="73"/>
                    <a:pt x="247" y="73"/>
                  </a:cubicBezTo>
                  <a:cubicBezTo>
                    <a:pt x="225" y="73"/>
                    <a:pt x="225" y="73"/>
                    <a:pt x="225" y="73"/>
                  </a:cubicBezTo>
                  <a:lnTo>
                    <a:pt x="225"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ko-KR" altLang="en-US" sz="2100"/>
            </a:p>
          </p:txBody>
        </p:sp>
        <p:sp>
          <p:nvSpPr>
            <p:cNvPr id="33" name="Freeform 6"/>
            <p:cNvSpPr>
              <a:spLocks noEditPoints="1"/>
            </p:cNvSpPr>
            <p:nvPr userDrawn="1"/>
          </p:nvSpPr>
          <p:spPr bwMode="auto">
            <a:xfrm>
              <a:off x="7119690" y="5691050"/>
              <a:ext cx="1441696" cy="137231"/>
            </a:xfrm>
            <a:custGeom>
              <a:avLst/>
              <a:gdLst>
                <a:gd name="T0" fmla="*/ 132 w 393"/>
                <a:gd name="T1" fmla="*/ 28 h 37"/>
                <a:gd name="T2" fmla="*/ 127 w 393"/>
                <a:gd name="T3" fmla="*/ 26 h 37"/>
                <a:gd name="T4" fmla="*/ 133 w 393"/>
                <a:gd name="T5" fmla="*/ 18 h 37"/>
                <a:gd name="T6" fmla="*/ 186 w 393"/>
                <a:gd name="T7" fmla="*/ 8 h 37"/>
                <a:gd name="T8" fmla="*/ 174 w 393"/>
                <a:gd name="T9" fmla="*/ 8 h 37"/>
                <a:gd name="T10" fmla="*/ 163 w 393"/>
                <a:gd name="T11" fmla="*/ 29 h 37"/>
                <a:gd name="T12" fmla="*/ 173 w 393"/>
                <a:gd name="T13" fmla="*/ 12 h 37"/>
                <a:gd name="T14" fmla="*/ 192 w 393"/>
                <a:gd name="T15" fmla="*/ 29 h 37"/>
                <a:gd name="T16" fmla="*/ 106 w 393"/>
                <a:gd name="T17" fmla="*/ 25 h 37"/>
                <a:gd name="T18" fmla="*/ 103 w 393"/>
                <a:gd name="T19" fmla="*/ 32 h 37"/>
                <a:gd name="T20" fmla="*/ 103 w 393"/>
                <a:gd name="T21" fmla="*/ 36 h 37"/>
                <a:gd name="T22" fmla="*/ 154 w 393"/>
                <a:gd name="T23" fmla="*/ 19 h 37"/>
                <a:gd name="T24" fmla="*/ 144 w 393"/>
                <a:gd name="T25" fmla="*/ 19 h 37"/>
                <a:gd name="T26" fmla="*/ 144 w 393"/>
                <a:gd name="T27" fmla="*/ 28 h 37"/>
                <a:gd name="T28" fmla="*/ 154 w 393"/>
                <a:gd name="T29" fmla="*/ 8 h 37"/>
                <a:gd name="T30" fmla="*/ 375 w 393"/>
                <a:gd name="T31" fmla="*/ 7 h 37"/>
                <a:gd name="T32" fmla="*/ 369 w 393"/>
                <a:gd name="T33" fmla="*/ 29 h 37"/>
                <a:gd name="T34" fmla="*/ 378 w 393"/>
                <a:gd name="T35" fmla="*/ 15 h 37"/>
                <a:gd name="T36" fmla="*/ 388 w 393"/>
                <a:gd name="T37" fmla="*/ 11 h 37"/>
                <a:gd name="T38" fmla="*/ 392 w 393"/>
                <a:gd name="T39" fmla="*/ 9 h 37"/>
                <a:gd name="T40" fmla="*/ 38 w 393"/>
                <a:gd name="T41" fmla="*/ 20 h 37"/>
                <a:gd name="T42" fmla="*/ 39 w 393"/>
                <a:gd name="T43" fmla="*/ 29 h 37"/>
                <a:gd name="T44" fmla="*/ 54 w 393"/>
                <a:gd name="T45" fmla="*/ 8 h 37"/>
                <a:gd name="T46" fmla="*/ 13 w 393"/>
                <a:gd name="T47" fmla="*/ 8 h 37"/>
                <a:gd name="T48" fmla="*/ 7 w 393"/>
                <a:gd name="T49" fmla="*/ 29 h 37"/>
                <a:gd name="T50" fmla="*/ 29 w 393"/>
                <a:gd name="T51" fmla="*/ 8 h 37"/>
                <a:gd name="T52" fmla="*/ 88 w 393"/>
                <a:gd name="T53" fmla="*/ 25 h 37"/>
                <a:gd name="T54" fmla="*/ 71 w 393"/>
                <a:gd name="T55" fmla="*/ 8 h 37"/>
                <a:gd name="T56" fmla="*/ 64 w 393"/>
                <a:gd name="T57" fmla="*/ 29 h 37"/>
                <a:gd name="T58" fmla="*/ 87 w 393"/>
                <a:gd name="T59" fmla="*/ 8 h 37"/>
                <a:gd name="T60" fmla="*/ 207 w 393"/>
                <a:gd name="T61" fmla="*/ 26 h 37"/>
                <a:gd name="T62" fmla="*/ 214 w 393"/>
                <a:gd name="T63" fmla="*/ 26 h 37"/>
                <a:gd name="T64" fmla="*/ 214 w 393"/>
                <a:gd name="T65" fmla="*/ 7 h 37"/>
                <a:gd name="T66" fmla="*/ 208 w 393"/>
                <a:gd name="T67" fmla="*/ 16 h 37"/>
                <a:gd name="T68" fmla="*/ 286 w 393"/>
                <a:gd name="T69" fmla="*/ 11 h 37"/>
                <a:gd name="T70" fmla="*/ 277 w 393"/>
                <a:gd name="T71" fmla="*/ 8 h 37"/>
                <a:gd name="T72" fmla="*/ 284 w 393"/>
                <a:gd name="T73" fmla="*/ 29 h 37"/>
                <a:gd name="T74" fmla="*/ 327 w 393"/>
                <a:gd name="T75" fmla="*/ 24 h 37"/>
                <a:gd name="T76" fmla="*/ 340 w 393"/>
                <a:gd name="T77" fmla="*/ 14 h 37"/>
                <a:gd name="T78" fmla="*/ 325 w 393"/>
                <a:gd name="T79" fmla="*/ 26 h 37"/>
                <a:gd name="T80" fmla="*/ 298 w 393"/>
                <a:gd name="T81" fmla="*/ 7 h 37"/>
                <a:gd name="T82" fmla="*/ 307 w 393"/>
                <a:gd name="T83" fmla="*/ 22 h 37"/>
                <a:gd name="T84" fmla="*/ 308 w 393"/>
                <a:gd name="T85" fmla="*/ 19 h 37"/>
                <a:gd name="T86" fmla="*/ 298 w 393"/>
                <a:gd name="T87" fmla="*/ 10 h 37"/>
                <a:gd name="T88" fmla="*/ 273 w 393"/>
                <a:gd name="T89" fmla="*/ 0 h 37"/>
                <a:gd name="T90" fmla="*/ 344 w 393"/>
                <a:gd name="T91" fmla="*/ 26 h 37"/>
                <a:gd name="T92" fmla="*/ 351 w 393"/>
                <a:gd name="T93" fmla="*/ 7 h 37"/>
                <a:gd name="T94" fmla="*/ 351 w 393"/>
                <a:gd name="T95" fmla="*/ 10 h 37"/>
                <a:gd name="T96" fmla="*/ 237 w 393"/>
                <a:gd name="T97" fmla="*/ 7 h 37"/>
                <a:gd name="T98" fmla="*/ 231 w 393"/>
                <a:gd name="T99" fmla="*/ 26 h 37"/>
                <a:gd name="T100" fmla="*/ 240 w 393"/>
                <a:gd name="T101" fmla="*/ 24 h 37"/>
                <a:gd name="T102" fmla="*/ 240 w 393"/>
                <a:gd name="T103" fmla="*/ 12 h 37"/>
                <a:gd name="T104" fmla="*/ 270 w 393"/>
                <a:gd name="T105" fmla="*/ 8 h 37"/>
                <a:gd name="T106" fmla="*/ 313 w 393"/>
                <a:gd name="T107" fmla="*/ 29 h 37"/>
                <a:gd name="T108" fmla="*/ 253 w 393"/>
                <a:gd name="T109" fmla="*/ 11 h 37"/>
                <a:gd name="T110" fmla="*/ 261 w 393"/>
                <a:gd name="T111" fmla="*/ 8 h 37"/>
                <a:gd name="T112" fmla="*/ 250 w 393"/>
                <a:gd name="T113" fmla="*/ 16 h 37"/>
                <a:gd name="T114" fmla="*/ 257 w 393"/>
                <a:gd name="T115" fmla="*/ 26 h 37"/>
                <a:gd name="T116" fmla="*/ 261 w 393"/>
                <a:gd name="T117"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3" h="37">
                  <a:moveTo>
                    <a:pt x="127" y="7"/>
                  </a:moveTo>
                  <a:cubicBezTo>
                    <a:pt x="124" y="7"/>
                    <a:pt x="122" y="8"/>
                    <a:pt x="120" y="10"/>
                  </a:cubicBezTo>
                  <a:cubicBezTo>
                    <a:pt x="118" y="12"/>
                    <a:pt x="117" y="14"/>
                    <a:pt x="117" y="18"/>
                  </a:cubicBezTo>
                  <a:cubicBezTo>
                    <a:pt x="117" y="22"/>
                    <a:pt x="118" y="24"/>
                    <a:pt x="120" y="26"/>
                  </a:cubicBezTo>
                  <a:cubicBezTo>
                    <a:pt x="122" y="28"/>
                    <a:pt x="124" y="29"/>
                    <a:pt x="127" y="29"/>
                  </a:cubicBezTo>
                  <a:cubicBezTo>
                    <a:pt x="129" y="29"/>
                    <a:pt x="130" y="29"/>
                    <a:pt x="132" y="28"/>
                  </a:cubicBezTo>
                  <a:cubicBezTo>
                    <a:pt x="133" y="27"/>
                    <a:pt x="135" y="26"/>
                    <a:pt x="135" y="24"/>
                  </a:cubicBezTo>
                  <a:cubicBezTo>
                    <a:pt x="136" y="23"/>
                    <a:pt x="137" y="21"/>
                    <a:pt x="137" y="18"/>
                  </a:cubicBezTo>
                  <a:cubicBezTo>
                    <a:pt x="137" y="15"/>
                    <a:pt x="136" y="12"/>
                    <a:pt x="134" y="10"/>
                  </a:cubicBezTo>
                  <a:cubicBezTo>
                    <a:pt x="132" y="8"/>
                    <a:pt x="130" y="7"/>
                    <a:pt x="127" y="7"/>
                  </a:cubicBezTo>
                  <a:close/>
                  <a:moveTo>
                    <a:pt x="131" y="24"/>
                  </a:moveTo>
                  <a:cubicBezTo>
                    <a:pt x="130" y="26"/>
                    <a:pt x="129" y="26"/>
                    <a:pt x="127" y="26"/>
                  </a:cubicBezTo>
                  <a:cubicBezTo>
                    <a:pt x="125" y="26"/>
                    <a:pt x="124" y="26"/>
                    <a:pt x="122" y="24"/>
                  </a:cubicBezTo>
                  <a:cubicBezTo>
                    <a:pt x="121" y="23"/>
                    <a:pt x="121" y="21"/>
                    <a:pt x="121" y="18"/>
                  </a:cubicBezTo>
                  <a:cubicBezTo>
                    <a:pt x="121" y="16"/>
                    <a:pt x="121" y="14"/>
                    <a:pt x="122" y="12"/>
                  </a:cubicBezTo>
                  <a:cubicBezTo>
                    <a:pt x="124" y="11"/>
                    <a:pt x="125" y="10"/>
                    <a:pt x="127" y="10"/>
                  </a:cubicBezTo>
                  <a:cubicBezTo>
                    <a:pt x="129" y="10"/>
                    <a:pt x="130" y="11"/>
                    <a:pt x="131" y="12"/>
                  </a:cubicBezTo>
                  <a:cubicBezTo>
                    <a:pt x="132" y="14"/>
                    <a:pt x="133" y="16"/>
                    <a:pt x="133" y="18"/>
                  </a:cubicBezTo>
                  <a:cubicBezTo>
                    <a:pt x="133" y="21"/>
                    <a:pt x="132" y="23"/>
                    <a:pt x="131" y="24"/>
                  </a:cubicBezTo>
                  <a:close/>
                  <a:moveTo>
                    <a:pt x="195" y="20"/>
                  </a:moveTo>
                  <a:cubicBezTo>
                    <a:pt x="194" y="24"/>
                    <a:pt x="194" y="24"/>
                    <a:pt x="194" y="24"/>
                  </a:cubicBezTo>
                  <a:cubicBezTo>
                    <a:pt x="193" y="20"/>
                    <a:pt x="193" y="20"/>
                    <a:pt x="193" y="20"/>
                  </a:cubicBezTo>
                  <a:cubicBezTo>
                    <a:pt x="190" y="8"/>
                    <a:pt x="190" y="8"/>
                    <a:pt x="190" y="8"/>
                  </a:cubicBezTo>
                  <a:cubicBezTo>
                    <a:pt x="186" y="8"/>
                    <a:pt x="186" y="8"/>
                    <a:pt x="186" y="8"/>
                  </a:cubicBezTo>
                  <a:cubicBezTo>
                    <a:pt x="183" y="20"/>
                    <a:pt x="183" y="20"/>
                    <a:pt x="183" y="20"/>
                  </a:cubicBezTo>
                  <a:cubicBezTo>
                    <a:pt x="182" y="23"/>
                    <a:pt x="182" y="24"/>
                    <a:pt x="182" y="24"/>
                  </a:cubicBezTo>
                  <a:cubicBezTo>
                    <a:pt x="181" y="20"/>
                    <a:pt x="181" y="20"/>
                    <a:pt x="181" y="20"/>
                  </a:cubicBezTo>
                  <a:cubicBezTo>
                    <a:pt x="177" y="8"/>
                    <a:pt x="177" y="8"/>
                    <a:pt x="177" y="8"/>
                  </a:cubicBezTo>
                  <a:cubicBezTo>
                    <a:pt x="174" y="8"/>
                    <a:pt x="174" y="8"/>
                    <a:pt x="174" y="8"/>
                  </a:cubicBezTo>
                  <a:cubicBezTo>
                    <a:pt x="174" y="8"/>
                    <a:pt x="174" y="8"/>
                    <a:pt x="174" y="8"/>
                  </a:cubicBezTo>
                  <a:cubicBezTo>
                    <a:pt x="173" y="8"/>
                    <a:pt x="172" y="7"/>
                    <a:pt x="171" y="7"/>
                  </a:cubicBezTo>
                  <a:cubicBezTo>
                    <a:pt x="170" y="7"/>
                    <a:pt x="169" y="8"/>
                    <a:pt x="168" y="8"/>
                  </a:cubicBezTo>
                  <a:cubicBezTo>
                    <a:pt x="168" y="9"/>
                    <a:pt x="167" y="10"/>
                    <a:pt x="166" y="11"/>
                  </a:cubicBezTo>
                  <a:cubicBezTo>
                    <a:pt x="166" y="8"/>
                    <a:pt x="166" y="8"/>
                    <a:pt x="166" y="8"/>
                  </a:cubicBezTo>
                  <a:cubicBezTo>
                    <a:pt x="163" y="8"/>
                    <a:pt x="163" y="8"/>
                    <a:pt x="163" y="8"/>
                  </a:cubicBezTo>
                  <a:cubicBezTo>
                    <a:pt x="163" y="29"/>
                    <a:pt x="163" y="29"/>
                    <a:pt x="163" y="29"/>
                  </a:cubicBezTo>
                  <a:cubicBezTo>
                    <a:pt x="166" y="29"/>
                    <a:pt x="166" y="29"/>
                    <a:pt x="166" y="29"/>
                  </a:cubicBezTo>
                  <a:cubicBezTo>
                    <a:pt x="166" y="18"/>
                    <a:pt x="166" y="18"/>
                    <a:pt x="166" y="18"/>
                  </a:cubicBezTo>
                  <a:cubicBezTo>
                    <a:pt x="166" y="16"/>
                    <a:pt x="167" y="15"/>
                    <a:pt x="167" y="14"/>
                  </a:cubicBezTo>
                  <a:cubicBezTo>
                    <a:pt x="167" y="13"/>
                    <a:pt x="168" y="12"/>
                    <a:pt x="168" y="12"/>
                  </a:cubicBezTo>
                  <a:cubicBezTo>
                    <a:pt x="169" y="11"/>
                    <a:pt x="170" y="11"/>
                    <a:pt x="170" y="11"/>
                  </a:cubicBezTo>
                  <a:cubicBezTo>
                    <a:pt x="171" y="11"/>
                    <a:pt x="172" y="11"/>
                    <a:pt x="173" y="12"/>
                  </a:cubicBezTo>
                  <a:cubicBezTo>
                    <a:pt x="174" y="9"/>
                    <a:pt x="174" y="9"/>
                    <a:pt x="174" y="9"/>
                  </a:cubicBezTo>
                  <a:cubicBezTo>
                    <a:pt x="180" y="29"/>
                    <a:pt x="180" y="29"/>
                    <a:pt x="180" y="29"/>
                  </a:cubicBezTo>
                  <a:cubicBezTo>
                    <a:pt x="184" y="29"/>
                    <a:pt x="184" y="29"/>
                    <a:pt x="184" y="29"/>
                  </a:cubicBezTo>
                  <a:cubicBezTo>
                    <a:pt x="188" y="13"/>
                    <a:pt x="188" y="13"/>
                    <a:pt x="188" y="13"/>
                  </a:cubicBezTo>
                  <a:cubicBezTo>
                    <a:pt x="189" y="16"/>
                    <a:pt x="189" y="16"/>
                    <a:pt x="189" y="16"/>
                  </a:cubicBezTo>
                  <a:cubicBezTo>
                    <a:pt x="192" y="29"/>
                    <a:pt x="192" y="29"/>
                    <a:pt x="192" y="29"/>
                  </a:cubicBezTo>
                  <a:cubicBezTo>
                    <a:pt x="196" y="29"/>
                    <a:pt x="196" y="29"/>
                    <a:pt x="196" y="29"/>
                  </a:cubicBezTo>
                  <a:cubicBezTo>
                    <a:pt x="202" y="8"/>
                    <a:pt x="202" y="8"/>
                    <a:pt x="202" y="8"/>
                  </a:cubicBezTo>
                  <a:cubicBezTo>
                    <a:pt x="199" y="8"/>
                    <a:pt x="199" y="8"/>
                    <a:pt x="199" y="8"/>
                  </a:cubicBezTo>
                  <a:lnTo>
                    <a:pt x="195" y="20"/>
                  </a:lnTo>
                  <a:close/>
                  <a:moveTo>
                    <a:pt x="108" y="20"/>
                  </a:moveTo>
                  <a:cubicBezTo>
                    <a:pt x="107" y="22"/>
                    <a:pt x="106" y="23"/>
                    <a:pt x="106" y="25"/>
                  </a:cubicBezTo>
                  <a:cubicBezTo>
                    <a:pt x="106" y="23"/>
                    <a:pt x="105" y="21"/>
                    <a:pt x="105" y="20"/>
                  </a:cubicBezTo>
                  <a:cubicBezTo>
                    <a:pt x="100" y="8"/>
                    <a:pt x="100" y="8"/>
                    <a:pt x="100" y="8"/>
                  </a:cubicBezTo>
                  <a:cubicBezTo>
                    <a:pt x="96" y="8"/>
                    <a:pt x="96" y="8"/>
                    <a:pt x="96" y="8"/>
                  </a:cubicBezTo>
                  <a:cubicBezTo>
                    <a:pt x="104" y="29"/>
                    <a:pt x="104" y="29"/>
                    <a:pt x="104" y="29"/>
                  </a:cubicBezTo>
                  <a:cubicBezTo>
                    <a:pt x="104" y="29"/>
                    <a:pt x="104" y="29"/>
                    <a:pt x="104" y="30"/>
                  </a:cubicBezTo>
                  <a:cubicBezTo>
                    <a:pt x="104" y="31"/>
                    <a:pt x="103" y="32"/>
                    <a:pt x="103" y="32"/>
                  </a:cubicBezTo>
                  <a:cubicBezTo>
                    <a:pt x="103" y="33"/>
                    <a:pt x="102" y="33"/>
                    <a:pt x="102" y="33"/>
                  </a:cubicBezTo>
                  <a:cubicBezTo>
                    <a:pt x="101" y="34"/>
                    <a:pt x="101" y="34"/>
                    <a:pt x="100" y="34"/>
                  </a:cubicBezTo>
                  <a:cubicBezTo>
                    <a:pt x="99" y="34"/>
                    <a:pt x="99" y="34"/>
                    <a:pt x="98" y="33"/>
                  </a:cubicBezTo>
                  <a:cubicBezTo>
                    <a:pt x="98" y="37"/>
                    <a:pt x="98" y="37"/>
                    <a:pt x="98" y="37"/>
                  </a:cubicBezTo>
                  <a:cubicBezTo>
                    <a:pt x="99" y="37"/>
                    <a:pt x="100" y="37"/>
                    <a:pt x="101" y="37"/>
                  </a:cubicBezTo>
                  <a:cubicBezTo>
                    <a:pt x="102" y="37"/>
                    <a:pt x="103" y="37"/>
                    <a:pt x="103" y="36"/>
                  </a:cubicBezTo>
                  <a:cubicBezTo>
                    <a:pt x="104" y="36"/>
                    <a:pt x="105" y="35"/>
                    <a:pt x="106" y="34"/>
                  </a:cubicBezTo>
                  <a:cubicBezTo>
                    <a:pt x="106" y="33"/>
                    <a:pt x="107" y="31"/>
                    <a:pt x="108" y="29"/>
                  </a:cubicBezTo>
                  <a:cubicBezTo>
                    <a:pt x="115" y="8"/>
                    <a:pt x="115" y="8"/>
                    <a:pt x="115" y="8"/>
                  </a:cubicBezTo>
                  <a:cubicBezTo>
                    <a:pt x="112" y="8"/>
                    <a:pt x="112" y="8"/>
                    <a:pt x="112" y="8"/>
                  </a:cubicBezTo>
                  <a:lnTo>
                    <a:pt x="108" y="20"/>
                  </a:lnTo>
                  <a:close/>
                  <a:moveTo>
                    <a:pt x="154" y="19"/>
                  </a:moveTo>
                  <a:cubicBezTo>
                    <a:pt x="154" y="21"/>
                    <a:pt x="154" y="22"/>
                    <a:pt x="153" y="23"/>
                  </a:cubicBezTo>
                  <a:cubicBezTo>
                    <a:pt x="153" y="24"/>
                    <a:pt x="152" y="25"/>
                    <a:pt x="151" y="25"/>
                  </a:cubicBezTo>
                  <a:cubicBezTo>
                    <a:pt x="150" y="26"/>
                    <a:pt x="149" y="26"/>
                    <a:pt x="148" y="26"/>
                  </a:cubicBezTo>
                  <a:cubicBezTo>
                    <a:pt x="147" y="26"/>
                    <a:pt x="146" y="26"/>
                    <a:pt x="146" y="25"/>
                  </a:cubicBezTo>
                  <a:cubicBezTo>
                    <a:pt x="145" y="25"/>
                    <a:pt x="145" y="24"/>
                    <a:pt x="144" y="23"/>
                  </a:cubicBezTo>
                  <a:cubicBezTo>
                    <a:pt x="144" y="22"/>
                    <a:pt x="144" y="21"/>
                    <a:pt x="144" y="19"/>
                  </a:cubicBezTo>
                  <a:cubicBezTo>
                    <a:pt x="144" y="8"/>
                    <a:pt x="144" y="8"/>
                    <a:pt x="144" y="8"/>
                  </a:cubicBezTo>
                  <a:cubicBezTo>
                    <a:pt x="141" y="8"/>
                    <a:pt x="141" y="8"/>
                    <a:pt x="141" y="8"/>
                  </a:cubicBezTo>
                  <a:cubicBezTo>
                    <a:pt x="141" y="21"/>
                    <a:pt x="141" y="21"/>
                    <a:pt x="141" y="21"/>
                  </a:cubicBezTo>
                  <a:cubicBezTo>
                    <a:pt x="141" y="22"/>
                    <a:pt x="141" y="23"/>
                    <a:pt x="141" y="24"/>
                  </a:cubicBezTo>
                  <a:cubicBezTo>
                    <a:pt x="141" y="25"/>
                    <a:pt x="141" y="26"/>
                    <a:pt x="142" y="27"/>
                  </a:cubicBezTo>
                  <a:cubicBezTo>
                    <a:pt x="142" y="27"/>
                    <a:pt x="143" y="28"/>
                    <a:pt x="144" y="28"/>
                  </a:cubicBezTo>
                  <a:cubicBezTo>
                    <a:pt x="145" y="29"/>
                    <a:pt x="146" y="29"/>
                    <a:pt x="148" y="29"/>
                  </a:cubicBezTo>
                  <a:cubicBezTo>
                    <a:pt x="150" y="29"/>
                    <a:pt x="153" y="28"/>
                    <a:pt x="154" y="26"/>
                  </a:cubicBezTo>
                  <a:cubicBezTo>
                    <a:pt x="154" y="29"/>
                    <a:pt x="154" y="29"/>
                    <a:pt x="154" y="29"/>
                  </a:cubicBezTo>
                  <a:cubicBezTo>
                    <a:pt x="157" y="29"/>
                    <a:pt x="157" y="29"/>
                    <a:pt x="157" y="29"/>
                  </a:cubicBezTo>
                  <a:cubicBezTo>
                    <a:pt x="157" y="8"/>
                    <a:pt x="157" y="8"/>
                    <a:pt x="157" y="8"/>
                  </a:cubicBezTo>
                  <a:cubicBezTo>
                    <a:pt x="154" y="8"/>
                    <a:pt x="154" y="8"/>
                    <a:pt x="154" y="8"/>
                  </a:cubicBezTo>
                  <a:lnTo>
                    <a:pt x="154" y="19"/>
                  </a:lnTo>
                  <a:close/>
                  <a:moveTo>
                    <a:pt x="392" y="9"/>
                  </a:moveTo>
                  <a:cubicBezTo>
                    <a:pt x="391" y="8"/>
                    <a:pt x="389" y="7"/>
                    <a:pt x="387" y="7"/>
                  </a:cubicBezTo>
                  <a:cubicBezTo>
                    <a:pt x="384" y="7"/>
                    <a:pt x="382" y="9"/>
                    <a:pt x="381" y="11"/>
                  </a:cubicBezTo>
                  <a:cubicBezTo>
                    <a:pt x="380" y="10"/>
                    <a:pt x="379" y="9"/>
                    <a:pt x="378" y="8"/>
                  </a:cubicBezTo>
                  <a:cubicBezTo>
                    <a:pt x="377" y="8"/>
                    <a:pt x="376" y="7"/>
                    <a:pt x="375" y="7"/>
                  </a:cubicBezTo>
                  <a:cubicBezTo>
                    <a:pt x="373" y="7"/>
                    <a:pt x="372" y="8"/>
                    <a:pt x="371" y="8"/>
                  </a:cubicBezTo>
                  <a:cubicBezTo>
                    <a:pt x="370" y="9"/>
                    <a:pt x="369" y="10"/>
                    <a:pt x="368" y="11"/>
                  </a:cubicBezTo>
                  <a:cubicBezTo>
                    <a:pt x="368" y="8"/>
                    <a:pt x="368" y="8"/>
                    <a:pt x="368" y="8"/>
                  </a:cubicBezTo>
                  <a:cubicBezTo>
                    <a:pt x="365" y="8"/>
                    <a:pt x="365" y="8"/>
                    <a:pt x="365" y="8"/>
                  </a:cubicBezTo>
                  <a:cubicBezTo>
                    <a:pt x="365" y="29"/>
                    <a:pt x="365" y="29"/>
                    <a:pt x="365" y="29"/>
                  </a:cubicBezTo>
                  <a:cubicBezTo>
                    <a:pt x="369" y="29"/>
                    <a:pt x="369" y="29"/>
                    <a:pt x="369" y="29"/>
                  </a:cubicBezTo>
                  <a:cubicBezTo>
                    <a:pt x="369" y="18"/>
                    <a:pt x="369" y="18"/>
                    <a:pt x="369" y="18"/>
                  </a:cubicBezTo>
                  <a:cubicBezTo>
                    <a:pt x="369" y="16"/>
                    <a:pt x="369" y="15"/>
                    <a:pt x="369" y="14"/>
                  </a:cubicBezTo>
                  <a:cubicBezTo>
                    <a:pt x="370" y="13"/>
                    <a:pt x="370" y="12"/>
                    <a:pt x="371" y="11"/>
                  </a:cubicBezTo>
                  <a:cubicBezTo>
                    <a:pt x="372" y="11"/>
                    <a:pt x="373" y="10"/>
                    <a:pt x="374" y="10"/>
                  </a:cubicBezTo>
                  <a:cubicBezTo>
                    <a:pt x="375" y="10"/>
                    <a:pt x="376" y="11"/>
                    <a:pt x="377" y="12"/>
                  </a:cubicBezTo>
                  <a:cubicBezTo>
                    <a:pt x="377" y="12"/>
                    <a:pt x="378" y="14"/>
                    <a:pt x="378" y="15"/>
                  </a:cubicBezTo>
                  <a:cubicBezTo>
                    <a:pt x="378" y="29"/>
                    <a:pt x="378" y="29"/>
                    <a:pt x="378" y="29"/>
                  </a:cubicBezTo>
                  <a:cubicBezTo>
                    <a:pt x="381" y="29"/>
                    <a:pt x="381" y="29"/>
                    <a:pt x="381" y="29"/>
                  </a:cubicBezTo>
                  <a:cubicBezTo>
                    <a:pt x="381" y="17"/>
                    <a:pt x="381" y="17"/>
                    <a:pt x="381" y="17"/>
                  </a:cubicBezTo>
                  <a:cubicBezTo>
                    <a:pt x="381" y="14"/>
                    <a:pt x="382" y="13"/>
                    <a:pt x="383" y="12"/>
                  </a:cubicBezTo>
                  <a:cubicBezTo>
                    <a:pt x="384" y="11"/>
                    <a:pt x="385" y="10"/>
                    <a:pt x="386" y="10"/>
                  </a:cubicBezTo>
                  <a:cubicBezTo>
                    <a:pt x="387" y="10"/>
                    <a:pt x="388" y="11"/>
                    <a:pt x="388" y="11"/>
                  </a:cubicBezTo>
                  <a:cubicBezTo>
                    <a:pt x="389" y="11"/>
                    <a:pt x="389" y="12"/>
                    <a:pt x="390" y="13"/>
                  </a:cubicBezTo>
                  <a:cubicBezTo>
                    <a:pt x="390" y="13"/>
                    <a:pt x="390" y="14"/>
                    <a:pt x="390" y="16"/>
                  </a:cubicBezTo>
                  <a:cubicBezTo>
                    <a:pt x="390" y="29"/>
                    <a:pt x="390" y="29"/>
                    <a:pt x="390" y="29"/>
                  </a:cubicBezTo>
                  <a:cubicBezTo>
                    <a:pt x="393" y="29"/>
                    <a:pt x="393" y="29"/>
                    <a:pt x="393" y="29"/>
                  </a:cubicBezTo>
                  <a:cubicBezTo>
                    <a:pt x="393" y="14"/>
                    <a:pt x="393" y="14"/>
                    <a:pt x="393" y="14"/>
                  </a:cubicBezTo>
                  <a:cubicBezTo>
                    <a:pt x="393" y="12"/>
                    <a:pt x="393" y="10"/>
                    <a:pt x="392" y="9"/>
                  </a:cubicBezTo>
                  <a:close/>
                  <a:moveTo>
                    <a:pt x="51" y="20"/>
                  </a:moveTo>
                  <a:cubicBezTo>
                    <a:pt x="50" y="24"/>
                    <a:pt x="50" y="24"/>
                    <a:pt x="50" y="24"/>
                  </a:cubicBezTo>
                  <a:cubicBezTo>
                    <a:pt x="49" y="20"/>
                    <a:pt x="49" y="20"/>
                    <a:pt x="49" y="20"/>
                  </a:cubicBezTo>
                  <a:cubicBezTo>
                    <a:pt x="45" y="8"/>
                    <a:pt x="45" y="8"/>
                    <a:pt x="45" y="8"/>
                  </a:cubicBezTo>
                  <a:cubicBezTo>
                    <a:pt x="42" y="8"/>
                    <a:pt x="42" y="8"/>
                    <a:pt x="42" y="8"/>
                  </a:cubicBezTo>
                  <a:cubicBezTo>
                    <a:pt x="38" y="20"/>
                    <a:pt x="38" y="20"/>
                    <a:pt x="38" y="20"/>
                  </a:cubicBezTo>
                  <a:cubicBezTo>
                    <a:pt x="38" y="23"/>
                    <a:pt x="37" y="24"/>
                    <a:pt x="37" y="24"/>
                  </a:cubicBezTo>
                  <a:cubicBezTo>
                    <a:pt x="36" y="20"/>
                    <a:pt x="36" y="20"/>
                    <a:pt x="36" y="20"/>
                  </a:cubicBezTo>
                  <a:cubicBezTo>
                    <a:pt x="33" y="8"/>
                    <a:pt x="33" y="8"/>
                    <a:pt x="33" y="8"/>
                  </a:cubicBezTo>
                  <a:cubicBezTo>
                    <a:pt x="29" y="8"/>
                    <a:pt x="29" y="8"/>
                    <a:pt x="29" y="8"/>
                  </a:cubicBezTo>
                  <a:cubicBezTo>
                    <a:pt x="36" y="29"/>
                    <a:pt x="36" y="29"/>
                    <a:pt x="36" y="29"/>
                  </a:cubicBezTo>
                  <a:cubicBezTo>
                    <a:pt x="39" y="29"/>
                    <a:pt x="39" y="29"/>
                    <a:pt x="39" y="29"/>
                  </a:cubicBezTo>
                  <a:cubicBezTo>
                    <a:pt x="43" y="13"/>
                    <a:pt x="43" y="13"/>
                    <a:pt x="43" y="13"/>
                  </a:cubicBezTo>
                  <a:cubicBezTo>
                    <a:pt x="44" y="16"/>
                    <a:pt x="44" y="16"/>
                    <a:pt x="44" y="16"/>
                  </a:cubicBezTo>
                  <a:cubicBezTo>
                    <a:pt x="48" y="29"/>
                    <a:pt x="48" y="29"/>
                    <a:pt x="48" y="29"/>
                  </a:cubicBezTo>
                  <a:cubicBezTo>
                    <a:pt x="51" y="29"/>
                    <a:pt x="51" y="29"/>
                    <a:pt x="51" y="29"/>
                  </a:cubicBezTo>
                  <a:cubicBezTo>
                    <a:pt x="58" y="8"/>
                    <a:pt x="58" y="8"/>
                    <a:pt x="58" y="8"/>
                  </a:cubicBezTo>
                  <a:cubicBezTo>
                    <a:pt x="54" y="8"/>
                    <a:pt x="54" y="8"/>
                    <a:pt x="54" y="8"/>
                  </a:cubicBezTo>
                  <a:lnTo>
                    <a:pt x="51" y="20"/>
                  </a:lnTo>
                  <a:close/>
                  <a:moveTo>
                    <a:pt x="22" y="20"/>
                  </a:moveTo>
                  <a:cubicBezTo>
                    <a:pt x="21" y="24"/>
                    <a:pt x="21" y="24"/>
                    <a:pt x="21" y="24"/>
                  </a:cubicBezTo>
                  <a:cubicBezTo>
                    <a:pt x="20" y="20"/>
                    <a:pt x="20" y="20"/>
                    <a:pt x="20" y="20"/>
                  </a:cubicBezTo>
                  <a:cubicBezTo>
                    <a:pt x="17" y="8"/>
                    <a:pt x="17" y="8"/>
                    <a:pt x="17" y="8"/>
                  </a:cubicBezTo>
                  <a:cubicBezTo>
                    <a:pt x="13" y="8"/>
                    <a:pt x="13" y="8"/>
                    <a:pt x="13" y="8"/>
                  </a:cubicBezTo>
                  <a:cubicBezTo>
                    <a:pt x="10" y="20"/>
                    <a:pt x="10" y="20"/>
                    <a:pt x="10" y="20"/>
                  </a:cubicBezTo>
                  <a:cubicBezTo>
                    <a:pt x="9" y="23"/>
                    <a:pt x="9" y="24"/>
                    <a:pt x="9" y="24"/>
                  </a:cubicBezTo>
                  <a:cubicBezTo>
                    <a:pt x="7" y="20"/>
                    <a:pt x="7" y="20"/>
                    <a:pt x="7" y="20"/>
                  </a:cubicBezTo>
                  <a:cubicBezTo>
                    <a:pt x="4" y="8"/>
                    <a:pt x="4" y="8"/>
                    <a:pt x="4" y="8"/>
                  </a:cubicBezTo>
                  <a:cubicBezTo>
                    <a:pt x="0" y="8"/>
                    <a:pt x="0" y="8"/>
                    <a:pt x="0" y="8"/>
                  </a:cubicBezTo>
                  <a:cubicBezTo>
                    <a:pt x="7" y="29"/>
                    <a:pt x="7" y="29"/>
                    <a:pt x="7" y="29"/>
                  </a:cubicBezTo>
                  <a:cubicBezTo>
                    <a:pt x="10" y="29"/>
                    <a:pt x="10" y="29"/>
                    <a:pt x="10" y="29"/>
                  </a:cubicBezTo>
                  <a:cubicBezTo>
                    <a:pt x="15" y="13"/>
                    <a:pt x="15" y="13"/>
                    <a:pt x="15" y="13"/>
                  </a:cubicBezTo>
                  <a:cubicBezTo>
                    <a:pt x="15" y="16"/>
                    <a:pt x="15" y="16"/>
                    <a:pt x="15" y="16"/>
                  </a:cubicBezTo>
                  <a:cubicBezTo>
                    <a:pt x="19" y="29"/>
                    <a:pt x="19" y="29"/>
                    <a:pt x="19" y="29"/>
                  </a:cubicBezTo>
                  <a:cubicBezTo>
                    <a:pt x="22" y="29"/>
                    <a:pt x="22" y="29"/>
                    <a:pt x="22" y="29"/>
                  </a:cubicBezTo>
                  <a:cubicBezTo>
                    <a:pt x="29" y="8"/>
                    <a:pt x="29" y="8"/>
                    <a:pt x="29" y="8"/>
                  </a:cubicBezTo>
                  <a:cubicBezTo>
                    <a:pt x="25" y="8"/>
                    <a:pt x="25" y="8"/>
                    <a:pt x="25" y="8"/>
                  </a:cubicBezTo>
                  <a:lnTo>
                    <a:pt x="22" y="20"/>
                  </a:lnTo>
                  <a:close/>
                  <a:moveTo>
                    <a:pt x="88" y="29"/>
                  </a:moveTo>
                  <a:cubicBezTo>
                    <a:pt x="92" y="29"/>
                    <a:pt x="92" y="29"/>
                    <a:pt x="92" y="29"/>
                  </a:cubicBezTo>
                  <a:cubicBezTo>
                    <a:pt x="92" y="25"/>
                    <a:pt x="92" y="25"/>
                    <a:pt x="92" y="25"/>
                  </a:cubicBezTo>
                  <a:cubicBezTo>
                    <a:pt x="88" y="25"/>
                    <a:pt x="88" y="25"/>
                    <a:pt x="88" y="25"/>
                  </a:cubicBezTo>
                  <a:lnTo>
                    <a:pt x="88" y="29"/>
                  </a:lnTo>
                  <a:close/>
                  <a:moveTo>
                    <a:pt x="80" y="20"/>
                  </a:moveTo>
                  <a:cubicBezTo>
                    <a:pt x="78" y="24"/>
                    <a:pt x="78" y="24"/>
                    <a:pt x="78" y="24"/>
                  </a:cubicBezTo>
                  <a:cubicBezTo>
                    <a:pt x="77" y="20"/>
                    <a:pt x="77" y="20"/>
                    <a:pt x="77" y="20"/>
                  </a:cubicBezTo>
                  <a:cubicBezTo>
                    <a:pt x="74" y="8"/>
                    <a:pt x="74" y="8"/>
                    <a:pt x="74" y="8"/>
                  </a:cubicBezTo>
                  <a:cubicBezTo>
                    <a:pt x="71" y="8"/>
                    <a:pt x="71" y="8"/>
                    <a:pt x="71" y="8"/>
                  </a:cubicBezTo>
                  <a:cubicBezTo>
                    <a:pt x="67" y="20"/>
                    <a:pt x="67" y="20"/>
                    <a:pt x="67" y="20"/>
                  </a:cubicBezTo>
                  <a:cubicBezTo>
                    <a:pt x="67" y="23"/>
                    <a:pt x="66" y="24"/>
                    <a:pt x="66" y="24"/>
                  </a:cubicBezTo>
                  <a:cubicBezTo>
                    <a:pt x="65" y="20"/>
                    <a:pt x="65" y="20"/>
                    <a:pt x="65" y="20"/>
                  </a:cubicBezTo>
                  <a:cubicBezTo>
                    <a:pt x="62" y="8"/>
                    <a:pt x="62" y="8"/>
                    <a:pt x="62" y="8"/>
                  </a:cubicBezTo>
                  <a:cubicBezTo>
                    <a:pt x="58" y="8"/>
                    <a:pt x="58" y="8"/>
                    <a:pt x="58" y="8"/>
                  </a:cubicBezTo>
                  <a:cubicBezTo>
                    <a:pt x="64" y="29"/>
                    <a:pt x="64" y="29"/>
                    <a:pt x="64" y="29"/>
                  </a:cubicBezTo>
                  <a:cubicBezTo>
                    <a:pt x="68" y="29"/>
                    <a:pt x="68" y="29"/>
                    <a:pt x="68" y="29"/>
                  </a:cubicBezTo>
                  <a:cubicBezTo>
                    <a:pt x="72" y="13"/>
                    <a:pt x="72" y="13"/>
                    <a:pt x="72" y="13"/>
                  </a:cubicBezTo>
                  <a:cubicBezTo>
                    <a:pt x="73" y="16"/>
                    <a:pt x="73" y="16"/>
                    <a:pt x="73" y="16"/>
                  </a:cubicBezTo>
                  <a:cubicBezTo>
                    <a:pt x="76" y="29"/>
                    <a:pt x="76" y="29"/>
                    <a:pt x="76" y="29"/>
                  </a:cubicBezTo>
                  <a:cubicBezTo>
                    <a:pt x="80" y="29"/>
                    <a:pt x="80" y="29"/>
                    <a:pt x="80" y="29"/>
                  </a:cubicBezTo>
                  <a:cubicBezTo>
                    <a:pt x="87" y="8"/>
                    <a:pt x="87" y="8"/>
                    <a:pt x="87" y="8"/>
                  </a:cubicBezTo>
                  <a:cubicBezTo>
                    <a:pt x="83" y="8"/>
                    <a:pt x="83" y="8"/>
                    <a:pt x="83" y="8"/>
                  </a:cubicBezTo>
                  <a:lnTo>
                    <a:pt x="80" y="20"/>
                  </a:lnTo>
                  <a:close/>
                  <a:moveTo>
                    <a:pt x="214" y="7"/>
                  </a:moveTo>
                  <a:cubicBezTo>
                    <a:pt x="211" y="7"/>
                    <a:pt x="208" y="8"/>
                    <a:pt x="207" y="10"/>
                  </a:cubicBezTo>
                  <a:cubicBezTo>
                    <a:pt x="205" y="12"/>
                    <a:pt x="204" y="15"/>
                    <a:pt x="204" y="18"/>
                  </a:cubicBezTo>
                  <a:cubicBezTo>
                    <a:pt x="204" y="22"/>
                    <a:pt x="205" y="24"/>
                    <a:pt x="207" y="26"/>
                  </a:cubicBezTo>
                  <a:cubicBezTo>
                    <a:pt x="208" y="28"/>
                    <a:pt x="211" y="29"/>
                    <a:pt x="214" y="29"/>
                  </a:cubicBezTo>
                  <a:cubicBezTo>
                    <a:pt x="216" y="29"/>
                    <a:pt x="218" y="29"/>
                    <a:pt x="220" y="27"/>
                  </a:cubicBezTo>
                  <a:cubicBezTo>
                    <a:pt x="221" y="26"/>
                    <a:pt x="222" y="25"/>
                    <a:pt x="223" y="22"/>
                  </a:cubicBezTo>
                  <a:cubicBezTo>
                    <a:pt x="219" y="22"/>
                    <a:pt x="219" y="22"/>
                    <a:pt x="219" y="22"/>
                  </a:cubicBezTo>
                  <a:cubicBezTo>
                    <a:pt x="219" y="23"/>
                    <a:pt x="218" y="25"/>
                    <a:pt x="217" y="25"/>
                  </a:cubicBezTo>
                  <a:cubicBezTo>
                    <a:pt x="216" y="26"/>
                    <a:pt x="215" y="26"/>
                    <a:pt x="214" y="26"/>
                  </a:cubicBezTo>
                  <a:cubicBezTo>
                    <a:pt x="212" y="26"/>
                    <a:pt x="211" y="26"/>
                    <a:pt x="210" y="24"/>
                  </a:cubicBezTo>
                  <a:cubicBezTo>
                    <a:pt x="208" y="23"/>
                    <a:pt x="208" y="21"/>
                    <a:pt x="208" y="19"/>
                  </a:cubicBezTo>
                  <a:cubicBezTo>
                    <a:pt x="223" y="19"/>
                    <a:pt x="223" y="19"/>
                    <a:pt x="223" y="19"/>
                  </a:cubicBezTo>
                  <a:cubicBezTo>
                    <a:pt x="223" y="19"/>
                    <a:pt x="223" y="18"/>
                    <a:pt x="223" y="18"/>
                  </a:cubicBezTo>
                  <a:cubicBezTo>
                    <a:pt x="223" y="15"/>
                    <a:pt x="222" y="12"/>
                    <a:pt x="220" y="10"/>
                  </a:cubicBezTo>
                  <a:cubicBezTo>
                    <a:pt x="219" y="8"/>
                    <a:pt x="216" y="7"/>
                    <a:pt x="214" y="7"/>
                  </a:cubicBezTo>
                  <a:close/>
                  <a:moveTo>
                    <a:pt x="208" y="16"/>
                  </a:moveTo>
                  <a:cubicBezTo>
                    <a:pt x="208" y="14"/>
                    <a:pt x="209" y="13"/>
                    <a:pt x="210" y="12"/>
                  </a:cubicBezTo>
                  <a:cubicBezTo>
                    <a:pt x="211" y="11"/>
                    <a:pt x="212" y="10"/>
                    <a:pt x="214" y="10"/>
                  </a:cubicBezTo>
                  <a:cubicBezTo>
                    <a:pt x="215" y="10"/>
                    <a:pt x="217" y="11"/>
                    <a:pt x="218" y="12"/>
                  </a:cubicBezTo>
                  <a:cubicBezTo>
                    <a:pt x="219" y="13"/>
                    <a:pt x="219" y="15"/>
                    <a:pt x="219" y="16"/>
                  </a:cubicBezTo>
                  <a:lnTo>
                    <a:pt x="208" y="16"/>
                  </a:lnTo>
                  <a:close/>
                  <a:moveTo>
                    <a:pt x="285" y="26"/>
                  </a:moveTo>
                  <a:cubicBezTo>
                    <a:pt x="284" y="26"/>
                    <a:pt x="284" y="26"/>
                    <a:pt x="283" y="25"/>
                  </a:cubicBezTo>
                  <a:cubicBezTo>
                    <a:pt x="283" y="25"/>
                    <a:pt x="283" y="25"/>
                    <a:pt x="283" y="25"/>
                  </a:cubicBezTo>
                  <a:cubicBezTo>
                    <a:pt x="283" y="24"/>
                    <a:pt x="283" y="24"/>
                    <a:pt x="283" y="23"/>
                  </a:cubicBezTo>
                  <a:cubicBezTo>
                    <a:pt x="283" y="11"/>
                    <a:pt x="283" y="11"/>
                    <a:pt x="283" y="11"/>
                  </a:cubicBezTo>
                  <a:cubicBezTo>
                    <a:pt x="286" y="11"/>
                    <a:pt x="286" y="11"/>
                    <a:pt x="286" y="11"/>
                  </a:cubicBezTo>
                  <a:cubicBezTo>
                    <a:pt x="286" y="8"/>
                    <a:pt x="286" y="8"/>
                    <a:pt x="286" y="8"/>
                  </a:cubicBezTo>
                  <a:cubicBezTo>
                    <a:pt x="283" y="8"/>
                    <a:pt x="283" y="8"/>
                    <a:pt x="283" y="8"/>
                  </a:cubicBezTo>
                  <a:cubicBezTo>
                    <a:pt x="283" y="1"/>
                    <a:pt x="283" y="1"/>
                    <a:pt x="283" y="1"/>
                  </a:cubicBezTo>
                  <a:cubicBezTo>
                    <a:pt x="279" y="3"/>
                    <a:pt x="279" y="3"/>
                    <a:pt x="279" y="3"/>
                  </a:cubicBezTo>
                  <a:cubicBezTo>
                    <a:pt x="279" y="8"/>
                    <a:pt x="279" y="8"/>
                    <a:pt x="279" y="8"/>
                  </a:cubicBezTo>
                  <a:cubicBezTo>
                    <a:pt x="277" y="8"/>
                    <a:pt x="277" y="8"/>
                    <a:pt x="277" y="8"/>
                  </a:cubicBezTo>
                  <a:cubicBezTo>
                    <a:pt x="277" y="11"/>
                    <a:pt x="277" y="11"/>
                    <a:pt x="277" y="11"/>
                  </a:cubicBezTo>
                  <a:cubicBezTo>
                    <a:pt x="279" y="11"/>
                    <a:pt x="279" y="11"/>
                    <a:pt x="279" y="11"/>
                  </a:cubicBezTo>
                  <a:cubicBezTo>
                    <a:pt x="279" y="23"/>
                    <a:pt x="279" y="23"/>
                    <a:pt x="279" y="23"/>
                  </a:cubicBezTo>
                  <a:cubicBezTo>
                    <a:pt x="279" y="25"/>
                    <a:pt x="279" y="26"/>
                    <a:pt x="280" y="27"/>
                  </a:cubicBezTo>
                  <a:cubicBezTo>
                    <a:pt x="280" y="27"/>
                    <a:pt x="280" y="28"/>
                    <a:pt x="281" y="28"/>
                  </a:cubicBezTo>
                  <a:cubicBezTo>
                    <a:pt x="282" y="29"/>
                    <a:pt x="283" y="29"/>
                    <a:pt x="284" y="29"/>
                  </a:cubicBezTo>
                  <a:cubicBezTo>
                    <a:pt x="285" y="29"/>
                    <a:pt x="286" y="29"/>
                    <a:pt x="287" y="29"/>
                  </a:cubicBezTo>
                  <a:cubicBezTo>
                    <a:pt x="286" y="26"/>
                    <a:pt x="286" y="26"/>
                    <a:pt x="286" y="26"/>
                  </a:cubicBezTo>
                  <a:cubicBezTo>
                    <a:pt x="286" y="26"/>
                    <a:pt x="285" y="26"/>
                    <a:pt x="285" y="26"/>
                  </a:cubicBezTo>
                  <a:close/>
                  <a:moveTo>
                    <a:pt x="335" y="25"/>
                  </a:moveTo>
                  <a:cubicBezTo>
                    <a:pt x="334" y="26"/>
                    <a:pt x="333" y="26"/>
                    <a:pt x="331" y="26"/>
                  </a:cubicBezTo>
                  <a:cubicBezTo>
                    <a:pt x="330" y="26"/>
                    <a:pt x="328" y="26"/>
                    <a:pt x="327" y="24"/>
                  </a:cubicBezTo>
                  <a:cubicBezTo>
                    <a:pt x="326" y="23"/>
                    <a:pt x="326" y="21"/>
                    <a:pt x="326" y="18"/>
                  </a:cubicBezTo>
                  <a:cubicBezTo>
                    <a:pt x="326" y="16"/>
                    <a:pt x="326" y="14"/>
                    <a:pt x="327" y="12"/>
                  </a:cubicBezTo>
                  <a:cubicBezTo>
                    <a:pt x="328" y="11"/>
                    <a:pt x="330" y="10"/>
                    <a:pt x="332" y="10"/>
                  </a:cubicBezTo>
                  <a:cubicBezTo>
                    <a:pt x="333" y="10"/>
                    <a:pt x="334" y="11"/>
                    <a:pt x="335" y="11"/>
                  </a:cubicBezTo>
                  <a:cubicBezTo>
                    <a:pt x="335" y="12"/>
                    <a:pt x="336" y="13"/>
                    <a:pt x="336" y="15"/>
                  </a:cubicBezTo>
                  <a:cubicBezTo>
                    <a:pt x="340" y="14"/>
                    <a:pt x="340" y="14"/>
                    <a:pt x="340" y="14"/>
                  </a:cubicBezTo>
                  <a:cubicBezTo>
                    <a:pt x="339" y="12"/>
                    <a:pt x="338" y="10"/>
                    <a:pt x="337" y="9"/>
                  </a:cubicBezTo>
                  <a:cubicBezTo>
                    <a:pt x="335" y="8"/>
                    <a:pt x="334" y="7"/>
                    <a:pt x="331" y="7"/>
                  </a:cubicBezTo>
                  <a:cubicBezTo>
                    <a:pt x="330" y="7"/>
                    <a:pt x="328" y="8"/>
                    <a:pt x="326" y="9"/>
                  </a:cubicBezTo>
                  <a:cubicBezTo>
                    <a:pt x="325" y="10"/>
                    <a:pt x="324" y="11"/>
                    <a:pt x="323" y="12"/>
                  </a:cubicBezTo>
                  <a:cubicBezTo>
                    <a:pt x="322" y="14"/>
                    <a:pt x="322" y="16"/>
                    <a:pt x="322" y="18"/>
                  </a:cubicBezTo>
                  <a:cubicBezTo>
                    <a:pt x="322" y="22"/>
                    <a:pt x="323" y="24"/>
                    <a:pt x="325" y="26"/>
                  </a:cubicBezTo>
                  <a:cubicBezTo>
                    <a:pt x="326" y="28"/>
                    <a:pt x="329" y="29"/>
                    <a:pt x="331" y="29"/>
                  </a:cubicBezTo>
                  <a:cubicBezTo>
                    <a:pt x="334" y="29"/>
                    <a:pt x="336" y="28"/>
                    <a:pt x="337" y="27"/>
                  </a:cubicBezTo>
                  <a:cubicBezTo>
                    <a:pt x="339" y="26"/>
                    <a:pt x="340" y="24"/>
                    <a:pt x="340" y="22"/>
                  </a:cubicBezTo>
                  <a:cubicBezTo>
                    <a:pt x="337" y="21"/>
                    <a:pt x="337" y="21"/>
                    <a:pt x="337" y="21"/>
                  </a:cubicBezTo>
                  <a:cubicBezTo>
                    <a:pt x="336" y="23"/>
                    <a:pt x="336" y="24"/>
                    <a:pt x="335" y="25"/>
                  </a:cubicBezTo>
                  <a:close/>
                  <a:moveTo>
                    <a:pt x="298" y="7"/>
                  </a:moveTo>
                  <a:cubicBezTo>
                    <a:pt x="295" y="7"/>
                    <a:pt x="293" y="8"/>
                    <a:pt x="291" y="10"/>
                  </a:cubicBezTo>
                  <a:cubicBezTo>
                    <a:pt x="289" y="12"/>
                    <a:pt x="288" y="15"/>
                    <a:pt x="288" y="18"/>
                  </a:cubicBezTo>
                  <a:cubicBezTo>
                    <a:pt x="288" y="22"/>
                    <a:pt x="289" y="24"/>
                    <a:pt x="291" y="26"/>
                  </a:cubicBezTo>
                  <a:cubicBezTo>
                    <a:pt x="293" y="28"/>
                    <a:pt x="295" y="29"/>
                    <a:pt x="298" y="29"/>
                  </a:cubicBezTo>
                  <a:cubicBezTo>
                    <a:pt x="301" y="29"/>
                    <a:pt x="303" y="29"/>
                    <a:pt x="304" y="27"/>
                  </a:cubicBezTo>
                  <a:cubicBezTo>
                    <a:pt x="306" y="26"/>
                    <a:pt x="307" y="25"/>
                    <a:pt x="307" y="22"/>
                  </a:cubicBezTo>
                  <a:cubicBezTo>
                    <a:pt x="304" y="22"/>
                    <a:pt x="304" y="22"/>
                    <a:pt x="304" y="22"/>
                  </a:cubicBezTo>
                  <a:cubicBezTo>
                    <a:pt x="303" y="23"/>
                    <a:pt x="303" y="25"/>
                    <a:pt x="302" y="25"/>
                  </a:cubicBezTo>
                  <a:cubicBezTo>
                    <a:pt x="301" y="26"/>
                    <a:pt x="300" y="26"/>
                    <a:pt x="298" y="26"/>
                  </a:cubicBezTo>
                  <a:cubicBezTo>
                    <a:pt x="297" y="26"/>
                    <a:pt x="295" y="26"/>
                    <a:pt x="294" y="24"/>
                  </a:cubicBezTo>
                  <a:cubicBezTo>
                    <a:pt x="293" y="23"/>
                    <a:pt x="292" y="21"/>
                    <a:pt x="292" y="19"/>
                  </a:cubicBezTo>
                  <a:cubicBezTo>
                    <a:pt x="308" y="19"/>
                    <a:pt x="308" y="19"/>
                    <a:pt x="308" y="19"/>
                  </a:cubicBezTo>
                  <a:cubicBezTo>
                    <a:pt x="308" y="19"/>
                    <a:pt x="308" y="18"/>
                    <a:pt x="308" y="18"/>
                  </a:cubicBezTo>
                  <a:cubicBezTo>
                    <a:pt x="308" y="15"/>
                    <a:pt x="307" y="12"/>
                    <a:pt x="305" y="10"/>
                  </a:cubicBezTo>
                  <a:cubicBezTo>
                    <a:pt x="303" y="8"/>
                    <a:pt x="301" y="7"/>
                    <a:pt x="298" y="7"/>
                  </a:cubicBezTo>
                  <a:close/>
                  <a:moveTo>
                    <a:pt x="292" y="16"/>
                  </a:moveTo>
                  <a:cubicBezTo>
                    <a:pt x="292" y="14"/>
                    <a:pt x="293" y="13"/>
                    <a:pt x="294" y="12"/>
                  </a:cubicBezTo>
                  <a:cubicBezTo>
                    <a:pt x="295" y="11"/>
                    <a:pt x="297" y="10"/>
                    <a:pt x="298" y="10"/>
                  </a:cubicBezTo>
                  <a:cubicBezTo>
                    <a:pt x="300" y="10"/>
                    <a:pt x="301" y="11"/>
                    <a:pt x="303" y="12"/>
                  </a:cubicBezTo>
                  <a:cubicBezTo>
                    <a:pt x="303" y="13"/>
                    <a:pt x="304" y="15"/>
                    <a:pt x="304" y="16"/>
                  </a:cubicBezTo>
                  <a:lnTo>
                    <a:pt x="292" y="16"/>
                  </a:lnTo>
                  <a:close/>
                  <a:moveTo>
                    <a:pt x="270" y="4"/>
                  </a:moveTo>
                  <a:cubicBezTo>
                    <a:pt x="273" y="4"/>
                    <a:pt x="273" y="4"/>
                    <a:pt x="273" y="4"/>
                  </a:cubicBezTo>
                  <a:cubicBezTo>
                    <a:pt x="273" y="0"/>
                    <a:pt x="273" y="0"/>
                    <a:pt x="273" y="0"/>
                  </a:cubicBezTo>
                  <a:cubicBezTo>
                    <a:pt x="270" y="0"/>
                    <a:pt x="270" y="0"/>
                    <a:pt x="270" y="0"/>
                  </a:cubicBezTo>
                  <a:lnTo>
                    <a:pt x="270" y="4"/>
                  </a:lnTo>
                  <a:close/>
                  <a:moveTo>
                    <a:pt x="351" y="7"/>
                  </a:moveTo>
                  <a:cubicBezTo>
                    <a:pt x="349" y="7"/>
                    <a:pt x="347" y="8"/>
                    <a:pt x="345" y="10"/>
                  </a:cubicBezTo>
                  <a:cubicBezTo>
                    <a:pt x="343" y="12"/>
                    <a:pt x="342" y="14"/>
                    <a:pt x="342" y="18"/>
                  </a:cubicBezTo>
                  <a:cubicBezTo>
                    <a:pt x="342" y="22"/>
                    <a:pt x="343" y="24"/>
                    <a:pt x="344" y="26"/>
                  </a:cubicBezTo>
                  <a:cubicBezTo>
                    <a:pt x="346" y="28"/>
                    <a:pt x="349" y="29"/>
                    <a:pt x="351" y="29"/>
                  </a:cubicBezTo>
                  <a:cubicBezTo>
                    <a:pt x="353" y="29"/>
                    <a:pt x="355" y="29"/>
                    <a:pt x="356" y="28"/>
                  </a:cubicBezTo>
                  <a:cubicBezTo>
                    <a:pt x="358" y="27"/>
                    <a:pt x="359" y="26"/>
                    <a:pt x="360" y="24"/>
                  </a:cubicBezTo>
                  <a:cubicBezTo>
                    <a:pt x="361" y="23"/>
                    <a:pt x="361" y="21"/>
                    <a:pt x="361" y="18"/>
                  </a:cubicBezTo>
                  <a:cubicBezTo>
                    <a:pt x="361" y="15"/>
                    <a:pt x="360" y="12"/>
                    <a:pt x="358" y="10"/>
                  </a:cubicBezTo>
                  <a:cubicBezTo>
                    <a:pt x="357" y="8"/>
                    <a:pt x="354" y="7"/>
                    <a:pt x="351" y="7"/>
                  </a:cubicBezTo>
                  <a:close/>
                  <a:moveTo>
                    <a:pt x="356" y="24"/>
                  </a:moveTo>
                  <a:cubicBezTo>
                    <a:pt x="355" y="26"/>
                    <a:pt x="353" y="26"/>
                    <a:pt x="351" y="26"/>
                  </a:cubicBezTo>
                  <a:cubicBezTo>
                    <a:pt x="350" y="26"/>
                    <a:pt x="348" y="26"/>
                    <a:pt x="347" y="24"/>
                  </a:cubicBezTo>
                  <a:cubicBezTo>
                    <a:pt x="346" y="23"/>
                    <a:pt x="345" y="21"/>
                    <a:pt x="345" y="18"/>
                  </a:cubicBezTo>
                  <a:cubicBezTo>
                    <a:pt x="345" y="16"/>
                    <a:pt x="346" y="14"/>
                    <a:pt x="347" y="12"/>
                  </a:cubicBezTo>
                  <a:cubicBezTo>
                    <a:pt x="348" y="11"/>
                    <a:pt x="350" y="10"/>
                    <a:pt x="351" y="10"/>
                  </a:cubicBezTo>
                  <a:cubicBezTo>
                    <a:pt x="353" y="10"/>
                    <a:pt x="355" y="11"/>
                    <a:pt x="356" y="12"/>
                  </a:cubicBezTo>
                  <a:cubicBezTo>
                    <a:pt x="357" y="14"/>
                    <a:pt x="358" y="16"/>
                    <a:pt x="358" y="18"/>
                  </a:cubicBezTo>
                  <a:cubicBezTo>
                    <a:pt x="358" y="21"/>
                    <a:pt x="357" y="23"/>
                    <a:pt x="356" y="24"/>
                  </a:cubicBezTo>
                  <a:close/>
                  <a:moveTo>
                    <a:pt x="243" y="10"/>
                  </a:moveTo>
                  <a:cubicBezTo>
                    <a:pt x="242" y="9"/>
                    <a:pt x="241" y="9"/>
                    <a:pt x="240" y="8"/>
                  </a:cubicBezTo>
                  <a:cubicBezTo>
                    <a:pt x="239" y="8"/>
                    <a:pt x="238" y="7"/>
                    <a:pt x="237" y="7"/>
                  </a:cubicBezTo>
                  <a:cubicBezTo>
                    <a:pt x="234" y="7"/>
                    <a:pt x="232" y="8"/>
                    <a:pt x="231" y="10"/>
                  </a:cubicBezTo>
                  <a:cubicBezTo>
                    <a:pt x="231" y="0"/>
                    <a:pt x="231" y="0"/>
                    <a:pt x="231" y="0"/>
                  </a:cubicBezTo>
                  <a:cubicBezTo>
                    <a:pt x="227" y="0"/>
                    <a:pt x="227" y="0"/>
                    <a:pt x="227" y="0"/>
                  </a:cubicBezTo>
                  <a:cubicBezTo>
                    <a:pt x="227" y="29"/>
                    <a:pt x="227" y="29"/>
                    <a:pt x="227" y="29"/>
                  </a:cubicBezTo>
                  <a:cubicBezTo>
                    <a:pt x="231" y="29"/>
                    <a:pt x="231" y="29"/>
                    <a:pt x="231" y="29"/>
                  </a:cubicBezTo>
                  <a:cubicBezTo>
                    <a:pt x="231" y="26"/>
                    <a:pt x="231" y="26"/>
                    <a:pt x="231" y="26"/>
                  </a:cubicBezTo>
                  <a:cubicBezTo>
                    <a:pt x="232" y="28"/>
                    <a:pt x="234" y="29"/>
                    <a:pt x="236" y="29"/>
                  </a:cubicBezTo>
                  <a:cubicBezTo>
                    <a:pt x="239" y="29"/>
                    <a:pt x="241" y="28"/>
                    <a:pt x="243" y="26"/>
                  </a:cubicBezTo>
                  <a:cubicBezTo>
                    <a:pt x="244" y="24"/>
                    <a:pt x="245" y="22"/>
                    <a:pt x="245" y="18"/>
                  </a:cubicBezTo>
                  <a:cubicBezTo>
                    <a:pt x="245" y="16"/>
                    <a:pt x="245" y="15"/>
                    <a:pt x="245" y="14"/>
                  </a:cubicBezTo>
                  <a:cubicBezTo>
                    <a:pt x="244" y="12"/>
                    <a:pt x="244" y="11"/>
                    <a:pt x="243" y="10"/>
                  </a:cubicBezTo>
                  <a:close/>
                  <a:moveTo>
                    <a:pt x="240" y="24"/>
                  </a:moveTo>
                  <a:cubicBezTo>
                    <a:pt x="239" y="26"/>
                    <a:pt x="238" y="26"/>
                    <a:pt x="236" y="26"/>
                  </a:cubicBezTo>
                  <a:cubicBezTo>
                    <a:pt x="234" y="26"/>
                    <a:pt x="233" y="25"/>
                    <a:pt x="232" y="24"/>
                  </a:cubicBezTo>
                  <a:cubicBezTo>
                    <a:pt x="231" y="22"/>
                    <a:pt x="231" y="21"/>
                    <a:pt x="231" y="18"/>
                  </a:cubicBezTo>
                  <a:cubicBezTo>
                    <a:pt x="231" y="16"/>
                    <a:pt x="231" y="14"/>
                    <a:pt x="232" y="12"/>
                  </a:cubicBezTo>
                  <a:cubicBezTo>
                    <a:pt x="233" y="11"/>
                    <a:pt x="235" y="10"/>
                    <a:pt x="236" y="10"/>
                  </a:cubicBezTo>
                  <a:cubicBezTo>
                    <a:pt x="238" y="10"/>
                    <a:pt x="239" y="11"/>
                    <a:pt x="240" y="12"/>
                  </a:cubicBezTo>
                  <a:cubicBezTo>
                    <a:pt x="241" y="14"/>
                    <a:pt x="242" y="16"/>
                    <a:pt x="242" y="18"/>
                  </a:cubicBezTo>
                  <a:cubicBezTo>
                    <a:pt x="242" y="21"/>
                    <a:pt x="241" y="23"/>
                    <a:pt x="240" y="24"/>
                  </a:cubicBezTo>
                  <a:close/>
                  <a:moveTo>
                    <a:pt x="270" y="29"/>
                  </a:moveTo>
                  <a:cubicBezTo>
                    <a:pt x="273" y="29"/>
                    <a:pt x="273" y="29"/>
                    <a:pt x="273" y="29"/>
                  </a:cubicBezTo>
                  <a:cubicBezTo>
                    <a:pt x="273" y="8"/>
                    <a:pt x="273" y="8"/>
                    <a:pt x="273" y="8"/>
                  </a:cubicBezTo>
                  <a:cubicBezTo>
                    <a:pt x="270" y="8"/>
                    <a:pt x="270" y="8"/>
                    <a:pt x="270" y="8"/>
                  </a:cubicBezTo>
                  <a:lnTo>
                    <a:pt x="270" y="29"/>
                  </a:lnTo>
                  <a:close/>
                  <a:moveTo>
                    <a:pt x="313" y="29"/>
                  </a:moveTo>
                  <a:cubicBezTo>
                    <a:pt x="317" y="29"/>
                    <a:pt x="317" y="29"/>
                    <a:pt x="317" y="29"/>
                  </a:cubicBezTo>
                  <a:cubicBezTo>
                    <a:pt x="317" y="25"/>
                    <a:pt x="317" y="25"/>
                    <a:pt x="317" y="25"/>
                  </a:cubicBezTo>
                  <a:cubicBezTo>
                    <a:pt x="313" y="25"/>
                    <a:pt x="313" y="25"/>
                    <a:pt x="313" y="25"/>
                  </a:cubicBezTo>
                  <a:lnTo>
                    <a:pt x="313" y="29"/>
                  </a:lnTo>
                  <a:close/>
                  <a:moveTo>
                    <a:pt x="262" y="18"/>
                  </a:moveTo>
                  <a:cubicBezTo>
                    <a:pt x="261" y="17"/>
                    <a:pt x="260" y="17"/>
                    <a:pt x="257" y="16"/>
                  </a:cubicBezTo>
                  <a:cubicBezTo>
                    <a:pt x="255" y="16"/>
                    <a:pt x="254" y="15"/>
                    <a:pt x="254" y="15"/>
                  </a:cubicBezTo>
                  <a:cubicBezTo>
                    <a:pt x="253" y="15"/>
                    <a:pt x="253" y="15"/>
                    <a:pt x="253" y="14"/>
                  </a:cubicBezTo>
                  <a:cubicBezTo>
                    <a:pt x="252" y="14"/>
                    <a:pt x="252" y="13"/>
                    <a:pt x="252" y="13"/>
                  </a:cubicBezTo>
                  <a:cubicBezTo>
                    <a:pt x="252" y="12"/>
                    <a:pt x="253" y="12"/>
                    <a:pt x="253" y="11"/>
                  </a:cubicBezTo>
                  <a:cubicBezTo>
                    <a:pt x="254" y="11"/>
                    <a:pt x="255" y="10"/>
                    <a:pt x="257" y="10"/>
                  </a:cubicBezTo>
                  <a:cubicBezTo>
                    <a:pt x="258" y="10"/>
                    <a:pt x="259" y="11"/>
                    <a:pt x="260" y="11"/>
                  </a:cubicBezTo>
                  <a:cubicBezTo>
                    <a:pt x="261" y="12"/>
                    <a:pt x="261" y="13"/>
                    <a:pt x="261" y="14"/>
                  </a:cubicBezTo>
                  <a:cubicBezTo>
                    <a:pt x="265" y="13"/>
                    <a:pt x="265" y="13"/>
                    <a:pt x="265" y="13"/>
                  </a:cubicBezTo>
                  <a:cubicBezTo>
                    <a:pt x="264" y="12"/>
                    <a:pt x="264" y="11"/>
                    <a:pt x="263" y="10"/>
                  </a:cubicBezTo>
                  <a:cubicBezTo>
                    <a:pt x="263" y="9"/>
                    <a:pt x="262" y="9"/>
                    <a:pt x="261" y="8"/>
                  </a:cubicBezTo>
                  <a:cubicBezTo>
                    <a:pt x="260" y="8"/>
                    <a:pt x="258" y="7"/>
                    <a:pt x="256" y="7"/>
                  </a:cubicBezTo>
                  <a:cubicBezTo>
                    <a:pt x="255" y="7"/>
                    <a:pt x="254" y="8"/>
                    <a:pt x="253" y="8"/>
                  </a:cubicBezTo>
                  <a:cubicBezTo>
                    <a:pt x="252" y="8"/>
                    <a:pt x="252" y="8"/>
                    <a:pt x="251" y="9"/>
                  </a:cubicBezTo>
                  <a:cubicBezTo>
                    <a:pt x="250" y="9"/>
                    <a:pt x="250" y="10"/>
                    <a:pt x="249" y="11"/>
                  </a:cubicBezTo>
                  <a:cubicBezTo>
                    <a:pt x="249" y="12"/>
                    <a:pt x="249" y="12"/>
                    <a:pt x="249" y="13"/>
                  </a:cubicBezTo>
                  <a:cubicBezTo>
                    <a:pt x="249" y="14"/>
                    <a:pt x="249" y="15"/>
                    <a:pt x="250" y="16"/>
                  </a:cubicBezTo>
                  <a:cubicBezTo>
                    <a:pt x="250" y="17"/>
                    <a:pt x="251" y="18"/>
                    <a:pt x="252" y="18"/>
                  </a:cubicBezTo>
                  <a:cubicBezTo>
                    <a:pt x="253" y="19"/>
                    <a:pt x="255" y="19"/>
                    <a:pt x="257" y="20"/>
                  </a:cubicBezTo>
                  <a:cubicBezTo>
                    <a:pt x="259" y="20"/>
                    <a:pt x="260" y="21"/>
                    <a:pt x="261" y="21"/>
                  </a:cubicBezTo>
                  <a:cubicBezTo>
                    <a:pt x="262" y="22"/>
                    <a:pt x="262" y="22"/>
                    <a:pt x="262" y="23"/>
                  </a:cubicBezTo>
                  <a:cubicBezTo>
                    <a:pt x="262" y="24"/>
                    <a:pt x="261" y="25"/>
                    <a:pt x="261" y="25"/>
                  </a:cubicBezTo>
                  <a:cubicBezTo>
                    <a:pt x="260" y="26"/>
                    <a:pt x="259" y="26"/>
                    <a:pt x="257" y="26"/>
                  </a:cubicBezTo>
                  <a:cubicBezTo>
                    <a:pt x="255" y="26"/>
                    <a:pt x="254" y="26"/>
                    <a:pt x="253" y="25"/>
                  </a:cubicBezTo>
                  <a:cubicBezTo>
                    <a:pt x="252" y="24"/>
                    <a:pt x="252" y="23"/>
                    <a:pt x="252" y="22"/>
                  </a:cubicBezTo>
                  <a:cubicBezTo>
                    <a:pt x="248" y="22"/>
                    <a:pt x="248" y="22"/>
                    <a:pt x="248" y="22"/>
                  </a:cubicBezTo>
                  <a:cubicBezTo>
                    <a:pt x="249" y="25"/>
                    <a:pt x="250" y="26"/>
                    <a:pt x="251" y="27"/>
                  </a:cubicBezTo>
                  <a:cubicBezTo>
                    <a:pt x="252" y="29"/>
                    <a:pt x="254" y="29"/>
                    <a:pt x="257" y="29"/>
                  </a:cubicBezTo>
                  <a:cubicBezTo>
                    <a:pt x="259" y="29"/>
                    <a:pt x="260" y="29"/>
                    <a:pt x="261" y="28"/>
                  </a:cubicBezTo>
                  <a:cubicBezTo>
                    <a:pt x="263" y="28"/>
                    <a:pt x="264" y="27"/>
                    <a:pt x="264" y="26"/>
                  </a:cubicBezTo>
                  <a:cubicBezTo>
                    <a:pt x="265" y="25"/>
                    <a:pt x="265" y="24"/>
                    <a:pt x="265" y="23"/>
                  </a:cubicBezTo>
                  <a:cubicBezTo>
                    <a:pt x="265" y="21"/>
                    <a:pt x="265" y="20"/>
                    <a:pt x="265" y="20"/>
                  </a:cubicBezTo>
                  <a:cubicBezTo>
                    <a:pt x="264" y="19"/>
                    <a:pt x="263" y="18"/>
                    <a:pt x="26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ko-KR" altLang="en-US" sz="2100"/>
            </a:p>
          </p:txBody>
        </p:sp>
      </p:gr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2">
    <p:bg>
      <p:bgPr>
        <a:solidFill>
          <a:schemeClr val="tx2"/>
        </a:solidFill>
        <a:effectLst/>
      </p:bgPr>
    </p:bg>
    <p:spTree>
      <p:nvGrpSpPr>
        <p:cNvPr id="1" name=""/>
        <p:cNvGrpSpPr/>
        <p:nvPr/>
      </p:nvGrpSpPr>
      <p:grpSpPr>
        <a:xfrm>
          <a:off x="0" y="0"/>
          <a:ext cx="0" cy="0"/>
          <a:chOff x="0" y="0"/>
          <a:chExt cx="0" cy="0"/>
        </a:xfrm>
      </p:grpSpPr>
      <p:sp>
        <p:nvSpPr>
          <p:cNvPr id="56" name="Freeform 55"/>
          <p:cNvSpPr/>
          <p:nvPr userDrawn="1"/>
        </p:nvSpPr>
        <p:spPr bwMode="auto">
          <a:xfrm>
            <a:off x="744879" y="3218975"/>
            <a:ext cx="11447121" cy="815975"/>
          </a:xfrm>
          <a:custGeom>
            <a:avLst/>
            <a:gdLst>
              <a:gd name="connsiteX0" fmla="*/ 894666 w 11447121"/>
              <a:gd name="connsiteY0" fmla="*/ 0 h 815975"/>
              <a:gd name="connsiteX1" fmla="*/ 3944254 w 11447121"/>
              <a:gd name="connsiteY1" fmla="*/ 0 h 815975"/>
              <a:gd name="connsiteX2" fmla="*/ 8397534 w 11447121"/>
              <a:gd name="connsiteY2" fmla="*/ 0 h 815975"/>
              <a:gd name="connsiteX3" fmla="*/ 11447121 w 11447121"/>
              <a:gd name="connsiteY3" fmla="*/ 0 h 815975"/>
              <a:gd name="connsiteX4" fmla="*/ 11447121 w 11447121"/>
              <a:gd name="connsiteY4" fmla="*/ 815975 h 815975"/>
              <a:gd name="connsiteX5" fmla="*/ 8736973 w 11447121"/>
              <a:gd name="connsiteY5" fmla="*/ 815975 h 815975"/>
              <a:gd name="connsiteX6" fmla="*/ 8397534 w 11447121"/>
              <a:gd name="connsiteY6" fmla="*/ 815975 h 815975"/>
              <a:gd name="connsiteX7" fmla="*/ 7640486 w 11447121"/>
              <a:gd name="connsiteY7" fmla="*/ 815975 h 815975"/>
              <a:gd name="connsiteX8" fmla="*/ 6952256 w 11447121"/>
              <a:gd name="connsiteY8" fmla="*/ 815975 h 815975"/>
              <a:gd name="connsiteX9" fmla="*/ 6700354 w 11447121"/>
              <a:gd name="connsiteY9" fmla="*/ 815975 h 815975"/>
              <a:gd name="connsiteX10" fmla="*/ 5904548 w 11447121"/>
              <a:gd name="connsiteY10" fmla="*/ 815975 h 815975"/>
              <a:gd name="connsiteX11" fmla="*/ 5687386 w 11447121"/>
              <a:gd name="connsiteY11" fmla="*/ 815975 h 815975"/>
              <a:gd name="connsiteX12" fmla="*/ 5241043 w 11447121"/>
              <a:gd name="connsiteY12" fmla="*/ 815975 h 815975"/>
              <a:gd name="connsiteX13" fmla="*/ 4697811 w 11447121"/>
              <a:gd name="connsiteY13" fmla="*/ 815975 h 815975"/>
              <a:gd name="connsiteX14" fmla="*/ 4590899 w 11447121"/>
              <a:gd name="connsiteY14" fmla="*/ 815975 h 815975"/>
              <a:gd name="connsiteX15" fmla="*/ 4262824 w 11447121"/>
              <a:gd name="connsiteY15" fmla="*/ 815975 h 815975"/>
              <a:gd name="connsiteX16" fmla="*/ 3669478 w 11447121"/>
              <a:gd name="connsiteY16" fmla="*/ 815975 h 815975"/>
              <a:gd name="connsiteX17" fmla="*/ 3650766 w 11447121"/>
              <a:gd name="connsiteY17" fmla="*/ 815975 h 815975"/>
              <a:gd name="connsiteX18" fmla="*/ 3364787 w 11447121"/>
              <a:gd name="connsiteY18" fmla="*/ 815975 h 815975"/>
              <a:gd name="connsiteX19" fmla="*/ 3252532 w 11447121"/>
              <a:gd name="connsiteY19" fmla="*/ 815975 h 815975"/>
              <a:gd name="connsiteX20" fmla="*/ 3236496 w 11447121"/>
              <a:gd name="connsiteY20" fmla="*/ 815975 h 815975"/>
              <a:gd name="connsiteX21" fmla="*/ 2854961 w 11447121"/>
              <a:gd name="connsiteY21" fmla="*/ 815975 h 815975"/>
              <a:gd name="connsiteX22" fmla="*/ 186909 w 11447121"/>
              <a:gd name="connsiteY22" fmla="*/ 815975 h 815975"/>
              <a:gd name="connsiteX23" fmla="*/ 9176 w 11447121"/>
              <a:gd name="connsiteY23" fmla="*/ 682625 h 815975"/>
              <a:gd name="connsiteX24" fmla="*/ 6002 w 11447121"/>
              <a:gd name="connsiteY24" fmla="*/ 673100 h 815975"/>
              <a:gd name="connsiteX25" fmla="*/ 94868 w 11447121"/>
              <a:gd name="connsiteY25" fmla="*/ 463550 h 815975"/>
              <a:gd name="connsiteX26" fmla="*/ 894666 w 11447121"/>
              <a:gd name="connsiteY26" fmla="*/ 0 h 81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47121" h="815975">
                <a:moveTo>
                  <a:pt x="894666" y="0"/>
                </a:moveTo>
                <a:lnTo>
                  <a:pt x="3944254" y="0"/>
                </a:lnTo>
                <a:lnTo>
                  <a:pt x="8397534" y="0"/>
                </a:lnTo>
                <a:lnTo>
                  <a:pt x="11447121" y="0"/>
                </a:lnTo>
                <a:cubicBezTo>
                  <a:pt x="11447121" y="815975"/>
                  <a:pt x="11447121" y="815975"/>
                  <a:pt x="11447121" y="815975"/>
                </a:cubicBezTo>
                <a:cubicBezTo>
                  <a:pt x="10420793" y="815975"/>
                  <a:pt x="9522756" y="815975"/>
                  <a:pt x="8736973" y="815975"/>
                </a:cubicBezTo>
                <a:lnTo>
                  <a:pt x="8397534" y="815975"/>
                </a:lnTo>
                <a:lnTo>
                  <a:pt x="7640486" y="815975"/>
                </a:lnTo>
                <a:lnTo>
                  <a:pt x="6952256" y="815975"/>
                </a:lnTo>
                <a:lnTo>
                  <a:pt x="6700354" y="815975"/>
                </a:lnTo>
                <a:lnTo>
                  <a:pt x="5904548" y="815975"/>
                </a:lnTo>
                <a:lnTo>
                  <a:pt x="5687386" y="815975"/>
                </a:lnTo>
                <a:lnTo>
                  <a:pt x="5241043" y="815975"/>
                </a:lnTo>
                <a:lnTo>
                  <a:pt x="4697811" y="815975"/>
                </a:lnTo>
                <a:lnTo>
                  <a:pt x="4590899" y="815975"/>
                </a:lnTo>
                <a:lnTo>
                  <a:pt x="4262824" y="815975"/>
                </a:lnTo>
                <a:lnTo>
                  <a:pt x="3669478" y="815975"/>
                </a:lnTo>
                <a:lnTo>
                  <a:pt x="3650766" y="815975"/>
                </a:lnTo>
                <a:lnTo>
                  <a:pt x="3364787" y="815975"/>
                </a:lnTo>
                <a:lnTo>
                  <a:pt x="3252532" y="815975"/>
                </a:lnTo>
                <a:lnTo>
                  <a:pt x="3236496" y="815975"/>
                </a:lnTo>
                <a:lnTo>
                  <a:pt x="2854961" y="815975"/>
                </a:lnTo>
                <a:cubicBezTo>
                  <a:pt x="186909" y="815975"/>
                  <a:pt x="186909" y="815975"/>
                  <a:pt x="186909" y="815975"/>
                </a:cubicBezTo>
                <a:cubicBezTo>
                  <a:pt x="94868" y="815975"/>
                  <a:pt x="31392" y="755650"/>
                  <a:pt x="9176" y="682625"/>
                </a:cubicBezTo>
                <a:cubicBezTo>
                  <a:pt x="6002" y="673100"/>
                  <a:pt x="6002" y="673100"/>
                  <a:pt x="6002" y="673100"/>
                </a:cubicBezTo>
                <a:cubicBezTo>
                  <a:pt x="-13041" y="596900"/>
                  <a:pt x="12350" y="511175"/>
                  <a:pt x="94868" y="463550"/>
                </a:cubicBezTo>
                <a:cubicBezTo>
                  <a:pt x="894666" y="0"/>
                  <a:pt x="894666" y="0"/>
                  <a:pt x="894666" y="0"/>
                </a:cubicBezTo>
                <a:close/>
              </a:path>
            </a:pathLst>
          </a:custGeom>
          <a:gradFill>
            <a:gsLst>
              <a:gs pos="0">
                <a:srgbClr val="425C90"/>
              </a:gs>
              <a:gs pos="80000">
                <a:schemeClr val="bg1"/>
              </a:gs>
            </a:gsLst>
            <a:lin ang="0" scaled="0"/>
          </a:gradFill>
          <a:ln>
            <a:noFill/>
          </a:ln>
        </p:spPr>
        <p:txBody>
          <a:bodyPr vert="horz" wrap="square" lIns="68580" tIns="34290" rIns="68580" bIns="34290" numCol="1" anchor="t" anchorCtr="0" compatLnSpc="1">
            <a:noAutofit/>
          </a:bodyPr>
          <a:lstStyle/>
          <a:p>
            <a:pPr lvl="0"/>
            <a:endParaRPr lang="en-US" sz="2100" dirty="0"/>
          </a:p>
        </p:txBody>
      </p:sp>
      <p:sp>
        <p:nvSpPr>
          <p:cNvPr id="34" name="Freeform 7"/>
          <p:cNvSpPr/>
          <p:nvPr userDrawn="1"/>
        </p:nvSpPr>
        <p:spPr bwMode="auto">
          <a:xfrm>
            <a:off x="731838" y="3218975"/>
            <a:ext cx="908050" cy="815975"/>
          </a:xfrm>
          <a:custGeom>
            <a:avLst/>
            <a:gdLst>
              <a:gd name="T0" fmla="*/ 286 w 286"/>
              <a:gd name="T1" fmla="*/ 0 h 257"/>
              <a:gd name="T2" fmla="*/ 286 w 286"/>
              <a:gd name="T3" fmla="*/ 257 h 257"/>
              <a:gd name="T4" fmla="*/ 63 w 286"/>
              <a:gd name="T5" fmla="*/ 257 h 257"/>
              <a:gd name="T6" fmla="*/ 7 w 286"/>
              <a:gd name="T7" fmla="*/ 215 h 257"/>
              <a:gd name="T8" fmla="*/ 6 w 286"/>
              <a:gd name="T9" fmla="*/ 212 h 257"/>
              <a:gd name="T10" fmla="*/ 34 w 286"/>
              <a:gd name="T11" fmla="*/ 146 h 257"/>
              <a:gd name="T12" fmla="*/ 286 w 286"/>
              <a:gd name="T13" fmla="*/ 0 h 257"/>
            </a:gdLst>
            <a:ahLst/>
            <a:cxnLst>
              <a:cxn ang="0">
                <a:pos x="T0" y="T1"/>
              </a:cxn>
              <a:cxn ang="0">
                <a:pos x="T2" y="T3"/>
              </a:cxn>
              <a:cxn ang="0">
                <a:pos x="T4" y="T5"/>
              </a:cxn>
              <a:cxn ang="0">
                <a:pos x="T6" y="T7"/>
              </a:cxn>
              <a:cxn ang="0">
                <a:pos x="T8" y="T9"/>
              </a:cxn>
              <a:cxn ang="0">
                <a:pos x="T10" y="T11"/>
              </a:cxn>
              <a:cxn ang="0">
                <a:pos x="T12" y="T13"/>
              </a:cxn>
            </a:cxnLst>
            <a:rect l="0" t="0" r="r" b="b"/>
            <a:pathLst>
              <a:path w="286" h="257">
                <a:moveTo>
                  <a:pt x="286" y="0"/>
                </a:moveTo>
                <a:cubicBezTo>
                  <a:pt x="286" y="257"/>
                  <a:pt x="286" y="257"/>
                  <a:pt x="286" y="257"/>
                </a:cubicBezTo>
                <a:cubicBezTo>
                  <a:pt x="63" y="257"/>
                  <a:pt x="63" y="257"/>
                  <a:pt x="63" y="257"/>
                </a:cubicBezTo>
                <a:cubicBezTo>
                  <a:pt x="34" y="257"/>
                  <a:pt x="14" y="238"/>
                  <a:pt x="7" y="215"/>
                </a:cubicBezTo>
                <a:cubicBezTo>
                  <a:pt x="6" y="212"/>
                  <a:pt x="6" y="212"/>
                  <a:pt x="6" y="212"/>
                </a:cubicBezTo>
                <a:cubicBezTo>
                  <a:pt x="0" y="188"/>
                  <a:pt x="8" y="161"/>
                  <a:pt x="34" y="146"/>
                </a:cubicBezTo>
                <a:lnTo>
                  <a:pt x="286" y="0"/>
                </a:lnTo>
                <a:close/>
              </a:path>
            </a:pathLst>
          </a:custGeom>
          <a:gradFill>
            <a:gsLst>
              <a:gs pos="0">
                <a:schemeClr val="tx1">
                  <a:alpha val="20000"/>
                </a:schemeClr>
              </a:gs>
              <a:gs pos="100000">
                <a:schemeClr val="tx1">
                  <a:alpha val="0"/>
                </a:schemeClr>
              </a:gs>
            </a:gsLst>
            <a:lin ang="0" scaled="0"/>
          </a:gradFill>
          <a:ln>
            <a:noFill/>
          </a:ln>
        </p:spPr>
        <p:txBody>
          <a:bodyPr vert="horz" wrap="square" lIns="68580" tIns="34290" rIns="68580" bIns="34290" numCol="1" anchor="t" anchorCtr="0" compatLnSpc="1"/>
          <a:lstStyle/>
          <a:p>
            <a:endParaRPr lang="en-US" sz="2100"/>
          </a:p>
        </p:txBody>
      </p:sp>
      <p:sp>
        <p:nvSpPr>
          <p:cNvPr id="35" name="Freeform 8"/>
          <p:cNvSpPr/>
          <p:nvPr userDrawn="1"/>
        </p:nvSpPr>
        <p:spPr bwMode="auto">
          <a:xfrm>
            <a:off x="731838" y="3218975"/>
            <a:ext cx="2525713" cy="673100"/>
          </a:xfrm>
          <a:custGeom>
            <a:avLst/>
            <a:gdLst>
              <a:gd name="T0" fmla="*/ 796 w 796"/>
              <a:gd name="T1" fmla="*/ 0 h 212"/>
              <a:gd name="T2" fmla="*/ 6 w 796"/>
              <a:gd name="T3" fmla="*/ 212 h 212"/>
              <a:gd name="T4" fmla="*/ 34 w 796"/>
              <a:gd name="T5" fmla="*/ 146 h 212"/>
              <a:gd name="T6" fmla="*/ 286 w 796"/>
              <a:gd name="T7" fmla="*/ 0 h 212"/>
              <a:gd name="T8" fmla="*/ 796 w 796"/>
              <a:gd name="T9" fmla="*/ 0 h 212"/>
            </a:gdLst>
            <a:ahLst/>
            <a:cxnLst>
              <a:cxn ang="0">
                <a:pos x="T0" y="T1"/>
              </a:cxn>
              <a:cxn ang="0">
                <a:pos x="T2" y="T3"/>
              </a:cxn>
              <a:cxn ang="0">
                <a:pos x="T4" y="T5"/>
              </a:cxn>
              <a:cxn ang="0">
                <a:pos x="T6" y="T7"/>
              </a:cxn>
              <a:cxn ang="0">
                <a:pos x="T8" y="T9"/>
              </a:cxn>
            </a:cxnLst>
            <a:rect l="0" t="0" r="r" b="b"/>
            <a:pathLst>
              <a:path w="796" h="212">
                <a:moveTo>
                  <a:pt x="796" y="0"/>
                </a:moveTo>
                <a:cubicBezTo>
                  <a:pt x="6" y="212"/>
                  <a:pt x="6" y="212"/>
                  <a:pt x="6" y="212"/>
                </a:cubicBezTo>
                <a:cubicBezTo>
                  <a:pt x="0" y="188"/>
                  <a:pt x="8" y="161"/>
                  <a:pt x="34" y="146"/>
                </a:cubicBezTo>
                <a:cubicBezTo>
                  <a:pt x="286" y="0"/>
                  <a:pt x="286" y="0"/>
                  <a:pt x="286" y="0"/>
                </a:cubicBezTo>
                <a:lnTo>
                  <a:pt x="796" y="0"/>
                </a:lnTo>
                <a:close/>
              </a:path>
            </a:pathLst>
          </a:custGeom>
          <a:gradFill>
            <a:gsLst>
              <a:gs pos="0">
                <a:schemeClr val="tx1">
                  <a:alpha val="10000"/>
                </a:schemeClr>
              </a:gs>
              <a:gs pos="100000">
                <a:schemeClr val="tx1">
                  <a:alpha val="0"/>
                </a:schemeClr>
              </a:gs>
            </a:gsLst>
            <a:lin ang="0" scaled="0"/>
          </a:gradFill>
          <a:ln>
            <a:noFill/>
          </a:ln>
        </p:spPr>
        <p:txBody>
          <a:bodyPr vert="horz" wrap="square" lIns="68580" tIns="34290" rIns="68580" bIns="34290" numCol="1" anchor="t" anchorCtr="0" compatLnSpc="1"/>
          <a:lstStyle/>
          <a:p>
            <a:endParaRPr lang="en-US" sz="2100" dirty="0"/>
          </a:p>
        </p:txBody>
      </p:sp>
      <p:sp>
        <p:nvSpPr>
          <p:cNvPr id="36" name="Freeform 9"/>
          <p:cNvSpPr/>
          <p:nvPr userDrawn="1"/>
        </p:nvSpPr>
        <p:spPr bwMode="auto">
          <a:xfrm>
            <a:off x="547688" y="2425225"/>
            <a:ext cx="1966913" cy="1466850"/>
          </a:xfrm>
          <a:custGeom>
            <a:avLst/>
            <a:gdLst>
              <a:gd name="T0" fmla="*/ 586 w 620"/>
              <a:gd name="T1" fmla="*/ 111 h 462"/>
              <a:gd name="T2" fmla="*/ 564 w 620"/>
              <a:gd name="T3" fmla="*/ 123 h 462"/>
              <a:gd name="T4" fmla="*/ 92 w 620"/>
              <a:gd name="T5" fmla="*/ 396 h 462"/>
              <a:gd name="T6" fmla="*/ 92 w 620"/>
              <a:gd name="T7" fmla="*/ 396 h 462"/>
              <a:gd name="T8" fmla="*/ 64 w 620"/>
              <a:gd name="T9" fmla="*/ 462 h 462"/>
              <a:gd name="T10" fmla="*/ 52 w 620"/>
              <a:gd name="T11" fmla="*/ 419 h 462"/>
              <a:gd name="T12" fmla="*/ 4 w 620"/>
              <a:gd name="T13" fmla="*/ 238 h 462"/>
              <a:gd name="T14" fmla="*/ 0 w 620"/>
              <a:gd name="T15" fmla="*/ 213 h 462"/>
              <a:gd name="T16" fmla="*/ 51 w 620"/>
              <a:gd name="T17" fmla="*/ 123 h 462"/>
              <a:gd name="T18" fmla="*/ 265 w 620"/>
              <a:gd name="T19" fmla="*/ 0 h 462"/>
              <a:gd name="T20" fmla="*/ 556 w 620"/>
              <a:gd name="T21" fmla="*/ 0 h 462"/>
              <a:gd name="T22" fmla="*/ 613 w 620"/>
              <a:gd name="T23" fmla="*/ 43 h 462"/>
              <a:gd name="T24" fmla="*/ 614 w 620"/>
              <a:gd name="T25" fmla="*/ 46 h 462"/>
              <a:gd name="T26" fmla="*/ 586 w 620"/>
              <a:gd name="T27" fmla="*/ 111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0" h="462">
                <a:moveTo>
                  <a:pt x="586" y="111"/>
                </a:moveTo>
                <a:cubicBezTo>
                  <a:pt x="564" y="123"/>
                  <a:pt x="564" y="123"/>
                  <a:pt x="564" y="123"/>
                </a:cubicBezTo>
                <a:cubicBezTo>
                  <a:pt x="92" y="396"/>
                  <a:pt x="92" y="396"/>
                  <a:pt x="92" y="396"/>
                </a:cubicBezTo>
                <a:cubicBezTo>
                  <a:pt x="92" y="396"/>
                  <a:pt x="92" y="396"/>
                  <a:pt x="92" y="396"/>
                </a:cubicBezTo>
                <a:cubicBezTo>
                  <a:pt x="66" y="411"/>
                  <a:pt x="58" y="438"/>
                  <a:pt x="64" y="462"/>
                </a:cubicBezTo>
                <a:cubicBezTo>
                  <a:pt x="52" y="419"/>
                  <a:pt x="52" y="419"/>
                  <a:pt x="52" y="419"/>
                </a:cubicBezTo>
                <a:cubicBezTo>
                  <a:pt x="4" y="238"/>
                  <a:pt x="4" y="238"/>
                  <a:pt x="4" y="238"/>
                </a:cubicBezTo>
                <a:cubicBezTo>
                  <a:pt x="2" y="230"/>
                  <a:pt x="1" y="221"/>
                  <a:pt x="0" y="213"/>
                </a:cubicBezTo>
                <a:cubicBezTo>
                  <a:pt x="0" y="177"/>
                  <a:pt x="19" y="142"/>
                  <a:pt x="51" y="123"/>
                </a:cubicBezTo>
                <a:cubicBezTo>
                  <a:pt x="265" y="0"/>
                  <a:pt x="265" y="0"/>
                  <a:pt x="265" y="0"/>
                </a:cubicBezTo>
                <a:cubicBezTo>
                  <a:pt x="556" y="0"/>
                  <a:pt x="556" y="0"/>
                  <a:pt x="556" y="0"/>
                </a:cubicBezTo>
                <a:cubicBezTo>
                  <a:pt x="586" y="0"/>
                  <a:pt x="607" y="20"/>
                  <a:pt x="613" y="43"/>
                </a:cubicBezTo>
                <a:cubicBezTo>
                  <a:pt x="614" y="46"/>
                  <a:pt x="614" y="46"/>
                  <a:pt x="614" y="46"/>
                </a:cubicBezTo>
                <a:cubicBezTo>
                  <a:pt x="620" y="69"/>
                  <a:pt x="612" y="96"/>
                  <a:pt x="586" y="111"/>
                </a:cubicBezTo>
                <a:close/>
              </a:path>
            </a:pathLst>
          </a:custGeom>
          <a:solidFill>
            <a:schemeClr val="accent2"/>
          </a:solidFill>
          <a:ln>
            <a:noFill/>
          </a:ln>
        </p:spPr>
        <p:txBody>
          <a:bodyPr vert="horz" wrap="square" lIns="68580" tIns="34290" rIns="68580" bIns="34290" numCol="1" anchor="t" anchorCtr="0" compatLnSpc="1"/>
          <a:lstStyle/>
          <a:p>
            <a:endParaRPr lang="en-US" sz="2100"/>
          </a:p>
        </p:txBody>
      </p:sp>
      <p:sp>
        <p:nvSpPr>
          <p:cNvPr id="37" name="Freeform 10"/>
          <p:cNvSpPr/>
          <p:nvPr userDrawn="1"/>
        </p:nvSpPr>
        <p:spPr bwMode="auto">
          <a:xfrm>
            <a:off x="1588" y="1609250"/>
            <a:ext cx="2490788" cy="952500"/>
          </a:xfrm>
          <a:custGeom>
            <a:avLst/>
            <a:gdLst>
              <a:gd name="T0" fmla="*/ 785 w 785"/>
              <a:gd name="T1" fmla="*/ 300 h 300"/>
              <a:gd name="T2" fmla="*/ 728 w 785"/>
              <a:gd name="T3" fmla="*/ 257 h 300"/>
              <a:gd name="T4" fmla="*/ 0 w 785"/>
              <a:gd name="T5" fmla="*/ 257 h 300"/>
              <a:gd name="T6" fmla="*/ 0 w 785"/>
              <a:gd name="T7" fmla="*/ 0 h 300"/>
              <a:gd name="T8" fmla="*/ 627 w 785"/>
              <a:gd name="T9" fmla="*/ 0 h 300"/>
              <a:gd name="T10" fmla="*/ 725 w 785"/>
              <a:gd name="T11" fmla="*/ 76 h 300"/>
              <a:gd name="T12" fmla="*/ 774 w 785"/>
              <a:gd name="T13" fmla="*/ 257 h 300"/>
              <a:gd name="T14" fmla="*/ 785 w 785"/>
              <a:gd name="T15" fmla="*/ 300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5" h="300">
                <a:moveTo>
                  <a:pt x="785" y="300"/>
                </a:moveTo>
                <a:cubicBezTo>
                  <a:pt x="779" y="277"/>
                  <a:pt x="758" y="257"/>
                  <a:pt x="728" y="257"/>
                </a:cubicBezTo>
                <a:cubicBezTo>
                  <a:pt x="0" y="257"/>
                  <a:pt x="0" y="257"/>
                  <a:pt x="0" y="257"/>
                </a:cubicBezTo>
                <a:cubicBezTo>
                  <a:pt x="0" y="0"/>
                  <a:pt x="0" y="0"/>
                  <a:pt x="0" y="0"/>
                </a:cubicBezTo>
                <a:cubicBezTo>
                  <a:pt x="627" y="0"/>
                  <a:pt x="627" y="0"/>
                  <a:pt x="627" y="0"/>
                </a:cubicBezTo>
                <a:cubicBezTo>
                  <a:pt x="673" y="0"/>
                  <a:pt x="713" y="31"/>
                  <a:pt x="725" y="76"/>
                </a:cubicBezTo>
                <a:cubicBezTo>
                  <a:pt x="774" y="257"/>
                  <a:pt x="774" y="257"/>
                  <a:pt x="774" y="257"/>
                </a:cubicBezTo>
                <a:lnTo>
                  <a:pt x="785" y="300"/>
                </a:lnTo>
                <a:close/>
              </a:path>
            </a:pathLst>
          </a:custGeom>
          <a:solidFill>
            <a:schemeClr val="accent1"/>
          </a:solidFill>
          <a:ln>
            <a:noFill/>
          </a:ln>
        </p:spPr>
        <p:txBody>
          <a:bodyPr vert="horz" wrap="square" lIns="68580" tIns="34290" rIns="68580" bIns="34290" numCol="1" anchor="t" anchorCtr="0" compatLnSpc="1"/>
          <a:lstStyle/>
          <a:p>
            <a:endParaRPr lang="en-US" sz="2100"/>
          </a:p>
        </p:txBody>
      </p:sp>
      <p:sp>
        <p:nvSpPr>
          <p:cNvPr id="38" name="Freeform 11"/>
          <p:cNvSpPr/>
          <p:nvPr userDrawn="1"/>
        </p:nvSpPr>
        <p:spPr bwMode="auto">
          <a:xfrm>
            <a:off x="1608138" y="2425225"/>
            <a:ext cx="906463" cy="812800"/>
          </a:xfrm>
          <a:custGeom>
            <a:avLst/>
            <a:gdLst>
              <a:gd name="T0" fmla="*/ 0 w 286"/>
              <a:gd name="T1" fmla="*/ 256 h 256"/>
              <a:gd name="T2" fmla="*/ 0 w 286"/>
              <a:gd name="T3" fmla="*/ 0 h 256"/>
              <a:gd name="T4" fmla="*/ 222 w 286"/>
              <a:gd name="T5" fmla="*/ 0 h 256"/>
              <a:gd name="T6" fmla="*/ 279 w 286"/>
              <a:gd name="T7" fmla="*/ 42 h 256"/>
              <a:gd name="T8" fmla="*/ 280 w 286"/>
              <a:gd name="T9" fmla="*/ 45 h 256"/>
              <a:gd name="T10" fmla="*/ 252 w 286"/>
              <a:gd name="T11" fmla="*/ 111 h 256"/>
              <a:gd name="T12" fmla="*/ 0 w 286"/>
              <a:gd name="T13" fmla="*/ 256 h 256"/>
            </a:gdLst>
            <a:ahLst/>
            <a:cxnLst>
              <a:cxn ang="0">
                <a:pos x="T0" y="T1"/>
              </a:cxn>
              <a:cxn ang="0">
                <a:pos x="T2" y="T3"/>
              </a:cxn>
              <a:cxn ang="0">
                <a:pos x="T4" y="T5"/>
              </a:cxn>
              <a:cxn ang="0">
                <a:pos x="T6" y="T7"/>
              </a:cxn>
              <a:cxn ang="0">
                <a:pos x="T8" y="T9"/>
              </a:cxn>
              <a:cxn ang="0">
                <a:pos x="T10" y="T11"/>
              </a:cxn>
              <a:cxn ang="0">
                <a:pos x="T12" y="T13"/>
              </a:cxn>
            </a:cxnLst>
            <a:rect l="0" t="0" r="r" b="b"/>
            <a:pathLst>
              <a:path w="286" h="256">
                <a:moveTo>
                  <a:pt x="0" y="256"/>
                </a:moveTo>
                <a:cubicBezTo>
                  <a:pt x="0" y="0"/>
                  <a:pt x="0" y="0"/>
                  <a:pt x="0" y="0"/>
                </a:cubicBezTo>
                <a:cubicBezTo>
                  <a:pt x="222" y="0"/>
                  <a:pt x="222" y="0"/>
                  <a:pt x="222" y="0"/>
                </a:cubicBezTo>
                <a:cubicBezTo>
                  <a:pt x="252" y="0"/>
                  <a:pt x="272" y="19"/>
                  <a:pt x="279" y="42"/>
                </a:cubicBezTo>
                <a:cubicBezTo>
                  <a:pt x="280" y="45"/>
                  <a:pt x="280" y="45"/>
                  <a:pt x="280" y="45"/>
                </a:cubicBezTo>
                <a:cubicBezTo>
                  <a:pt x="286" y="68"/>
                  <a:pt x="278" y="96"/>
                  <a:pt x="252" y="111"/>
                </a:cubicBezTo>
                <a:lnTo>
                  <a:pt x="0" y="256"/>
                </a:lnTo>
                <a:close/>
              </a:path>
            </a:pathLst>
          </a:custGeom>
          <a:gradFill>
            <a:gsLst>
              <a:gs pos="0">
                <a:schemeClr val="tx1">
                  <a:alpha val="20000"/>
                </a:schemeClr>
              </a:gs>
              <a:gs pos="100000">
                <a:schemeClr val="tx1">
                  <a:alpha val="0"/>
                </a:schemeClr>
              </a:gs>
            </a:gsLst>
            <a:lin ang="10800000" scaled="0"/>
          </a:gradFill>
          <a:ln>
            <a:noFill/>
          </a:ln>
        </p:spPr>
        <p:txBody>
          <a:bodyPr vert="horz" wrap="square" lIns="68580" tIns="34290" rIns="68580" bIns="34290" numCol="1" anchor="t" anchorCtr="0" compatLnSpc="1"/>
          <a:lstStyle/>
          <a:p>
            <a:pPr lvl="0"/>
            <a:endParaRPr lang="en-US" sz="2100"/>
          </a:p>
        </p:txBody>
      </p:sp>
      <p:sp>
        <p:nvSpPr>
          <p:cNvPr id="39" name="Freeform 12"/>
          <p:cNvSpPr/>
          <p:nvPr userDrawn="1"/>
        </p:nvSpPr>
        <p:spPr bwMode="auto">
          <a:xfrm>
            <a:off x="547688" y="2425225"/>
            <a:ext cx="1947863" cy="663575"/>
          </a:xfrm>
          <a:custGeom>
            <a:avLst/>
            <a:gdLst>
              <a:gd name="T0" fmla="*/ 614 w 614"/>
              <a:gd name="T1" fmla="*/ 45 h 209"/>
              <a:gd name="T2" fmla="*/ 0 w 614"/>
              <a:gd name="T3" fmla="*/ 209 h 209"/>
              <a:gd name="T4" fmla="*/ 51 w 614"/>
              <a:gd name="T5" fmla="*/ 123 h 209"/>
              <a:gd name="T6" fmla="*/ 265 w 614"/>
              <a:gd name="T7" fmla="*/ 0 h 209"/>
              <a:gd name="T8" fmla="*/ 556 w 614"/>
              <a:gd name="T9" fmla="*/ 0 h 209"/>
              <a:gd name="T10" fmla="*/ 613 w 614"/>
              <a:gd name="T11" fmla="*/ 43 h 209"/>
              <a:gd name="T12" fmla="*/ 614 w 614"/>
              <a:gd name="T13" fmla="*/ 45 h 209"/>
            </a:gdLst>
            <a:ahLst/>
            <a:cxnLst>
              <a:cxn ang="0">
                <a:pos x="T0" y="T1"/>
              </a:cxn>
              <a:cxn ang="0">
                <a:pos x="T2" y="T3"/>
              </a:cxn>
              <a:cxn ang="0">
                <a:pos x="T4" y="T5"/>
              </a:cxn>
              <a:cxn ang="0">
                <a:pos x="T6" y="T7"/>
              </a:cxn>
              <a:cxn ang="0">
                <a:pos x="T8" y="T9"/>
              </a:cxn>
              <a:cxn ang="0">
                <a:pos x="T10" y="T11"/>
              </a:cxn>
              <a:cxn ang="0">
                <a:pos x="T12" y="T13"/>
              </a:cxn>
            </a:cxnLst>
            <a:rect l="0" t="0" r="r" b="b"/>
            <a:pathLst>
              <a:path w="614" h="209">
                <a:moveTo>
                  <a:pt x="614" y="45"/>
                </a:moveTo>
                <a:cubicBezTo>
                  <a:pt x="0" y="209"/>
                  <a:pt x="0" y="209"/>
                  <a:pt x="0" y="209"/>
                </a:cubicBezTo>
                <a:cubicBezTo>
                  <a:pt x="1" y="174"/>
                  <a:pt x="20" y="141"/>
                  <a:pt x="51" y="123"/>
                </a:cubicBezTo>
                <a:cubicBezTo>
                  <a:pt x="265" y="0"/>
                  <a:pt x="265" y="0"/>
                  <a:pt x="265" y="0"/>
                </a:cubicBezTo>
                <a:cubicBezTo>
                  <a:pt x="556" y="0"/>
                  <a:pt x="556" y="0"/>
                  <a:pt x="556" y="0"/>
                </a:cubicBezTo>
                <a:cubicBezTo>
                  <a:pt x="586" y="0"/>
                  <a:pt x="607" y="20"/>
                  <a:pt x="613" y="43"/>
                </a:cubicBezTo>
                <a:lnTo>
                  <a:pt x="614" y="45"/>
                </a:lnTo>
                <a:close/>
              </a:path>
            </a:pathLst>
          </a:custGeom>
          <a:gradFill>
            <a:gsLst>
              <a:gs pos="0">
                <a:schemeClr val="tx1">
                  <a:alpha val="10000"/>
                </a:schemeClr>
              </a:gs>
              <a:gs pos="100000">
                <a:schemeClr val="tx1">
                  <a:alpha val="0"/>
                </a:schemeClr>
              </a:gs>
            </a:gsLst>
            <a:lin ang="10800000" scaled="0"/>
          </a:gradFill>
          <a:ln>
            <a:noFill/>
          </a:ln>
        </p:spPr>
        <p:txBody>
          <a:bodyPr vert="horz" wrap="square" lIns="68580" tIns="34290" rIns="68580" bIns="34290" numCol="1" anchor="t" anchorCtr="0" compatLnSpc="1"/>
          <a:lstStyle/>
          <a:p>
            <a:pPr lvl="0"/>
            <a:endParaRPr lang="en-US" sz="2100"/>
          </a:p>
        </p:txBody>
      </p:sp>
      <p:cxnSp>
        <p:nvCxnSpPr>
          <p:cNvPr id="28" name="Straight Connector 27"/>
          <p:cNvCxnSpPr/>
          <p:nvPr userDrawn="1"/>
        </p:nvCxnSpPr>
        <p:spPr>
          <a:xfrm>
            <a:off x="1846499" y="3626963"/>
            <a:ext cx="9521892" cy="0"/>
          </a:xfrm>
          <a:prstGeom prst="line">
            <a:avLst/>
          </a:prstGeom>
          <a:ln w="12700">
            <a:gradFill>
              <a:gsLst>
                <a:gs pos="0">
                  <a:schemeClr val="tx2">
                    <a:alpha val="0"/>
                  </a:schemeClr>
                </a:gs>
                <a:gs pos="100000">
                  <a:schemeClr val="tx2">
                    <a:alpha val="30000"/>
                  </a:schemeClr>
                </a:gs>
              </a:gsLst>
              <a:lin ang="0" scaled="0"/>
            </a:gradFill>
            <a:prstDash val="dash"/>
          </a:ln>
        </p:spPr>
        <p:style>
          <a:lnRef idx="1">
            <a:schemeClr val="accent1"/>
          </a:lnRef>
          <a:fillRef idx="0">
            <a:schemeClr val="accent1"/>
          </a:fillRef>
          <a:effectRef idx="0">
            <a:schemeClr val="accent1"/>
          </a:effectRef>
          <a:fontRef idx="minor">
            <a:schemeClr val="tx1"/>
          </a:fontRef>
        </p:style>
      </p:cxnSp>
      <p:sp>
        <p:nvSpPr>
          <p:cNvPr id="29" name="Isosceles Triangle 28"/>
          <p:cNvSpPr/>
          <p:nvPr userDrawn="1"/>
        </p:nvSpPr>
        <p:spPr>
          <a:xfrm rot="5400000">
            <a:off x="11384309" y="3574943"/>
            <a:ext cx="120689" cy="104042"/>
          </a:xfrm>
          <a:prstGeom prst="triangl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 name="Title 1"/>
          <p:cNvSpPr>
            <a:spLocks noGrp="1"/>
          </p:cNvSpPr>
          <p:nvPr userDrawn="1">
            <p:ph type="ctrTitle" hasCustomPrompt="1"/>
          </p:nvPr>
        </p:nvSpPr>
        <p:spPr>
          <a:xfrm>
            <a:off x="2808050" y="1124384"/>
            <a:ext cx="8688625" cy="1772070"/>
          </a:xfrm>
        </p:spPr>
        <p:txBody>
          <a:bodyPr lIns="0" tIns="0" rIns="0" bIns="0" anchor="b">
            <a:normAutofit/>
          </a:bodyPr>
          <a:lstStyle>
            <a:lvl1pPr algn="l">
              <a:defRPr sz="4000" i="1" baseline="0">
                <a:solidFill>
                  <a:schemeClr val="bg1"/>
                </a:solidFill>
              </a:defRPr>
            </a:lvl1pPr>
          </a:lstStyle>
          <a:p>
            <a:r>
              <a:rPr lang="en-US" dirty="0"/>
              <a:t>TITLE HERE</a:t>
            </a:r>
          </a:p>
        </p:txBody>
      </p:sp>
      <p:sp>
        <p:nvSpPr>
          <p:cNvPr id="3" name="Subtitle 2"/>
          <p:cNvSpPr>
            <a:spLocks noGrp="1"/>
          </p:cNvSpPr>
          <p:nvPr userDrawn="1">
            <p:ph type="subTitle" idx="1"/>
          </p:nvPr>
        </p:nvSpPr>
        <p:spPr>
          <a:xfrm>
            <a:off x="2808050" y="4313978"/>
            <a:ext cx="8688625" cy="1347518"/>
          </a:xfrm>
        </p:spPr>
        <p:txBody>
          <a:bodyPr lIns="0" tIns="0" rIns="0" bIns="0">
            <a:normAutofit/>
          </a:bodyPr>
          <a:lstStyle>
            <a:lvl1pPr marL="0" indent="0" algn="l">
              <a:lnSpc>
                <a:spcPts val="1700"/>
              </a:lnSpc>
              <a:spcBef>
                <a:spcPts val="0"/>
              </a:spcBef>
              <a:buNone/>
              <a:defRPr lang="en-US" sz="1200" i="1" kern="1200" spc="0" baseline="0" dirty="0">
                <a:solidFill>
                  <a:schemeClr val="bg1">
                    <a:alpha val="40000"/>
                  </a:schemeClr>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 name="Footer Placeholder 3"/>
          <p:cNvSpPr>
            <a:spLocks noGrp="1"/>
          </p:cNvSpPr>
          <p:nvPr userDrawn="1">
            <p:ph type="ftr" sz="quarter" idx="11"/>
          </p:nvPr>
        </p:nvSpPr>
        <p:spPr>
          <a:xfrm>
            <a:off x="1200000" y="5981484"/>
            <a:ext cx="3736623" cy="491068"/>
          </a:xfrm>
        </p:spPr>
        <p:txBody>
          <a:bodyPr/>
          <a:lstStyle>
            <a:lvl1pPr algn="l">
              <a:defRPr lang="en-US" sz="900" b="0" kern="1200" spc="0" baseline="0" dirty="0" smtClean="0">
                <a:solidFill>
                  <a:schemeClr val="bg1">
                    <a:alpha val="30000"/>
                  </a:schemeClr>
                </a:solidFill>
                <a:latin typeface="+mn-lt"/>
                <a:ea typeface="+mn-ea"/>
                <a:cs typeface="+mn-cs"/>
              </a:defRPr>
            </a:lvl1pPr>
          </a:lstStyle>
          <a:p>
            <a:r>
              <a:rPr lang="en-US" dirty="0"/>
              <a:t>Converting your business from Good to Great.</a:t>
            </a:r>
          </a:p>
        </p:txBody>
      </p:sp>
      <p:grpSp>
        <p:nvGrpSpPr>
          <p:cNvPr id="31" name="그룹 25"/>
          <p:cNvGrpSpPr/>
          <p:nvPr userDrawn="1"/>
        </p:nvGrpSpPr>
        <p:grpSpPr>
          <a:xfrm>
            <a:off x="9405937" y="5924509"/>
            <a:ext cx="1585913" cy="605019"/>
            <a:chOff x="7099300" y="5270500"/>
            <a:chExt cx="1462086" cy="557781"/>
          </a:xfrm>
          <a:solidFill>
            <a:schemeClr val="bg1"/>
          </a:solidFill>
        </p:grpSpPr>
        <p:sp>
          <p:nvSpPr>
            <p:cNvPr id="32" name="Freeform 5"/>
            <p:cNvSpPr>
              <a:spLocks noEditPoints="1"/>
            </p:cNvSpPr>
            <p:nvPr userDrawn="1"/>
          </p:nvSpPr>
          <p:spPr bwMode="auto">
            <a:xfrm>
              <a:off x="7099300" y="5270500"/>
              <a:ext cx="1457325" cy="328613"/>
            </a:xfrm>
            <a:custGeom>
              <a:avLst/>
              <a:gdLst>
                <a:gd name="T0" fmla="*/ 49 w 386"/>
                <a:gd name="T1" fmla="*/ 21 h 86"/>
                <a:gd name="T2" fmla="*/ 69 w 386"/>
                <a:gd name="T3" fmla="*/ 86 h 86"/>
                <a:gd name="T4" fmla="*/ 89 w 386"/>
                <a:gd name="T5" fmla="*/ 21 h 86"/>
                <a:gd name="T6" fmla="*/ 76 w 386"/>
                <a:gd name="T7" fmla="*/ 66 h 86"/>
                <a:gd name="T8" fmla="*/ 64 w 386"/>
                <a:gd name="T9" fmla="*/ 72 h 86"/>
                <a:gd name="T10" fmla="*/ 64 w 386"/>
                <a:gd name="T11" fmla="*/ 14 h 86"/>
                <a:gd name="T12" fmla="*/ 76 w 386"/>
                <a:gd name="T13" fmla="*/ 20 h 86"/>
                <a:gd name="T14" fmla="*/ 122 w 386"/>
                <a:gd name="T15" fmla="*/ 72 h 86"/>
                <a:gd name="T16" fmla="*/ 110 w 386"/>
                <a:gd name="T17" fmla="*/ 66 h 86"/>
                <a:gd name="T18" fmla="*/ 97 w 386"/>
                <a:gd name="T19" fmla="*/ 65 h 86"/>
                <a:gd name="T20" fmla="*/ 131 w 386"/>
                <a:gd name="T21" fmla="*/ 81 h 86"/>
                <a:gd name="T22" fmla="*/ 124 w 386"/>
                <a:gd name="T23" fmla="*/ 1 h 86"/>
                <a:gd name="T24" fmla="*/ 14 w 386"/>
                <a:gd name="T25" fmla="*/ 1 h 86"/>
                <a:gd name="T26" fmla="*/ 17 w 386"/>
                <a:gd name="T27" fmla="*/ 85 h 86"/>
                <a:gd name="T28" fmla="*/ 47 w 386"/>
                <a:gd name="T29" fmla="*/ 1 h 86"/>
                <a:gd name="T30" fmla="*/ 272 w 386"/>
                <a:gd name="T31" fmla="*/ 0 h 86"/>
                <a:gd name="T32" fmla="*/ 252 w 386"/>
                <a:gd name="T33" fmla="*/ 65 h 86"/>
                <a:gd name="T34" fmla="*/ 287 w 386"/>
                <a:gd name="T35" fmla="*/ 80 h 86"/>
                <a:gd name="T36" fmla="*/ 287 w 386"/>
                <a:gd name="T37" fmla="*/ 5 h 86"/>
                <a:gd name="T38" fmla="*/ 277 w 386"/>
                <a:gd name="T39" fmla="*/ 72 h 86"/>
                <a:gd name="T40" fmla="*/ 265 w 386"/>
                <a:gd name="T41" fmla="*/ 66 h 86"/>
                <a:gd name="T42" fmla="*/ 272 w 386"/>
                <a:gd name="T43" fmla="*/ 12 h 86"/>
                <a:gd name="T44" fmla="*/ 279 w 386"/>
                <a:gd name="T45" fmla="*/ 66 h 86"/>
                <a:gd name="T46" fmla="*/ 299 w 386"/>
                <a:gd name="T47" fmla="*/ 21 h 86"/>
                <a:gd name="T48" fmla="*/ 319 w 386"/>
                <a:gd name="T49" fmla="*/ 86 h 86"/>
                <a:gd name="T50" fmla="*/ 339 w 386"/>
                <a:gd name="T51" fmla="*/ 38 h 86"/>
                <a:gd name="T52" fmla="*/ 326 w 386"/>
                <a:gd name="T53" fmla="*/ 50 h 86"/>
                <a:gd name="T54" fmla="*/ 319 w 386"/>
                <a:gd name="T55" fmla="*/ 74 h 86"/>
                <a:gd name="T56" fmla="*/ 313 w 386"/>
                <a:gd name="T57" fmla="*/ 20 h 86"/>
                <a:gd name="T58" fmla="*/ 324 w 386"/>
                <a:gd name="T59" fmla="*/ 14 h 86"/>
                <a:gd name="T60" fmla="*/ 339 w 386"/>
                <a:gd name="T61" fmla="*/ 29 h 86"/>
                <a:gd name="T62" fmla="*/ 319 w 386"/>
                <a:gd name="T63" fmla="*/ 0 h 86"/>
                <a:gd name="T64" fmla="*/ 351 w 386"/>
                <a:gd name="T65" fmla="*/ 5 h 86"/>
                <a:gd name="T66" fmla="*/ 351 w 386"/>
                <a:gd name="T67" fmla="*/ 80 h 86"/>
                <a:gd name="T68" fmla="*/ 386 w 386"/>
                <a:gd name="T69" fmla="*/ 65 h 86"/>
                <a:gd name="T70" fmla="*/ 373 w 386"/>
                <a:gd name="T71" fmla="*/ 66 h 86"/>
                <a:gd name="T72" fmla="*/ 361 w 386"/>
                <a:gd name="T73" fmla="*/ 72 h 86"/>
                <a:gd name="T74" fmla="*/ 361 w 386"/>
                <a:gd name="T75" fmla="*/ 14 h 86"/>
                <a:gd name="T76" fmla="*/ 373 w 386"/>
                <a:gd name="T77" fmla="*/ 20 h 86"/>
                <a:gd name="T78" fmla="*/ 185 w 386"/>
                <a:gd name="T79" fmla="*/ 62 h 86"/>
                <a:gd name="T80" fmla="*/ 185 w 386"/>
                <a:gd name="T81" fmla="*/ 27 h 86"/>
                <a:gd name="T82" fmla="*/ 165 w 386"/>
                <a:gd name="T83" fmla="*/ 1 h 86"/>
                <a:gd name="T84" fmla="*/ 159 w 386"/>
                <a:gd name="T85" fmla="*/ 85 h 86"/>
                <a:gd name="T86" fmla="*/ 170 w 386"/>
                <a:gd name="T87" fmla="*/ 53 h 86"/>
                <a:gd name="T88" fmla="*/ 172 w 386"/>
                <a:gd name="T89" fmla="*/ 79 h 86"/>
                <a:gd name="T90" fmla="*/ 173 w 386"/>
                <a:gd name="T91" fmla="*/ 85 h 86"/>
                <a:gd name="T92" fmla="*/ 185 w 386"/>
                <a:gd name="T93" fmla="*/ 75 h 86"/>
                <a:gd name="T94" fmla="*/ 164 w 386"/>
                <a:gd name="T95" fmla="*/ 39 h 86"/>
                <a:gd name="T96" fmla="*/ 165 w 386"/>
                <a:gd name="T97" fmla="*/ 13 h 86"/>
                <a:gd name="T98" fmla="*/ 172 w 386"/>
                <a:gd name="T99" fmla="*/ 30 h 86"/>
                <a:gd name="T100" fmla="*/ 212 w 386"/>
                <a:gd name="T101" fmla="*/ 85 h 86"/>
                <a:gd name="T102" fmla="*/ 225 w 386"/>
                <a:gd name="T103" fmla="*/ 7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6" h="86">
                  <a:moveTo>
                    <a:pt x="69" y="0"/>
                  </a:moveTo>
                  <a:cubicBezTo>
                    <a:pt x="63" y="0"/>
                    <a:pt x="58" y="2"/>
                    <a:pt x="54" y="5"/>
                  </a:cubicBezTo>
                  <a:cubicBezTo>
                    <a:pt x="51" y="9"/>
                    <a:pt x="49" y="14"/>
                    <a:pt x="49" y="21"/>
                  </a:cubicBezTo>
                  <a:cubicBezTo>
                    <a:pt x="49" y="65"/>
                    <a:pt x="49" y="65"/>
                    <a:pt x="49" y="65"/>
                  </a:cubicBezTo>
                  <a:cubicBezTo>
                    <a:pt x="49" y="72"/>
                    <a:pt x="51" y="77"/>
                    <a:pt x="54" y="80"/>
                  </a:cubicBezTo>
                  <a:cubicBezTo>
                    <a:pt x="58" y="84"/>
                    <a:pt x="63" y="86"/>
                    <a:pt x="69" y="86"/>
                  </a:cubicBezTo>
                  <a:cubicBezTo>
                    <a:pt x="76" y="86"/>
                    <a:pt x="81" y="84"/>
                    <a:pt x="84" y="80"/>
                  </a:cubicBezTo>
                  <a:cubicBezTo>
                    <a:pt x="87" y="77"/>
                    <a:pt x="89" y="72"/>
                    <a:pt x="89" y="65"/>
                  </a:cubicBezTo>
                  <a:cubicBezTo>
                    <a:pt x="89" y="21"/>
                    <a:pt x="89" y="21"/>
                    <a:pt x="89" y="21"/>
                  </a:cubicBezTo>
                  <a:cubicBezTo>
                    <a:pt x="89" y="14"/>
                    <a:pt x="87" y="9"/>
                    <a:pt x="84" y="5"/>
                  </a:cubicBezTo>
                  <a:cubicBezTo>
                    <a:pt x="81" y="2"/>
                    <a:pt x="76" y="0"/>
                    <a:pt x="69" y="0"/>
                  </a:cubicBezTo>
                  <a:close/>
                  <a:moveTo>
                    <a:pt x="76" y="66"/>
                  </a:moveTo>
                  <a:cubicBezTo>
                    <a:pt x="76" y="69"/>
                    <a:pt x="75" y="71"/>
                    <a:pt x="74" y="72"/>
                  </a:cubicBezTo>
                  <a:cubicBezTo>
                    <a:pt x="73" y="73"/>
                    <a:pt x="71" y="74"/>
                    <a:pt x="69" y="74"/>
                  </a:cubicBezTo>
                  <a:cubicBezTo>
                    <a:pt x="67" y="74"/>
                    <a:pt x="65" y="73"/>
                    <a:pt x="64" y="72"/>
                  </a:cubicBezTo>
                  <a:cubicBezTo>
                    <a:pt x="63" y="71"/>
                    <a:pt x="62" y="69"/>
                    <a:pt x="62" y="66"/>
                  </a:cubicBezTo>
                  <a:cubicBezTo>
                    <a:pt x="62" y="20"/>
                    <a:pt x="62" y="20"/>
                    <a:pt x="62" y="20"/>
                  </a:cubicBezTo>
                  <a:cubicBezTo>
                    <a:pt x="62" y="17"/>
                    <a:pt x="63" y="15"/>
                    <a:pt x="64" y="14"/>
                  </a:cubicBezTo>
                  <a:cubicBezTo>
                    <a:pt x="65" y="13"/>
                    <a:pt x="67" y="12"/>
                    <a:pt x="69" y="12"/>
                  </a:cubicBezTo>
                  <a:cubicBezTo>
                    <a:pt x="71" y="12"/>
                    <a:pt x="73" y="13"/>
                    <a:pt x="74" y="14"/>
                  </a:cubicBezTo>
                  <a:cubicBezTo>
                    <a:pt x="75" y="15"/>
                    <a:pt x="76" y="17"/>
                    <a:pt x="76" y="20"/>
                  </a:cubicBezTo>
                  <a:lnTo>
                    <a:pt x="76" y="66"/>
                  </a:lnTo>
                  <a:close/>
                  <a:moveTo>
                    <a:pt x="124" y="66"/>
                  </a:moveTo>
                  <a:cubicBezTo>
                    <a:pt x="124" y="69"/>
                    <a:pt x="123" y="71"/>
                    <a:pt x="122" y="72"/>
                  </a:cubicBezTo>
                  <a:cubicBezTo>
                    <a:pt x="121" y="73"/>
                    <a:pt x="119" y="74"/>
                    <a:pt x="117" y="74"/>
                  </a:cubicBezTo>
                  <a:cubicBezTo>
                    <a:pt x="115" y="74"/>
                    <a:pt x="113" y="73"/>
                    <a:pt x="112" y="72"/>
                  </a:cubicBezTo>
                  <a:cubicBezTo>
                    <a:pt x="111" y="71"/>
                    <a:pt x="110" y="69"/>
                    <a:pt x="110" y="66"/>
                  </a:cubicBezTo>
                  <a:cubicBezTo>
                    <a:pt x="110" y="1"/>
                    <a:pt x="110" y="1"/>
                    <a:pt x="110" y="1"/>
                  </a:cubicBezTo>
                  <a:cubicBezTo>
                    <a:pt x="97" y="1"/>
                    <a:pt x="97" y="1"/>
                    <a:pt x="97" y="1"/>
                  </a:cubicBezTo>
                  <a:cubicBezTo>
                    <a:pt x="97" y="65"/>
                    <a:pt x="97" y="65"/>
                    <a:pt x="97" y="65"/>
                  </a:cubicBezTo>
                  <a:cubicBezTo>
                    <a:pt x="97" y="72"/>
                    <a:pt x="99" y="77"/>
                    <a:pt x="102" y="81"/>
                  </a:cubicBezTo>
                  <a:cubicBezTo>
                    <a:pt x="105" y="84"/>
                    <a:pt x="110" y="86"/>
                    <a:pt x="117" y="86"/>
                  </a:cubicBezTo>
                  <a:cubicBezTo>
                    <a:pt x="123" y="86"/>
                    <a:pt x="128" y="84"/>
                    <a:pt x="131" y="81"/>
                  </a:cubicBezTo>
                  <a:cubicBezTo>
                    <a:pt x="135" y="77"/>
                    <a:pt x="136" y="72"/>
                    <a:pt x="136" y="65"/>
                  </a:cubicBezTo>
                  <a:cubicBezTo>
                    <a:pt x="136" y="1"/>
                    <a:pt x="136" y="1"/>
                    <a:pt x="136" y="1"/>
                  </a:cubicBezTo>
                  <a:cubicBezTo>
                    <a:pt x="124" y="1"/>
                    <a:pt x="124" y="1"/>
                    <a:pt x="124" y="1"/>
                  </a:cubicBezTo>
                  <a:lnTo>
                    <a:pt x="124" y="66"/>
                  </a:lnTo>
                  <a:close/>
                  <a:moveTo>
                    <a:pt x="24" y="39"/>
                  </a:moveTo>
                  <a:cubicBezTo>
                    <a:pt x="14" y="1"/>
                    <a:pt x="14" y="1"/>
                    <a:pt x="14" y="1"/>
                  </a:cubicBezTo>
                  <a:cubicBezTo>
                    <a:pt x="0" y="1"/>
                    <a:pt x="0" y="1"/>
                    <a:pt x="0" y="1"/>
                  </a:cubicBezTo>
                  <a:cubicBezTo>
                    <a:pt x="17" y="57"/>
                    <a:pt x="17" y="57"/>
                    <a:pt x="17" y="57"/>
                  </a:cubicBezTo>
                  <a:cubicBezTo>
                    <a:pt x="17" y="85"/>
                    <a:pt x="17" y="85"/>
                    <a:pt x="17" y="85"/>
                  </a:cubicBezTo>
                  <a:cubicBezTo>
                    <a:pt x="30" y="85"/>
                    <a:pt x="30" y="85"/>
                    <a:pt x="30" y="85"/>
                  </a:cubicBezTo>
                  <a:cubicBezTo>
                    <a:pt x="30" y="57"/>
                    <a:pt x="30" y="57"/>
                    <a:pt x="30" y="57"/>
                  </a:cubicBezTo>
                  <a:cubicBezTo>
                    <a:pt x="47" y="1"/>
                    <a:pt x="47" y="1"/>
                    <a:pt x="47" y="1"/>
                  </a:cubicBezTo>
                  <a:cubicBezTo>
                    <a:pt x="34" y="1"/>
                    <a:pt x="34" y="1"/>
                    <a:pt x="34" y="1"/>
                  </a:cubicBezTo>
                  <a:lnTo>
                    <a:pt x="24" y="39"/>
                  </a:lnTo>
                  <a:close/>
                  <a:moveTo>
                    <a:pt x="272" y="0"/>
                  </a:moveTo>
                  <a:cubicBezTo>
                    <a:pt x="265" y="0"/>
                    <a:pt x="260" y="2"/>
                    <a:pt x="257" y="5"/>
                  </a:cubicBezTo>
                  <a:cubicBezTo>
                    <a:pt x="254" y="9"/>
                    <a:pt x="252" y="14"/>
                    <a:pt x="252" y="21"/>
                  </a:cubicBezTo>
                  <a:cubicBezTo>
                    <a:pt x="252" y="65"/>
                    <a:pt x="252" y="65"/>
                    <a:pt x="252" y="65"/>
                  </a:cubicBezTo>
                  <a:cubicBezTo>
                    <a:pt x="252" y="72"/>
                    <a:pt x="254" y="77"/>
                    <a:pt x="257" y="80"/>
                  </a:cubicBezTo>
                  <a:cubicBezTo>
                    <a:pt x="260" y="84"/>
                    <a:pt x="265" y="86"/>
                    <a:pt x="272" y="86"/>
                  </a:cubicBezTo>
                  <a:cubicBezTo>
                    <a:pt x="278" y="86"/>
                    <a:pt x="283" y="84"/>
                    <a:pt x="287" y="80"/>
                  </a:cubicBezTo>
                  <a:cubicBezTo>
                    <a:pt x="290" y="77"/>
                    <a:pt x="292" y="72"/>
                    <a:pt x="292" y="65"/>
                  </a:cubicBezTo>
                  <a:cubicBezTo>
                    <a:pt x="292" y="21"/>
                    <a:pt x="292" y="21"/>
                    <a:pt x="292" y="21"/>
                  </a:cubicBezTo>
                  <a:cubicBezTo>
                    <a:pt x="292" y="14"/>
                    <a:pt x="290" y="9"/>
                    <a:pt x="287" y="5"/>
                  </a:cubicBezTo>
                  <a:cubicBezTo>
                    <a:pt x="283" y="2"/>
                    <a:pt x="278" y="0"/>
                    <a:pt x="272" y="0"/>
                  </a:cubicBezTo>
                  <a:close/>
                  <a:moveTo>
                    <a:pt x="279" y="66"/>
                  </a:moveTo>
                  <a:cubicBezTo>
                    <a:pt x="279" y="69"/>
                    <a:pt x="278" y="71"/>
                    <a:pt x="277" y="72"/>
                  </a:cubicBezTo>
                  <a:cubicBezTo>
                    <a:pt x="276" y="73"/>
                    <a:pt x="274" y="74"/>
                    <a:pt x="272" y="74"/>
                  </a:cubicBezTo>
                  <a:cubicBezTo>
                    <a:pt x="270" y="74"/>
                    <a:pt x="268" y="73"/>
                    <a:pt x="267" y="72"/>
                  </a:cubicBezTo>
                  <a:cubicBezTo>
                    <a:pt x="266" y="71"/>
                    <a:pt x="265" y="69"/>
                    <a:pt x="265" y="66"/>
                  </a:cubicBezTo>
                  <a:cubicBezTo>
                    <a:pt x="265" y="20"/>
                    <a:pt x="265" y="20"/>
                    <a:pt x="265" y="20"/>
                  </a:cubicBezTo>
                  <a:cubicBezTo>
                    <a:pt x="265" y="17"/>
                    <a:pt x="266" y="15"/>
                    <a:pt x="267" y="14"/>
                  </a:cubicBezTo>
                  <a:cubicBezTo>
                    <a:pt x="268" y="13"/>
                    <a:pt x="270" y="12"/>
                    <a:pt x="272" y="12"/>
                  </a:cubicBezTo>
                  <a:cubicBezTo>
                    <a:pt x="274" y="12"/>
                    <a:pt x="276" y="13"/>
                    <a:pt x="277" y="14"/>
                  </a:cubicBezTo>
                  <a:cubicBezTo>
                    <a:pt x="278" y="15"/>
                    <a:pt x="279" y="17"/>
                    <a:pt x="279" y="20"/>
                  </a:cubicBezTo>
                  <a:lnTo>
                    <a:pt x="279" y="66"/>
                  </a:lnTo>
                  <a:close/>
                  <a:moveTo>
                    <a:pt x="319" y="0"/>
                  </a:moveTo>
                  <a:cubicBezTo>
                    <a:pt x="313" y="0"/>
                    <a:pt x="308" y="2"/>
                    <a:pt x="304" y="5"/>
                  </a:cubicBezTo>
                  <a:cubicBezTo>
                    <a:pt x="301" y="9"/>
                    <a:pt x="299" y="14"/>
                    <a:pt x="299" y="21"/>
                  </a:cubicBezTo>
                  <a:cubicBezTo>
                    <a:pt x="299" y="65"/>
                    <a:pt x="299" y="65"/>
                    <a:pt x="299" y="65"/>
                  </a:cubicBezTo>
                  <a:cubicBezTo>
                    <a:pt x="299" y="72"/>
                    <a:pt x="301" y="77"/>
                    <a:pt x="304" y="80"/>
                  </a:cubicBezTo>
                  <a:cubicBezTo>
                    <a:pt x="308" y="84"/>
                    <a:pt x="313" y="86"/>
                    <a:pt x="319" y="86"/>
                  </a:cubicBezTo>
                  <a:cubicBezTo>
                    <a:pt x="325" y="86"/>
                    <a:pt x="330" y="84"/>
                    <a:pt x="334" y="80"/>
                  </a:cubicBezTo>
                  <a:cubicBezTo>
                    <a:pt x="337" y="77"/>
                    <a:pt x="339" y="72"/>
                    <a:pt x="339" y="65"/>
                  </a:cubicBezTo>
                  <a:cubicBezTo>
                    <a:pt x="339" y="38"/>
                    <a:pt x="339" y="38"/>
                    <a:pt x="339" y="38"/>
                  </a:cubicBezTo>
                  <a:cubicBezTo>
                    <a:pt x="320" y="38"/>
                    <a:pt x="320" y="38"/>
                    <a:pt x="320" y="38"/>
                  </a:cubicBezTo>
                  <a:cubicBezTo>
                    <a:pt x="320" y="50"/>
                    <a:pt x="320" y="50"/>
                    <a:pt x="320" y="50"/>
                  </a:cubicBezTo>
                  <a:cubicBezTo>
                    <a:pt x="326" y="50"/>
                    <a:pt x="326" y="50"/>
                    <a:pt x="326" y="50"/>
                  </a:cubicBezTo>
                  <a:cubicBezTo>
                    <a:pt x="326" y="66"/>
                    <a:pt x="326" y="66"/>
                    <a:pt x="326" y="66"/>
                  </a:cubicBezTo>
                  <a:cubicBezTo>
                    <a:pt x="326" y="69"/>
                    <a:pt x="326" y="71"/>
                    <a:pt x="324" y="72"/>
                  </a:cubicBezTo>
                  <a:cubicBezTo>
                    <a:pt x="323" y="73"/>
                    <a:pt x="321" y="74"/>
                    <a:pt x="319" y="74"/>
                  </a:cubicBezTo>
                  <a:cubicBezTo>
                    <a:pt x="317" y="74"/>
                    <a:pt x="316" y="73"/>
                    <a:pt x="314" y="72"/>
                  </a:cubicBezTo>
                  <a:cubicBezTo>
                    <a:pt x="313" y="71"/>
                    <a:pt x="313" y="69"/>
                    <a:pt x="313" y="66"/>
                  </a:cubicBezTo>
                  <a:cubicBezTo>
                    <a:pt x="313" y="20"/>
                    <a:pt x="313" y="20"/>
                    <a:pt x="313" y="20"/>
                  </a:cubicBezTo>
                  <a:cubicBezTo>
                    <a:pt x="313" y="17"/>
                    <a:pt x="313" y="15"/>
                    <a:pt x="314" y="14"/>
                  </a:cubicBezTo>
                  <a:cubicBezTo>
                    <a:pt x="316" y="13"/>
                    <a:pt x="317" y="12"/>
                    <a:pt x="319" y="12"/>
                  </a:cubicBezTo>
                  <a:cubicBezTo>
                    <a:pt x="321" y="12"/>
                    <a:pt x="323" y="13"/>
                    <a:pt x="324" y="14"/>
                  </a:cubicBezTo>
                  <a:cubicBezTo>
                    <a:pt x="326" y="15"/>
                    <a:pt x="326" y="17"/>
                    <a:pt x="326" y="20"/>
                  </a:cubicBezTo>
                  <a:cubicBezTo>
                    <a:pt x="326" y="29"/>
                    <a:pt x="326" y="29"/>
                    <a:pt x="326" y="29"/>
                  </a:cubicBezTo>
                  <a:cubicBezTo>
                    <a:pt x="339" y="29"/>
                    <a:pt x="339" y="29"/>
                    <a:pt x="339" y="29"/>
                  </a:cubicBezTo>
                  <a:cubicBezTo>
                    <a:pt x="339" y="21"/>
                    <a:pt x="339" y="21"/>
                    <a:pt x="339" y="21"/>
                  </a:cubicBezTo>
                  <a:cubicBezTo>
                    <a:pt x="339" y="14"/>
                    <a:pt x="337" y="9"/>
                    <a:pt x="334" y="5"/>
                  </a:cubicBezTo>
                  <a:cubicBezTo>
                    <a:pt x="330" y="2"/>
                    <a:pt x="325" y="0"/>
                    <a:pt x="319" y="0"/>
                  </a:cubicBezTo>
                  <a:close/>
                  <a:moveTo>
                    <a:pt x="381" y="5"/>
                  </a:moveTo>
                  <a:cubicBezTo>
                    <a:pt x="378" y="2"/>
                    <a:pt x="373" y="0"/>
                    <a:pt x="366" y="0"/>
                  </a:cubicBezTo>
                  <a:cubicBezTo>
                    <a:pt x="360" y="0"/>
                    <a:pt x="355" y="2"/>
                    <a:pt x="351" y="5"/>
                  </a:cubicBezTo>
                  <a:cubicBezTo>
                    <a:pt x="348" y="9"/>
                    <a:pt x="346" y="14"/>
                    <a:pt x="346" y="21"/>
                  </a:cubicBezTo>
                  <a:cubicBezTo>
                    <a:pt x="346" y="65"/>
                    <a:pt x="346" y="65"/>
                    <a:pt x="346" y="65"/>
                  </a:cubicBezTo>
                  <a:cubicBezTo>
                    <a:pt x="346" y="72"/>
                    <a:pt x="348" y="77"/>
                    <a:pt x="351" y="80"/>
                  </a:cubicBezTo>
                  <a:cubicBezTo>
                    <a:pt x="355" y="84"/>
                    <a:pt x="360" y="86"/>
                    <a:pt x="366" y="86"/>
                  </a:cubicBezTo>
                  <a:cubicBezTo>
                    <a:pt x="373" y="86"/>
                    <a:pt x="378" y="84"/>
                    <a:pt x="381" y="80"/>
                  </a:cubicBezTo>
                  <a:cubicBezTo>
                    <a:pt x="384" y="77"/>
                    <a:pt x="386" y="72"/>
                    <a:pt x="386" y="65"/>
                  </a:cubicBezTo>
                  <a:cubicBezTo>
                    <a:pt x="386" y="21"/>
                    <a:pt x="386" y="21"/>
                    <a:pt x="386" y="21"/>
                  </a:cubicBezTo>
                  <a:cubicBezTo>
                    <a:pt x="386" y="14"/>
                    <a:pt x="384" y="9"/>
                    <a:pt x="381" y="5"/>
                  </a:cubicBezTo>
                  <a:close/>
                  <a:moveTo>
                    <a:pt x="373" y="66"/>
                  </a:moveTo>
                  <a:cubicBezTo>
                    <a:pt x="373" y="69"/>
                    <a:pt x="372" y="71"/>
                    <a:pt x="371" y="72"/>
                  </a:cubicBezTo>
                  <a:cubicBezTo>
                    <a:pt x="370" y="73"/>
                    <a:pt x="368" y="74"/>
                    <a:pt x="366" y="74"/>
                  </a:cubicBezTo>
                  <a:cubicBezTo>
                    <a:pt x="364" y="74"/>
                    <a:pt x="362" y="73"/>
                    <a:pt x="361" y="72"/>
                  </a:cubicBezTo>
                  <a:cubicBezTo>
                    <a:pt x="360" y="71"/>
                    <a:pt x="359" y="69"/>
                    <a:pt x="359" y="66"/>
                  </a:cubicBezTo>
                  <a:cubicBezTo>
                    <a:pt x="359" y="20"/>
                    <a:pt x="359" y="20"/>
                    <a:pt x="359" y="20"/>
                  </a:cubicBezTo>
                  <a:cubicBezTo>
                    <a:pt x="359" y="17"/>
                    <a:pt x="360" y="15"/>
                    <a:pt x="361" y="14"/>
                  </a:cubicBezTo>
                  <a:cubicBezTo>
                    <a:pt x="362" y="13"/>
                    <a:pt x="364" y="12"/>
                    <a:pt x="366" y="12"/>
                  </a:cubicBezTo>
                  <a:cubicBezTo>
                    <a:pt x="368" y="12"/>
                    <a:pt x="370" y="13"/>
                    <a:pt x="371" y="14"/>
                  </a:cubicBezTo>
                  <a:cubicBezTo>
                    <a:pt x="372" y="15"/>
                    <a:pt x="373" y="17"/>
                    <a:pt x="373" y="20"/>
                  </a:cubicBezTo>
                  <a:lnTo>
                    <a:pt x="373" y="66"/>
                  </a:lnTo>
                  <a:close/>
                  <a:moveTo>
                    <a:pt x="185" y="75"/>
                  </a:moveTo>
                  <a:cubicBezTo>
                    <a:pt x="185" y="62"/>
                    <a:pt x="185" y="62"/>
                    <a:pt x="185" y="62"/>
                  </a:cubicBezTo>
                  <a:cubicBezTo>
                    <a:pt x="185" y="57"/>
                    <a:pt x="184" y="54"/>
                    <a:pt x="183" y="51"/>
                  </a:cubicBezTo>
                  <a:cubicBezTo>
                    <a:pt x="182" y="47"/>
                    <a:pt x="180" y="45"/>
                    <a:pt x="176" y="44"/>
                  </a:cubicBezTo>
                  <a:cubicBezTo>
                    <a:pt x="182" y="41"/>
                    <a:pt x="185" y="35"/>
                    <a:pt x="185" y="27"/>
                  </a:cubicBezTo>
                  <a:cubicBezTo>
                    <a:pt x="185" y="20"/>
                    <a:pt x="185" y="20"/>
                    <a:pt x="185" y="20"/>
                  </a:cubicBezTo>
                  <a:cubicBezTo>
                    <a:pt x="185" y="14"/>
                    <a:pt x="183" y="9"/>
                    <a:pt x="180" y="6"/>
                  </a:cubicBezTo>
                  <a:cubicBezTo>
                    <a:pt x="177" y="3"/>
                    <a:pt x="172" y="1"/>
                    <a:pt x="165" y="1"/>
                  </a:cubicBezTo>
                  <a:cubicBezTo>
                    <a:pt x="145" y="1"/>
                    <a:pt x="145" y="1"/>
                    <a:pt x="145" y="1"/>
                  </a:cubicBezTo>
                  <a:cubicBezTo>
                    <a:pt x="145" y="85"/>
                    <a:pt x="145" y="85"/>
                    <a:pt x="145" y="85"/>
                  </a:cubicBezTo>
                  <a:cubicBezTo>
                    <a:pt x="159" y="85"/>
                    <a:pt x="159" y="85"/>
                    <a:pt x="159" y="85"/>
                  </a:cubicBezTo>
                  <a:cubicBezTo>
                    <a:pt x="159" y="51"/>
                    <a:pt x="159" y="51"/>
                    <a:pt x="159" y="51"/>
                  </a:cubicBezTo>
                  <a:cubicBezTo>
                    <a:pt x="163" y="51"/>
                    <a:pt x="163" y="51"/>
                    <a:pt x="163" y="51"/>
                  </a:cubicBezTo>
                  <a:cubicBezTo>
                    <a:pt x="166" y="51"/>
                    <a:pt x="168" y="52"/>
                    <a:pt x="170" y="53"/>
                  </a:cubicBezTo>
                  <a:cubicBezTo>
                    <a:pt x="171" y="55"/>
                    <a:pt x="172" y="57"/>
                    <a:pt x="172" y="61"/>
                  </a:cubicBezTo>
                  <a:cubicBezTo>
                    <a:pt x="172" y="75"/>
                    <a:pt x="172" y="75"/>
                    <a:pt x="172" y="75"/>
                  </a:cubicBezTo>
                  <a:cubicBezTo>
                    <a:pt x="172" y="76"/>
                    <a:pt x="172" y="78"/>
                    <a:pt x="172" y="79"/>
                  </a:cubicBezTo>
                  <a:cubicBezTo>
                    <a:pt x="172" y="80"/>
                    <a:pt x="172" y="81"/>
                    <a:pt x="172" y="82"/>
                  </a:cubicBezTo>
                  <a:cubicBezTo>
                    <a:pt x="172" y="82"/>
                    <a:pt x="172" y="83"/>
                    <a:pt x="173" y="83"/>
                  </a:cubicBezTo>
                  <a:cubicBezTo>
                    <a:pt x="173" y="84"/>
                    <a:pt x="173" y="84"/>
                    <a:pt x="173" y="85"/>
                  </a:cubicBezTo>
                  <a:cubicBezTo>
                    <a:pt x="186" y="85"/>
                    <a:pt x="186" y="85"/>
                    <a:pt x="186" y="85"/>
                  </a:cubicBezTo>
                  <a:cubicBezTo>
                    <a:pt x="186" y="83"/>
                    <a:pt x="185" y="82"/>
                    <a:pt x="185" y="80"/>
                  </a:cubicBezTo>
                  <a:cubicBezTo>
                    <a:pt x="185" y="79"/>
                    <a:pt x="185" y="77"/>
                    <a:pt x="185" y="75"/>
                  </a:cubicBezTo>
                  <a:close/>
                  <a:moveTo>
                    <a:pt x="172" y="30"/>
                  </a:moveTo>
                  <a:cubicBezTo>
                    <a:pt x="172" y="33"/>
                    <a:pt x="171" y="36"/>
                    <a:pt x="170" y="37"/>
                  </a:cubicBezTo>
                  <a:cubicBezTo>
                    <a:pt x="168" y="38"/>
                    <a:pt x="166" y="39"/>
                    <a:pt x="164" y="39"/>
                  </a:cubicBezTo>
                  <a:cubicBezTo>
                    <a:pt x="159" y="39"/>
                    <a:pt x="159" y="39"/>
                    <a:pt x="159" y="39"/>
                  </a:cubicBezTo>
                  <a:cubicBezTo>
                    <a:pt x="159" y="13"/>
                    <a:pt x="159" y="13"/>
                    <a:pt x="159" y="13"/>
                  </a:cubicBezTo>
                  <a:cubicBezTo>
                    <a:pt x="165" y="13"/>
                    <a:pt x="165" y="13"/>
                    <a:pt x="165" y="13"/>
                  </a:cubicBezTo>
                  <a:cubicBezTo>
                    <a:pt x="167" y="13"/>
                    <a:pt x="169" y="14"/>
                    <a:pt x="170" y="15"/>
                  </a:cubicBezTo>
                  <a:cubicBezTo>
                    <a:pt x="171" y="16"/>
                    <a:pt x="172" y="19"/>
                    <a:pt x="172" y="22"/>
                  </a:cubicBezTo>
                  <a:lnTo>
                    <a:pt x="172" y="30"/>
                  </a:lnTo>
                  <a:close/>
                  <a:moveTo>
                    <a:pt x="225" y="1"/>
                  </a:moveTo>
                  <a:cubicBezTo>
                    <a:pt x="212" y="1"/>
                    <a:pt x="212" y="1"/>
                    <a:pt x="212" y="1"/>
                  </a:cubicBezTo>
                  <a:cubicBezTo>
                    <a:pt x="212" y="85"/>
                    <a:pt x="212" y="85"/>
                    <a:pt x="212" y="85"/>
                  </a:cubicBezTo>
                  <a:cubicBezTo>
                    <a:pt x="247" y="85"/>
                    <a:pt x="247" y="85"/>
                    <a:pt x="247" y="85"/>
                  </a:cubicBezTo>
                  <a:cubicBezTo>
                    <a:pt x="247" y="73"/>
                    <a:pt x="247" y="73"/>
                    <a:pt x="247" y="73"/>
                  </a:cubicBezTo>
                  <a:cubicBezTo>
                    <a:pt x="225" y="73"/>
                    <a:pt x="225" y="73"/>
                    <a:pt x="225" y="73"/>
                  </a:cubicBezTo>
                  <a:lnTo>
                    <a:pt x="225"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ko-KR" altLang="en-US" sz="2100"/>
            </a:p>
          </p:txBody>
        </p:sp>
        <p:sp>
          <p:nvSpPr>
            <p:cNvPr id="33" name="Freeform 6"/>
            <p:cNvSpPr>
              <a:spLocks noEditPoints="1"/>
            </p:cNvSpPr>
            <p:nvPr userDrawn="1"/>
          </p:nvSpPr>
          <p:spPr bwMode="auto">
            <a:xfrm>
              <a:off x="7119690" y="5691050"/>
              <a:ext cx="1441696" cy="137231"/>
            </a:xfrm>
            <a:custGeom>
              <a:avLst/>
              <a:gdLst>
                <a:gd name="T0" fmla="*/ 132 w 393"/>
                <a:gd name="T1" fmla="*/ 28 h 37"/>
                <a:gd name="T2" fmla="*/ 127 w 393"/>
                <a:gd name="T3" fmla="*/ 26 h 37"/>
                <a:gd name="T4" fmla="*/ 133 w 393"/>
                <a:gd name="T5" fmla="*/ 18 h 37"/>
                <a:gd name="T6" fmla="*/ 186 w 393"/>
                <a:gd name="T7" fmla="*/ 8 h 37"/>
                <a:gd name="T8" fmla="*/ 174 w 393"/>
                <a:gd name="T9" fmla="*/ 8 h 37"/>
                <a:gd name="T10" fmla="*/ 163 w 393"/>
                <a:gd name="T11" fmla="*/ 29 h 37"/>
                <a:gd name="T12" fmla="*/ 173 w 393"/>
                <a:gd name="T13" fmla="*/ 12 h 37"/>
                <a:gd name="T14" fmla="*/ 192 w 393"/>
                <a:gd name="T15" fmla="*/ 29 h 37"/>
                <a:gd name="T16" fmla="*/ 106 w 393"/>
                <a:gd name="T17" fmla="*/ 25 h 37"/>
                <a:gd name="T18" fmla="*/ 103 w 393"/>
                <a:gd name="T19" fmla="*/ 32 h 37"/>
                <a:gd name="T20" fmla="*/ 103 w 393"/>
                <a:gd name="T21" fmla="*/ 36 h 37"/>
                <a:gd name="T22" fmla="*/ 154 w 393"/>
                <a:gd name="T23" fmla="*/ 19 h 37"/>
                <a:gd name="T24" fmla="*/ 144 w 393"/>
                <a:gd name="T25" fmla="*/ 19 h 37"/>
                <a:gd name="T26" fmla="*/ 144 w 393"/>
                <a:gd name="T27" fmla="*/ 28 h 37"/>
                <a:gd name="T28" fmla="*/ 154 w 393"/>
                <a:gd name="T29" fmla="*/ 8 h 37"/>
                <a:gd name="T30" fmla="*/ 375 w 393"/>
                <a:gd name="T31" fmla="*/ 7 h 37"/>
                <a:gd name="T32" fmla="*/ 369 w 393"/>
                <a:gd name="T33" fmla="*/ 29 h 37"/>
                <a:gd name="T34" fmla="*/ 378 w 393"/>
                <a:gd name="T35" fmla="*/ 15 h 37"/>
                <a:gd name="T36" fmla="*/ 388 w 393"/>
                <a:gd name="T37" fmla="*/ 11 h 37"/>
                <a:gd name="T38" fmla="*/ 392 w 393"/>
                <a:gd name="T39" fmla="*/ 9 h 37"/>
                <a:gd name="T40" fmla="*/ 38 w 393"/>
                <a:gd name="T41" fmla="*/ 20 h 37"/>
                <a:gd name="T42" fmla="*/ 39 w 393"/>
                <a:gd name="T43" fmla="*/ 29 h 37"/>
                <a:gd name="T44" fmla="*/ 54 w 393"/>
                <a:gd name="T45" fmla="*/ 8 h 37"/>
                <a:gd name="T46" fmla="*/ 13 w 393"/>
                <a:gd name="T47" fmla="*/ 8 h 37"/>
                <a:gd name="T48" fmla="*/ 7 w 393"/>
                <a:gd name="T49" fmla="*/ 29 h 37"/>
                <a:gd name="T50" fmla="*/ 29 w 393"/>
                <a:gd name="T51" fmla="*/ 8 h 37"/>
                <a:gd name="T52" fmla="*/ 88 w 393"/>
                <a:gd name="T53" fmla="*/ 25 h 37"/>
                <a:gd name="T54" fmla="*/ 71 w 393"/>
                <a:gd name="T55" fmla="*/ 8 h 37"/>
                <a:gd name="T56" fmla="*/ 64 w 393"/>
                <a:gd name="T57" fmla="*/ 29 h 37"/>
                <a:gd name="T58" fmla="*/ 87 w 393"/>
                <a:gd name="T59" fmla="*/ 8 h 37"/>
                <a:gd name="T60" fmla="*/ 207 w 393"/>
                <a:gd name="T61" fmla="*/ 26 h 37"/>
                <a:gd name="T62" fmla="*/ 214 w 393"/>
                <a:gd name="T63" fmla="*/ 26 h 37"/>
                <a:gd name="T64" fmla="*/ 214 w 393"/>
                <a:gd name="T65" fmla="*/ 7 h 37"/>
                <a:gd name="T66" fmla="*/ 208 w 393"/>
                <a:gd name="T67" fmla="*/ 16 h 37"/>
                <a:gd name="T68" fmla="*/ 286 w 393"/>
                <a:gd name="T69" fmla="*/ 11 h 37"/>
                <a:gd name="T70" fmla="*/ 277 w 393"/>
                <a:gd name="T71" fmla="*/ 8 h 37"/>
                <a:gd name="T72" fmla="*/ 284 w 393"/>
                <a:gd name="T73" fmla="*/ 29 h 37"/>
                <a:gd name="T74" fmla="*/ 327 w 393"/>
                <a:gd name="T75" fmla="*/ 24 h 37"/>
                <a:gd name="T76" fmla="*/ 340 w 393"/>
                <a:gd name="T77" fmla="*/ 14 h 37"/>
                <a:gd name="T78" fmla="*/ 325 w 393"/>
                <a:gd name="T79" fmla="*/ 26 h 37"/>
                <a:gd name="T80" fmla="*/ 298 w 393"/>
                <a:gd name="T81" fmla="*/ 7 h 37"/>
                <a:gd name="T82" fmla="*/ 307 w 393"/>
                <a:gd name="T83" fmla="*/ 22 h 37"/>
                <a:gd name="T84" fmla="*/ 308 w 393"/>
                <a:gd name="T85" fmla="*/ 19 h 37"/>
                <a:gd name="T86" fmla="*/ 298 w 393"/>
                <a:gd name="T87" fmla="*/ 10 h 37"/>
                <a:gd name="T88" fmla="*/ 273 w 393"/>
                <a:gd name="T89" fmla="*/ 0 h 37"/>
                <a:gd name="T90" fmla="*/ 344 w 393"/>
                <a:gd name="T91" fmla="*/ 26 h 37"/>
                <a:gd name="T92" fmla="*/ 351 w 393"/>
                <a:gd name="T93" fmla="*/ 7 h 37"/>
                <a:gd name="T94" fmla="*/ 351 w 393"/>
                <a:gd name="T95" fmla="*/ 10 h 37"/>
                <a:gd name="T96" fmla="*/ 237 w 393"/>
                <a:gd name="T97" fmla="*/ 7 h 37"/>
                <a:gd name="T98" fmla="*/ 231 w 393"/>
                <a:gd name="T99" fmla="*/ 26 h 37"/>
                <a:gd name="T100" fmla="*/ 240 w 393"/>
                <a:gd name="T101" fmla="*/ 24 h 37"/>
                <a:gd name="T102" fmla="*/ 240 w 393"/>
                <a:gd name="T103" fmla="*/ 12 h 37"/>
                <a:gd name="T104" fmla="*/ 270 w 393"/>
                <a:gd name="T105" fmla="*/ 8 h 37"/>
                <a:gd name="T106" fmla="*/ 313 w 393"/>
                <a:gd name="T107" fmla="*/ 29 h 37"/>
                <a:gd name="T108" fmla="*/ 253 w 393"/>
                <a:gd name="T109" fmla="*/ 11 h 37"/>
                <a:gd name="T110" fmla="*/ 261 w 393"/>
                <a:gd name="T111" fmla="*/ 8 h 37"/>
                <a:gd name="T112" fmla="*/ 250 w 393"/>
                <a:gd name="T113" fmla="*/ 16 h 37"/>
                <a:gd name="T114" fmla="*/ 257 w 393"/>
                <a:gd name="T115" fmla="*/ 26 h 37"/>
                <a:gd name="T116" fmla="*/ 261 w 393"/>
                <a:gd name="T117"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3" h="37">
                  <a:moveTo>
                    <a:pt x="127" y="7"/>
                  </a:moveTo>
                  <a:cubicBezTo>
                    <a:pt x="124" y="7"/>
                    <a:pt x="122" y="8"/>
                    <a:pt x="120" y="10"/>
                  </a:cubicBezTo>
                  <a:cubicBezTo>
                    <a:pt x="118" y="12"/>
                    <a:pt x="117" y="14"/>
                    <a:pt x="117" y="18"/>
                  </a:cubicBezTo>
                  <a:cubicBezTo>
                    <a:pt x="117" y="22"/>
                    <a:pt x="118" y="24"/>
                    <a:pt x="120" y="26"/>
                  </a:cubicBezTo>
                  <a:cubicBezTo>
                    <a:pt x="122" y="28"/>
                    <a:pt x="124" y="29"/>
                    <a:pt x="127" y="29"/>
                  </a:cubicBezTo>
                  <a:cubicBezTo>
                    <a:pt x="129" y="29"/>
                    <a:pt x="130" y="29"/>
                    <a:pt x="132" y="28"/>
                  </a:cubicBezTo>
                  <a:cubicBezTo>
                    <a:pt x="133" y="27"/>
                    <a:pt x="135" y="26"/>
                    <a:pt x="135" y="24"/>
                  </a:cubicBezTo>
                  <a:cubicBezTo>
                    <a:pt x="136" y="23"/>
                    <a:pt x="137" y="21"/>
                    <a:pt x="137" y="18"/>
                  </a:cubicBezTo>
                  <a:cubicBezTo>
                    <a:pt x="137" y="15"/>
                    <a:pt x="136" y="12"/>
                    <a:pt x="134" y="10"/>
                  </a:cubicBezTo>
                  <a:cubicBezTo>
                    <a:pt x="132" y="8"/>
                    <a:pt x="130" y="7"/>
                    <a:pt x="127" y="7"/>
                  </a:cubicBezTo>
                  <a:close/>
                  <a:moveTo>
                    <a:pt x="131" y="24"/>
                  </a:moveTo>
                  <a:cubicBezTo>
                    <a:pt x="130" y="26"/>
                    <a:pt x="129" y="26"/>
                    <a:pt x="127" y="26"/>
                  </a:cubicBezTo>
                  <a:cubicBezTo>
                    <a:pt x="125" y="26"/>
                    <a:pt x="124" y="26"/>
                    <a:pt x="122" y="24"/>
                  </a:cubicBezTo>
                  <a:cubicBezTo>
                    <a:pt x="121" y="23"/>
                    <a:pt x="121" y="21"/>
                    <a:pt x="121" y="18"/>
                  </a:cubicBezTo>
                  <a:cubicBezTo>
                    <a:pt x="121" y="16"/>
                    <a:pt x="121" y="14"/>
                    <a:pt x="122" y="12"/>
                  </a:cubicBezTo>
                  <a:cubicBezTo>
                    <a:pt x="124" y="11"/>
                    <a:pt x="125" y="10"/>
                    <a:pt x="127" y="10"/>
                  </a:cubicBezTo>
                  <a:cubicBezTo>
                    <a:pt x="129" y="10"/>
                    <a:pt x="130" y="11"/>
                    <a:pt x="131" y="12"/>
                  </a:cubicBezTo>
                  <a:cubicBezTo>
                    <a:pt x="132" y="14"/>
                    <a:pt x="133" y="16"/>
                    <a:pt x="133" y="18"/>
                  </a:cubicBezTo>
                  <a:cubicBezTo>
                    <a:pt x="133" y="21"/>
                    <a:pt x="132" y="23"/>
                    <a:pt x="131" y="24"/>
                  </a:cubicBezTo>
                  <a:close/>
                  <a:moveTo>
                    <a:pt x="195" y="20"/>
                  </a:moveTo>
                  <a:cubicBezTo>
                    <a:pt x="194" y="24"/>
                    <a:pt x="194" y="24"/>
                    <a:pt x="194" y="24"/>
                  </a:cubicBezTo>
                  <a:cubicBezTo>
                    <a:pt x="193" y="20"/>
                    <a:pt x="193" y="20"/>
                    <a:pt x="193" y="20"/>
                  </a:cubicBezTo>
                  <a:cubicBezTo>
                    <a:pt x="190" y="8"/>
                    <a:pt x="190" y="8"/>
                    <a:pt x="190" y="8"/>
                  </a:cubicBezTo>
                  <a:cubicBezTo>
                    <a:pt x="186" y="8"/>
                    <a:pt x="186" y="8"/>
                    <a:pt x="186" y="8"/>
                  </a:cubicBezTo>
                  <a:cubicBezTo>
                    <a:pt x="183" y="20"/>
                    <a:pt x="183" y="20"/>
                    <a:pt x="183" y="20"/>
                  </a:cubicBezTo>
                  <a:cubicBezTo>
                    <a:pt x="182" y="23"/>
                    <a:pt x="182" y="24"/>
                    <a:pt x="182" y="24"/>
                  </a:cubicBezTo>
                  <a:cubicBezTo>
                    <a:pt x="181" y="20"/>
                    <a:pt x="181" y="20"/>
                    <a:pt x="181" y="20"/>
                  </a:cubicBezTo>
                  <a:cubicBezTo>
                    <a:pt x="177" y="8"/>
                    <a:pt x="177" y="8"/>
                    <a:pt x="177" y="8"/>
                  </a:cubicBezTo>
                  <a:cubicBezTo>
                    <a:pt x="174" y="8"/>
                    <a:pt x="174" y="8"/>
                    <a:pt x="174" y="8"/>
                  </a:cubicBezTo>
                  <a:cubicBezTo>
                    <a:pt x="174" y="8"/>
                    <a:pt x="174" y="8"/>
                    <a:pt x="174" y="8"/>
                  </a:cubicBezTo>
                  <a:cubicBezTo>
                    <a:pt x="173" y="8"/>
                    <a:pt x="172" y="7"/>
                    <a:pt x="171" y="7"/>
                  </a:cubicBezTo>
                  <a:cubicBezTo>
                    <a:pt x="170" y="7"/>
                    <a:pt x="169" y="8"/>
                    <a:pt x="168" y="8"/>
                  </a:cubicBezTo>
                  <a:cubicBezTo>
                    <a:pt x="168" y="9"/>
                    <a:pt x="167" y="10"/>
                    <a:pt x="166" y="11"/>
                  </a:cubicBezTo>
                  <a:cubicBezTo>
                    <a:pt x="166" y="8"/>
                    <a:pt x="166" y="8"/>
                    <a:pt x="166" y="8"/>
                  </a:cubicBezTo>
                  <a:cubicBezTo>
                    <a:pt x="163" y="8"/>
                    <a:pt x="163" y="8"/>
                    <a:pt x="163" y="8"/>
                  </a:cubicBezTo>
                  <a:cubicBezTo>
                    <a:pt x="163" y="29"/>
                    <a:pt x="163" y="29"/>
                    <a:pt x="163" y="29"/>
                  </a:cubicBezTo>
                  <a:cubicBezTo>
                    <a:pt x="166" y="29"/>
                    <a:pt x="166" y="29"/>
                    <a:pt x="166" y="29"/>
                  </a:cubicBezTo>
                  <a:cubicBezTo>
                    <a:pt x="166" y="18"/>
                    <a:pt x="166" y="18"/>
                    <a:pt x="166" y="18"/>
                  </a:cubicBezTo>
                  <a:cubicBezTo>
                    <a:pt x="166" y="16"/>
                    <a:pt x="167" y="15"/>
                    <a:pt x="167" y="14"/>
                  </a:cubicBezTo>
                  <a:cubicBezTo>
                    <a:pt x="167" y="13"/>
                    <a:pt x="168" y="12"/>
                    <a:pt x="168" y="12"/>
                  </a:cubicBezTo>
                  <a:cubicBezTo>
                    <a:pt x="169" y="11"/>
                    <a:pt x="170" y="11"/>
                    <a:pt x="170" y="11"/>
                  </a:cubicBezTo>
                  <a:cubicBezTo>
                    <a:pt x="171" y="11"/>
                    <a:pt x="172" y="11"/>
                    <a:pt x="173" y="12"/>
                  </a:cubicBezTo>
                  <a:cubicBezTo>
                    <a:pt x="174" y="9"/>
                    <a:pt x="174" y="9"/>
                    <a:pt x="174" y="9"/>
                  </a:cubicBezTo>
                  <a:cubicBezTo>
                    <a:pt x="180" y="29"/>
                    <a:pt x="180" y="29"/>
                    <a:pt x="180" y="29"/>
                  </a:cubicBezTo>
                  <a:cubicBezTo>
                    <a:pt x="184" y="29"/>
                    <a:pt x="184" y="29"/>
                    <a:pt x="184" y="29"/>
                  </a:cubicBezTo>
                  <a:cubicBezTo>
                    <a:pt x="188" y="13"/>
                    <a:pt x="188" y="13"/>
                    <a:pt x="188" y="13"/>
                  </a:cubicBezTo>
                  <a:cubicBezTo>
                    <a:pt x="189" y="16"/>
                    <a:pt x="189" y="16"/>
                    <a:pt x="189" y="16"/>
                  </a:cubicBezTo>
                  <a:cubicBezTo>
                    <a:pt x="192" y="29"/>
                    <a:pt x="192" y="29"/>
                    <a:pt x="192" y="29"/>
                  </a:cubicBezTo>
                  <a:cubicBezTo>
                    <a:pt x="196" y="29"/>
                    <a:pt x="196" y="29"/>
                    <a:pt x="196" y="29"/>
                  </a:cubicBezTo>
                  <a:cubicBezTo>
                    <a:pt x="202" y="8"/>
                    <a:pt x="202" y="8"/>
                    <a:pt x="202" y="8"/>
                  </a:cubicBezTo>
                  <a:cubicBezTo>
                    <a:pt x="199" y="8"/>
                    <a:pt x="199" y="8"/>
                    <a:pt x="199" y="8"/>
                  </a:cubicBezTo>
                  <a:lnTo>
                    <a:pt x="195" y="20"/>
                  </a:lnTo>
                  <a:close/>
                  <a:moveTo>
                    <a:pt x="108" y="20"/>
                  </a:moveTo>
                  <a:cubicBezTo>
                    <a:pt x="107" y="22"/>
                    <a:pt x="106" y="23"/>
                    <a:pt x="106" y="25"/>
                  </a:cubicBezTo>
                  <a:cubicBezTo>
                    <a:pt x="106" y="23"/>
                    <a:pt x="105" y="21"/>
                    <a:pt x="105" y="20"/>
                  </a:cubicBezTo>
                  <a:cubicBezTo>
                    <a:pt x="100" y="8"/>
                    <a:pt x="100" y="8"/>
                    <a:pt x="100" y="8"/>
                  </a:cubicBezTo>
                  <a:cubicBezTo>
                    <a:pt x="96" y="8"/>
                    <a:pt x="96" y="8"/>
                    <a:pt x="96" y="8"/>
                  </a:cubicBezTo>
                  <a:cubicBezTo>
                    <a:pt x="104" y="29"/>
                    <a:pt x="104" y="29"/>
                    <a:pt x="104" y="29"/>
                  </a:cubicBezTo>
                  <a:cubicBezTo>
                    <a:pt x="104" y="29"/>
                    <a:pt x="104" y="29"/>
                    <a:pt x="104" y="30"/>
                  </a:cubicBezTo>
                  <a:cubicBezTo>
                    <a:pt x="104" y="31"/>
                    <a:pt x="103" y="32"/>
                    <a:pt x="103" y="32"/>
                  </a:cubicBezTo>
                  <a:cubicBezTo>
                    <a:pt x="103" y="33"/>
                    <a:pt x="102" y="33"/>
                    <a:pt x="102" y="33"/>
                  </a:cubicBezTo>
                  <a:cubicBezTo>
                    <a:pt x="101" y="34"/>
                    <a:pt x="101" y="34"/>
                    <a:pt x="100" y="34"/>
                  </a:cubicBezTo>
                  <a:cubicBezTo>
                    <a:pt x="99" y="34"/>
                    <a:pt x="99" y="34"/>
                    <a:pt x="98" y="33"/>
                  </a:cubicBezTo>
                  <a:cubicBezTo>
                    <a:pt x="98" y="37"/>
                    <a:pt x="98" y="37"/>
                    <a:pt x="98" y="37"/>
                  </a:cubicBezTo>
                  <a:cubicBezTo>
                    <a:pt x="99" y="37"/>
                    <a:pt x="100" y="37"/>
                    <a:pt x="101" y="37"/>
                  </a:cubicBezTo>
                  <a:cubicBezTo>
                    <a:pt x="102" y="37"/>
                    <a:pt x="103" y="37"/>
                    <a:pt x="103" y="36"/>
                  </a:cubicBezTo>
                  <a:cubicBezTo>
                    <a:pt x="104" y="36"/>
                    <a:pt x="105" y="35"/>
                    <a:pt x="106" y="34"/>
                  </a:cubicBezTo>
                  <a:cubicBezTo>
                    <a:pt x="106" y="33"/>
                    <a:pt x="107" y="31"/>
                    <a:pt x="108" y="29"/>
                  </a:cubicBezTo>
                  <a:cubicBezTo>
                    <a:pt x="115" y="8"/>
                    <a:pt x="115" y="8"/>
                    <a:pt x="115" y="8"/>
                  </a:cubicBezTo>
                  <a:cubicBezTo>
                    <a:pt x="112" y="8"/>
                    <a:pt x="112" y="8"/>
                    <a:pt x="112" y="8"/>
                  </a:cubicBezTo>
                  <a:lnTo>
                    <a:pt x="108" y="20"/>
                  </a:lnTo>
                  <a:close/>
                  <a:moveTo>
                    <a:pt x="154" y="19"/>
                  </a:moveTo>
                  <a:cubicBezTo>
                    <a:pt x="154" y="21"/>
                    <a:pt x="154" y="22"/>
                    <a:pt x="153" y="23"/>
                  </a:cubicBezTo>
                  <a:cubicBezTo>
                    <a:pt x="153" y="24"/>
                    <a:pt x="152" y="25"/>
                    <a:pt x="151" y="25"/>
                  </a:cubicBezTo>
                  <a:cubicBezTo>
                    <a:pt x="150" y="26"/>
                    <a:pt x="149" y="26"/>
                    <a:pt x="148" y="26"/>
                  </a:cubicBezTo>
                  <a:cubicBezTo>
                    <a:pt x="147" y="26"/>
                    <a:pt x="146" y="26"/>
                    <a:pt x="146" y="25"/>
                  </a:cubicBezTo>
                  <a:cubicBezTo>
                    <a:pt x="145" y="25"/>
                    <a:pt x="145" y="24"/>
                    <a:pt x="144" y="23"/>
                  </a:cubicBezTo>
                  <a:cubicBezTo>
                    <a:pt x="144" y="22"/>
                    <a:pt x="144" y="21"/>
                    <a:pt x="144" y="19"/>
                  </a:cubicBezTo>
                  <a:cubicBezTo>
                    <a:pt x="144" y="8"/>
                    <a:pt x="144" y="8"/>
                    <a:pt x="144" y="8"/>
                  </a:cubicBezTo>
                  <a:cubicBezTo>
                    <a:pt x="141" y="8"/>
                    <a:pt x="141" y="8"/>
                    <a:pt x="141" y="8"/>
                  </a:cubicBezTo>
                  <a:cubicBezTo>
                    <a:pt x="141" y="21"/>
                    <a:pt x="141" y="21"/>
                    <a:pt x="141" y="21"/>
                  </a:cubicBezTo>
                  <a:cubicBezTo>
                    <a:pt x="141" y="22"/>
                    <a:pt x="141" y="23"/>
                    <a:pt x="141" y="24"/>
                  </a:cubicBezTo>
                  <a:cubicBezTo>
                    <a:pt x="141" y="25"/>
                    <a:pt x="141" y="26"/>
                    <a:pt x="142" y="27"/>
                  </a:cubicBezTo>
                  <a:cubicBezTo>
                    <a:pt x="142" y="27"/>
                    <a:pt x="143" y="28"/>
                    <a:pt x="144" y="28"/>
                  </a:cubicBezTo>
                  <a:cubicBezTo>
                    <a:pt x="145" y="29"/>
                    <a:pt x="146" y="29"/>
                    <a:pt x="148" y="29"/>
                  </a:cubicBezTo>
                  <a:cubicBezTo>
                    <a:pt x="150" y="29"/>
                    <a:pt x="153" y="28"/>
                    <a:pt x="154" y="26"/>
                  </a:cubicBezTo>
                  <a:cubicBezTo>
                    <a:pt x="154" y="29"/>
                    <a:pt x="154" y="29"/>
                    <a:pt x="154" y="29"/>
                  </a:cubicBezTo>
                  <a:cubicBezTo>
                    <a:pt x="157" y="29"/>
                    <a:pt x="157" y="29"/>
                    <a:pt x="157" y="29"/>
                  </a:cubicBezTo>
                  <a:cubicBezTo>
                    <a:pt x="157" y="8"/>
                    <a:pt x="157" y="8"/>
                    <a:pt x="157" y="8"/>
                  </a:cubicBezTo>
                  <a:cubicBezTo>
                    <a:pt x="154" y="8"/>
                    <a:pt x="154" y="8"/>
                    <a:pt x="154" y="8"/>
                  </a:cubicBezTo>
                  <a:lnTo>
                    <a:pt x="154" y="19"/>
                  </a:lnTo>
                  <a:close/>
                  <a:moveTo>
                    <a:pt x="392" y="9"/>
                  </a:moveTo>
                  <a:cubicBezTo>
                    <a:pt x="391" y="8"/>
                    <a:pt x="389" y="7"/>
                    <a:pt x="387" y="7"/>
                  </a:cubicBezTo>
                  <a:cubicBezTo>
                    <a:pt x="384" y="7"/>
                    <a:pt x="382" y="9"/>
                    <a:pt x="381" y="11"/>
                  </a:cubicBezTo>
                  <a:cubicBezTo>
                    <a:pt x="380" y="10"/>
                    <a:pt x="379" y="9"/>
                    <a:pt x="378" y="8"/>
                  </a:cubicBezTo>
                  <a:cubicBezTo>
                    <a:pt x="377" y="8"/>
                    <a:pt x="376" y="7"/>
                    <a:pt x="375" y="7"/>
                  </a:cubicBezTo>
                  <a:cubicBezTo>
                    <a:pt x="373" y="7"/>
                    <a:pt x="372" y="8"/>
                    <a:pt x="371" y="8"/>
                  </a:cubicBezTo>
                  <a:cubicBezTo>
                    <a:pt x="370" y="9"/>
                    <a:pt x="369" y="10"/>
                    <a:pt x="368" y="11"/>
                  </a:cubicBezTo>
                  <a:cubicBezTo>
                    <a:pt x="368" y="8"/>
                    <a:pt x="368" y="8"/>
                    <a:pt x="368" y="8"/>
                  </a:cubicBezTo>
                  <a:cubicBezTo>
                    <a:pt x="365" y="8"/>
                    <a:pt x="365" y="8"/>
                    <a:pt x="365" y="8"/>
                  </a:cubicBezTo>
                  <a:cubicBezTo>
                    <a:pt x="365" y="29"/>
                    <a:pt x="365" y="29"/>
                    <a:pt x="365" y="29"/>
                  </a:cubicBezTo>
                  <a:cubicBezTo>
                    <a:pt x="369" y="29"/>
                    <a:pt x="369" y="29"/>
                    <a:pt x="369" y="29"/>
                  </a:cubicBezTo>
                  <a:cubicBezTo>
                    <a:pt x="369" y="18"/>
                    <a:pt x="369" y="18"/>
                    <a:pt x="369" y="18"/>
                  </a:cubicBezTo>
                  <a:cubicBezTo>
                    <a:pt x="369" y="16"/>
                    <a:pt x="369" y="15"/>
                    <a:pt x="369" y="14"/>
                  </a:cubicBezTo>
                  <a:cubicBezTo>
                    <a:pt x="370" y="13"/>
                    <a:pt x="370" y="12"/>
                    <a:pt x="371" y="11"/>
                  </a:cubicBezTo>
                  <a:cubicBezTo>
                    <a:pt x="372" y="11"/>
                    <a:pt x="373" y="10"/>
                    <a:pt x="374" y="10"/>
                  </a:cubicBezTo>
                  <a:cubicBezTo>
                    <a:pt x="375" y="10"/>
                    <a:pt x="376" y="11"/>
                    <a:pt x="377" y="12"/>
                  </a:cubicBezTo>
                  <a:cubicBezTo>
                    <a:pt x="377" y="12"/>
                    <a:pt x="378" y="14"/>
                    <a:pt x="378" y="15"/>
                  </a:cubicBezTo>
                  <a:cubicBezTo>
                    <a:pt x="378" y="29"/>
                    <a:pt x="378" y="29"/>
                    <a:pt x="378" y="29"/>
                  </a:cubicBezTo>
                  <a:cubicBezTo>
                    <a:pt x="381" y="29"/>
                    <a:pt x="381" y="29"/>
                    <a:pt x="381" y="29"/>
                  </a:cubicBezTo>
                  <a:cubicBezTo>
                    <a:pt x="381" y="17"/>
                    <a:pt x="381" y="17"/>
                    <a:pt x="381" y="17"/>
                  </a:cubicBezTo>
                  <a:cubicBezTo>
                    <a:pt x="381" y="14"/>
                    <a:pt x="382" y="13"/>
                    <a:pt x="383" y="12"/>
                  </a:cubicBezTo>
                  <a:cubicBezTo>
                    <a:pt x="384" y="11"/>
                    <a:pt x="385" y="10"/>
                    <a:pt x="386" y="10"/>
                  </a:cubicBezTo>
                  <a:cubicBezTo>
                    <a:pt x="387" y="10"/>
                    <a:pt x="388" y="11"/>
                    <a:pt x="388" y="11"/>
                  </a:cubicBezTo>
                  <a:cubicBezTo>
                    <a:pt x="389" y="11"/>
                    <a:pt x="389" y="12"/>
                    <a:pt x="390" y="13"/>
                  </a:cubicBezTo>
                  <a:cubicBezTo>
                    <a:pt x="390" y="13"/>
                    <a:pt x="390" y="14"/>
                    <a:pt x="390" y="16"/>
                  </a:cubicBezTo>
                  <a:cubicBezTo>
                    <a:pt x="390" y="29"/>
                    <a:pt x="390" y="29"/>
                    <a:pt x="390" y="29"/>
                  </a:cubicBezTo>
                  <a:cubicBezTo>
                    <a:pt x="393" y="29"/>
                    <a:pt x="393" y="29"/>
                    <a:pt x="393" y="29"/>
                  </a:cubicBezTo>
                  <a:cubicBezTo>
                    <a:pt x="393" y="14"/>
                    <a:pt x="393" y="14"/>
                    <a:pt x="393" y="14"/>
                  </a:cubicBezTo>
                  <a:cubicBezTo>
                    <a:pt x="393" y="12"/>
                    <a:pt x="393" y="10"/>
                    <a:pt x="392" y="9"/>
                  </a:cubicBezTo>
                  <a:close/>
                  <a:moveTo>
                    <a:pt x="51" y="20"/>
                  </a:moveTo>
                  <a:cubicBezTo>
                    <a:pt x="50" y="24"/>
                    <a:pt x="50" y="24"/>
                    <a:pt x="50" y="24"/>
                  </a:cubicBezTo>
                  <a:cubicBezTo>
                    <a:pt x="49" y="20"/>
                    <a:pt x="49" y="20"/>
                    <a:pt x="49" y="20"/>
                  </a:cubicBezTo>
                  <a:cubicBezTo>
                    <a:pt x="45" y="8"/>
                    <a:pt x="45" y="8"/>
                    <a:pt x="45" y="8"/>
                  </a:cubicBezTo>
                  <a:cubicBezTo>
                    <a:pt x="42" y="8"/>
                    <a:pt x="42" y="8"/>
                    <a:pt x="42" y="8"/>
                  </a:cubicBezTo>
                  <a:cubicBezTo>
                    <a:pt x="38" y="20"/>
                    <a:pt x="38" y="20"/>
                    <a:pt x="38" y="20"/>
                  </a:cubicBezTo>
                  <a:cubicBezTo>
                    <a:pt x="38" y="23"/>
                    <a:pt x="37" y="24"/>
                    <a:pt x="37" y="24"/>
                  </a:cubicBezTo>
                  <a:cubicBezTo>
                    <a:pt x="36" y="20"/>
                    <a:pt x="36" y="20"/>
                    <a:pt x="36" y="20"/>
                  </a:cubicBezTo>
                  <a:cubicBezTo>
                    <a:pt x="33" y="8"/>
                    <a:pt x="33" y="8"/>
                    <a:pt x="33" y="8"/>
                  </a:cubicBezTo>
                  <a:cubicBezTo>
                    <a:pt x="29" y="8"/>
                    <a:pt x="29" y="8"/>
                    <a:pt x="29" y="8"/>
                  </a:cubicBezTo>
                  <a:cubicBezTo>
                    <a:pt x="36" y="29"/>
                    <a:pt x="36" y="29"/>
                    <a:pt x="36" y="29"/>
                  </a:cubicBezTo>
                  <a:cubicBezTo>
                    <a:pt x="39" y="29"/>
                    <a:pt x="39" y="29"/>
                    <a:pt x="39" y="29"/>
                  </a:cubicBezTo>
                  <a:cubicBezTo>
                    <a:pt x="43" y="13"/>
                    <a:pt x="43" y="13"/>
                    <a:pt x="43" y="13"/>
                  </a:cubicBezTo>
                  <a:cubicBezTo>
                    <a:pt x="44" y="16"/>
                    <a:pt x="44" y="16"/>
                    <a:pt x="44" y="16"/>
                  </a:cubicBezTo>
                  <a:cubicBezTo>
                    <a:pt x="48" y="29"/>
                    <a:pt x="48" y="29"/>
                    <a:pt x="48" y="29"/>
                  </a:cubicBezTo>
                  <a:cubicBezTo>
                    <a:pt x="51" y="29"/>
                    <a:pt x="51" y="29"/>
                    <a:pt x="51" y="29"/>
                  </a:cubicBezTo>
                  <a:cubicBezTo>
                    <a:pt x="58" y="8"/>
                    <a:pt x="58" y="8"/>
                    <a:pt x="58" y="8"/>
                  </a:cubicBezTo>
                  <a:cubicBezTo>
                    <a:pt x="54" y="8"/>
                    <a:pt x="54" y="8"/>
                    <a:pt x="54" y="8"/>
                  </a:cubicBezTo>
                  <a:lnTo>
                    <a:pt x="51" y="20"/>
                  </a:lnTo>
                  <a:close/>
                  <a:moveTo>
                    <a:pt x="22" y="20"/>
                  </a:moveTo>
                  <a:cubicBezTo>
                    <a:pt x="21" y="24"/>
                    <a:pt x="21" y="24"/>
                    <a:pt x="21" y="24"/>
                  </a:cubicBezTo>
                  <a:cubicBezTo>
                    <a:pt x="20" y="20"/>
                    <a:pt x="20" y="20"/>
                    <a:pt x="20" y="20"/>
                  </a:cubicBezTo>
                  <a:cubicBezTo>
                    <a:pt x="17" y="8"/>
                    <a:pt x="17" y="8"/>
                    <a:pt x="17" y="8"/>
                  </a:cubicBezTo>
                  <a:cubicBezTo>
                    <a:pt x="13" y="8"/>
                    <a:pt x="13" y="8"/>
                    <a:pt x="13" y="8"/>
                  </a:cubicBezTo>
                  <a:cubicBezTo>
                    <a:pt x="10" y="20"/>
                    <a:pt x="10" y="20"/>
                    <a:pt x="10" y="20"/>
                  </a:cubicBezTo>
                  <a:cubicBezTo>
                    <a:pt x="9" y="23"/>
                    <a:pt x="9" y="24"/>
                    <a:pt x="9" y="24"/>
                  </a:cubicBezTo>
                  <a:cubicBezTo>
                    <a:pt x="7" y="20"/>
                    <a:pt x="7" y="20"/>
                    <a:pt x="7" y="20"/>
                  </a:cubicBezTo>
                  <a:cubicBezTo>
                    <a:pt x="4" y="8"/>
                    <a:pt x="4" y="8"/>
                    <a:pt x="4" y="8"/>
                  </a:cubicBezTo>
                  <a:cubicBezTo>
                    <a:pt x="0" y="8"/>
                    <a:pt x="0" y="8"/>
                    <a:pt x="0" y="8"/>
                  </a:cubicBezTo>
                  <a:cubicBezTo>
                    <a:pt x="7" y="29"/>
                    <a:pt x="7" y="29"/>
                    <a:pt x="7" y="29"/>
                  </a:cubicBezTo>
                  <a:cubicBezTo>
                    <a:pt x="10" y="29"/>
                    <a:pt x="10" y="29"/>
                    <a:pt x="10" y="29"/>
                  </a:cubicBezTo>
                  <a:cubicBezTo>
                    <a:pt x="15" y="13"/>
                    <a:pt x="15" y="13"/>
                    <a:pt x="15" y="13"/>
                  </a:cubicBezTo>
                  <a:cubicBezTo>
                    <a:pt x="15" y="16"/>
                    <a:pt x="15" y="16"/>
                    <a:pt x="15" y="16"/>
                  </a:cubicBezTo>
                  <a:cubicBezTo>
                    <a:pt x="19" y="29"/>
                    <a:pt x="19" y="29"/>
                    <a:pt x="19" y="29"/>
                  </a:cubicBezTo>
                  <a:cubicBezTo>
                    <a:pt x="22" y="29"/>
                    <a:pt x="22" y="29"/>
                    <a:pt x="22" y="29"/>
                  </a:cubicBezTo>
                  <a:cubicBezTo>
                    <a:pt x="29" y="8"/>
                    <a:pt x="29" y="8"/>
                    <a:pt x="29" y="8"/>
                  </a:cubicBezTo>
                  <a:cubicBezTo>
                    <a:pt x="25" y="8"/>
                    <a:pt x="25" y="8"/>
                    <a:pt x="25" y="8"/>
                  </a:cubicBezTo>
                  <a:lnTo>
                    <a:pt x="22" y="20"/>
                  </a:lnTo>
                  <a:close/>
                  <a:moveTo>
                    <a:pt x="88" y="29"/>
                  </a:moveTo>
                  <a:cubicBezTo>
                    <a:pt x="92" y="29"/>
                    <a:pt x="92" y="29"/>
                    <a:pt x="92" y="29"/>
                  </a:cubicBezTo>
                  <a:cubicBezTo>
                    <a:pt x="92" y="25"/>
                    <a:pt x="92" y="25"/>
                    <a:pt x="92" y="25"/>
                  </a:cubicBezTo>
                  <a:cubicBezTo>
                    <a:pt x="88" y="25"/>
                    <a:pt x="88" y="25"/>
                    <a:pt x="88" y="25"/>
                  </a:cubicBezTo>
                  <a:lnTo>
                    <a:pt x="88" y="29"/>
                  </a:lnTo>
                  <a:close/>
                  <a:moveTo>
                    <a:pt x="80" y="20"/>
                  </a:moveTo>
                  <a:cubicBezTo>
                    <a:pt x="78" y="24"/>
                    <a:pt x="78" y="24"/>
                    <a:pt x="78" y="24"/>
                  </a:cubicBezTo>
                  <a:cubicBezTo>
                    <a:pt x="77" y="20"/>
                    <a:pt x="77" y="20"/>
                    <a:pt x="77" y="20"/>
                  </a:cubicBezTo>
                  <a:cubicBezTo>
                    <a:pt x="74" y="8"/>
                    <a:pt x="74" y="8"/>
                    <a:pt x="74" y="8"/>
                  </a:cubicBezTo>
                  <a:cubicBezTo>
                    <a:pt x="71" y="8"/>
                    <a:pt x="71" y="8"/>
                    <a:pt x="71" y="8"/>
                  </a:cubicBezTo>
                  <a:cubicBezTo>
                    <a:pt x="67" y="20"/>
                    <a:pt x="67" y="20"/>
                    <a:pt x="67" y="20"/>
                  </a:cubicBezTo>
                  <a:cubicBezTo>
                    <a:pt x="67" y="23"/>
                    <a:pt x="66" y="24"/>
                    <a:pt x="66" y="24"/>
                  </a:cubicBezTo>
                  <a:cubicBezTo>
                    <a:pt x="65" y="20"/>
                    <a:pt x="65" y="20"/>
                    <a:pt x="65" y="20"/>
                  </a:cubicBezTo>
                  <a:cubicBezTo>
                    <a:pt x="62" y="8"/>
                    <a:pt x="62" y="8"/>
                    <a:pt x="62" y="8"/>
                  </a:cubicBezTo>
                  <a:cubicBezTo>
                    <a:pt x="58" y="8"/>
                    <a:pt x="58" y="8"/>
                    <a:pt x="58" y="8"/>
                  </a:cubicBezTo>
                  <a:cubicBezTo>
                    <a:pt x="64" y="29"/>
                    <a:pt x="64" y="29"/>
                    <a:pt x="64" y="29"/>
                  </a:cubicBezTo>
                  <a:cubicBezTo>
                    <a:pt x="68" y="29"/>
                    <a:pt x="68" y="29"/>
                    <a:pt x="68" y="29"/>
                  </a:cubicBezTo>
                  <a:cubicBezTo>
                    <a:pt x="72" y="13"/>
                    <a:pt x="72" y="13"/>
                    <a:pt x="72" y="13"/>
                  </a:cubicBezTo>
                  <a:cubicBezTo>
                    <a:pt x="73" y="16"/>
                    <a:pt x="73" y="16"/>
                    <a:pt x="73" y="16"/>
                  </a:cubicBezTo>
                  <a:cubicBezTo>
                    <a:pt x="76" y="29"/>
                    <a:pt x="76" y="29"/>
                    <a:pt x="76" y="29"/>
                  </a:cubicBezTo>
                  <a:cubicBezTo>
                    <a:pt x="80" y="29"/>
                    <a:pt x="80" y="29"/>
                    <a:pt x="80" y="29"/>
                  </a:cubicBezTo>
                  <a:cubicBezTo>
                    <a:pt x="87" y="8"/>
                    <a:pt x="87" y="8"/>
                    <a:pt x="87" y="8"/>
                  </a:cubicBezTo>
                  <a:cubicBezTo>
                    <a:pt x="83" y="8"/>
                    <a:pt x="83" y="8"/>
                    <a:pt x="83" y="8"/>
                  </a:cubicBezTo>
                  <a:lnTo>
                    <a:pt x="80" y="20"/>
                  </a:lnTo>
                  <a:close/>
                  <a:moveTo>
                    <a:pt x="214" y="7"/>
                  </a:moveTo>
                  <a:cubicBezTo>
                    <a:pt x="211" y="7"/>
                    <a:pt x="208" y="8"/>
                    <a:pt x="207" y="10"/>
                  </a:cubicBezTo>
                  <a:cubicBezTo>
                    <a:pt x="205" y="12"/>
                    <a:pt x="204" y="15"/>
                    <a:pt x="204" y="18"/>
                  </a:cubicBezTo>
                  <a:cubicBezTo>
                    <a:pt x="204" y="22"/>
                    <a:pt x="205" y="24"/>
                    <a:pt x="207" y="26"/>
                  </a:cubicBezTo>
                  <a:cubicBezTo>
                    <a:pt x="208" y="28"/>
                    <a:pt x="211" y="29"/>
                    <a:pt x="214" y="29"/>
                  </a:cubicBezTo>
                  <a:cubicBezTo>
                    <a:pt x="216" y="29"/>
                    <a:pt x="218" y="29"/>
                    <a:pt x="220" y="27"/>
                  </a:cubicBezTo>
                  <a:cubicBezTo>
                    <a:pt x="221" y="26"/>
                    <a:pt x="222" y="25"/>
                    <a:pt x="223" y="22"/>
                  </a:cubicBezTo>
                  <a:cubicBezTo>
                    <a:pt x="219" y="22"/>
                    <a:pt x="219" y="22"/>
                    <a:pt x="219" y="22"/>
                  </a:cubicBezTo>
                  <a:cubicBezTo>
                    <a:pt x="219" y="23"/>
                    <a:pt x="218" y="25"/>
                    <a:pt x="217" y="25"/>
                  </a:cubicBezTo>
                  <a:cubicBezTo>
                    <a:pt x="216" y="26"/>
                    <a:pt x="215" y="26"/>
                    <a:pt x="214" y="26"/>
                  </a:cubicBezTo>
                  <a:cubicBezTo>
                    <a:pt x="212" y="26"/>
                    <a:pt x="211" y="26"/>
                    <a:pt x="210" y="24"/>
                  </a:cubicBezTo>
                  <a:cubicBezTo>
                    <a:pt x="208" y="23"/>
                    <a:pt x="208" y="21"/>
                    <a:pt x="208" y="19"/>
                  </a:cubicBezTo>
                  <a:cubicBezTo>
                    <a:pt x="223" y="19"/>
                    <a:pt x="223" y="19"/>
                    <a:pt x="223" y="19"/>
                  </a:cubicBezTo>
                  <a:cubicBezTo>
                    <a:pt x="223" y="19"/>
                    <a:pt x="223" y="18"/>
                    <a:pt x="223" y="18"/>
                  </a:cubicBezTo>
                  <a:cubicBezTo>
                    <a:pt x="223" y="15"/>
                    <a:pt x="222" y="12"/>
                    <a:pt x="220" y="10"/>
                  </a:cubicBezTo>
                  <a:cubicBezTo>
                    <a:pt x="219" y="8"/>
                    <a:pt x="216" y="7"/>
                    <a:pt x="214" y="7"/>
                  </a:cubicBezTo>
                  <a:close/>
                  <a:moveTo>
                    <a:pt x="208" y="16"/>
                  </a:moveTo>
                  <a:cubicBezTo>
                    <a:pt x="208" y="14"/>
                    <a:pt x="209" y="13"/>
                    <a:pt x="210" y="12"/>
                  </a:cubicBezTo>
                  <a:cubicBezTo>
                    <a:pt x="211" y="11"/>
                    <a:pt x="212" y="10"/>
                    <a:pt x="214" y="10"/>
                  </a:cubicBezTo>
                  <a:cubicBezTo>
                    <a:pt x="215" y="10"/>
                    <a:pt x="217" y="11"/>
                    <a:pt x="218" y="12"/>
                  </a:cubicBezTo>
                  <a:cubicBezTo>
                    <a:pt x="219" y="13"/>
                    <a:pt x="219" y="15"/>
                    <a:pt x="219" y="16"/>
                  </a:cubicBezTo>
                  <a:lnTo>
                    <a:pt x="208" y="16"/>
                  </a:lnTo>
                  <a:close/>
                  <a:moveTo>
                    <a:pt x="285" y="26"/>
                  </a:moveTo>
                  <a:cubicBezTo>
                    <a:pt x="284" y="26"/>
                    <a:pt x="284" y="26"/>
                    <a:pt x="283" y="25"/>
                  </a:cubicBezTo>
                  <a:cubicBezTo>
                    <a:pt x="283" y="25"/>
                    <a:pt x="283" y="25"/>
                    <a:pt x="283" y="25"/>
                  </a:cubicBezTo>
                  <a:cubicBezTo>
                    <a:pt x="283" y="24"/>
                    <a:pt x="283" y="24"/>
                    <a:pt x="283" y="23"/>
                  </a:cubicBezTo>
                  <a:cubicBezTo>
                    <a:pt x="283" y="11"/>
                    <a:pt x="283" y="11"/>
                    <a:pt x="283" y="11"/>
                  </a:cubicBezTo>
                  <a:cubicBezTo>
                    <a:pt x="286" y="11"/>
                    <a:pt x="286" y="11"/>
                    <a:pt x="286" y="11"/>
                  </a:cubicBezTo>
                  <a:cubicBezTo>
                    <a:pt x="286" y="8"/>
                    <a:pt x="286" y="8"/>
                    <a:pt x="286" y="8"/>
                  </a:cubicBezTo>
                  <a:cubicBezTo>
                    <a:pt x="283" y="8"/>
                    <a:pt x="283" y="8"/>
                    <a:pt x="283" y="8"/>
                  </a:cubicBezTo>
                  <a:cubicBezTo>
                    <a:pt x="283" y="1"/>
                    <a:pt x="283" y="1"/>
                    <a:pt x="283" y="1"/>
                  </a:cubicBezTo>
                  <a:cubicBezTo>
                    <a:pt x="279" y="3"/>
                    <a:pt x="279" y="3"/>
                    <a:pt x="279" y="3"/>
                  </a:cubicBezTo>
                  <a:cubicBezTo>
                    <a:pt x="279" y="8"/>
                    <a:pt x="279" y="8"/>
                    <a:pt x="279" y="8"/>
                  </a:cubicBezTo>
                  <a:cubicBezTo>
                    <a:pt x="277" y="8"/>
                    <a:pt x="277" y="8"/>
                    <a:pt x="277" y="8"/>
                  </a:cubicBezTo>
                  <a:cubicBezTo>
                    <a:pt x="277" y="11"/>
                    <a:pt x="277" y="11"/>
                    <a:pt x="277" y="11"/>
                  </a:cubicBezTo>
                  <a:cubicBezTo>
                    <a:pt x="279" y="11"/>
                    <a:pt x="279" y="11"/>
                    <a:pt x="279" y="11"/>
                  </a:cubicBezTo>
                  <a:cubicBezTo>
                    <a:pt x="279" y="23"/>
                    <a:pt x="279" y="23"/>
                    <a:pt x="279" y="23"/>
                  </a:cubicBezTo>
                  <a:cubicBezTo>
                    <a:pt x="279" y="25"/>
                    <a:pt x="279" y="26"/>
                    <a:pt x="280" y="27"/>
                  </a:cubicBezTo>
                  <a:cubicBezTo>
                    <a:pt x="280" y="27"/>
                    <a:pt x="280" y="28"/>
                    <a:pt x="281" y="28"/>
                  </a:cubicBezTo>
                  <a:cubicBezTo>
                    <a:pt x="282" y="29"/>
                    <a:pt x="283" y="29"/>
                    <a:pt x="284" y="29"/>
                  </a:cubicBezTo>
                  <a:cubicBezTo>
                    <a:pt x="285" y="29"/>
                    <a:pt x="286" y="29"/>
                    <a:pt x="287" y="29"/>
                  </a:cubicBezTo>
                  <a:cubicBezTo>
                    <a:pt x="286" y="26"/>
                    <a:pt x="286" y="26"/>
                    <a:pt x="286" y="26"/>
                  </a:cubicBezTo>
                  <a:cubicBezTo>
                    <a:pt x="286" y="26"/>
                    <a:pt x="285" y="26"/>
                    <a:pt x="285" y="26"/>
                  </a:cubicBezTo>
                  <a:close/>
                  <a:moveTo>
                    <a:pt x="335" y="25"/>
                  </a:moveTo>
                  <a:cubicBezTo>
                    <a:pt x="334" y="26"/>
                    <a:pt x="333" y="26"/>
                    <a:pt x="331" y="26"/>
                  </a:cubicBezTo>
                  <a:cubicBezTo>
                    <a:pt x="330" y="26"/>
                    <a:pt x="328" y="26"/>
                    <a:pt x="327" y="24"/>
                  </a:cubicBezTo>
                  <a:cubicBezTo>
                    <a:pt x="326" y="23"/>
                    <a:pt x="326" y="21"/>
                    <a:pt x="326" y="18"/>
                  </a:cubicBezTo>
                  <a:cubicBezTo>
                    <a:pt x="326" y="16"/>
                    <a:pt x="326" y="14"/>
                    <a:pt x="327" y="12"/>
                  </a:cubicBezTo>
                  <a:cubicBezTo>
                    <a:pt x="328" y="11"/>
                    <a:pt x="330" y="10"/>
                    <a:pt x="332" y="10"/>
                  </a:cubicBezTo>
                  <a:cubicBezTo>
                    <a:pt x="333" y="10"/>
                    <a:pt x="334" y="11"/>
                    <a:pt x="335" y="11"/>
                  </a:cubicBezTo>
                  <a:cubicBezTo>
                    <a:pt x="335" y="12"/>
                    <a:pt x="336" y="13"/>
                    <a:pt x="336" y="15"/>
                  </a:cubicBezTo>
                  <a:cubicBezTo>
                    <a:pt x="340" y="14"/>
                    <a:pt x="340" y="14"/>
                    <a:pt x="340" y="14"/>
                  </a:cubicBezTo>
                  <a:cubicBezTo>
                    <a:pt x="339" y="12"/>
                    <a:pt x="338" y="10"/>
                    <a:pt x="337" y="9"/>
                  </a:cubicBezTo>
                  <a:cubicBezTo>
                    <a:pt x="335" y="8"/>
                    <a:pt x="334" y="7"/>
                    <a:pt x="331" y="7"/>
                  </a:cubicBezTo>
                  <a:cubicBezTo>
                    <a:pt x="330" y="7"/>
                    <a:pt x="328" y="8"/>
                    <a:pt x="326" y="9"/>
                  </a:cubicBezTo>
                  <a:cubicBezTo>
                    <a:pt x="325" y="10"/>
                    <a:pt x="324" y="11"/>
                    <a:pt x="323" y="12"/>
                  </a:cubicBezTo>
                  <a:cubicBezTo>
                    <a:pt x="322" y="14"/>
                    <a:pt x="322" y="16"/>
                    <a:pt x="322" y="18"/>
                  </a:cubicBezTo>
                  <a:cubicBezTo>
                    <a:pt x="322" y="22"/>
                    <a:pt x="323" y="24"/>
                    <a:pt x="325" y="26"/>
                  </a:cubicBezTo>
                  <a:cubicBezTo>
                    <a:pt x="326" y="28"/>
                    <a:pt x="329" y="29"/>
                    <a:pt x="331" y="29"/>
                  </a:cubicBezTo>
                  <a:cubicBezTo>
                    <a:pt x="334" y="29"/>
                    <a:pt x="336" y="28"/>
                    <a:pt x="337" y="27"/>
                  </a:cubicBezTo>
                  <a:cubicBezTo>
                    <a:pt x="339" y="26"/>
                    <a:pt x="340" y="24"/>
                    <a:pt x="340" y="22"/>
                  </a:cubicBezTo>
                  <a:cubicBezTo>
                    <a:pt x="337" y="21"/>
                    <a:pt x="337" y="21"/>
                    <a:pt x="337" y="21"/>
                  </a:cubicBezTo>
                  <a:cubicBezTo>
                    <a:pt x="336" y="23"/>
                    <a:pt x="336" y="24"/>
                    <a:pt x="335" y="25"/>
                  </a:cubicBezTo>
                  <a:close/>
                  <a:moveTo>
                    <a:pt x="298" y="7"/>
                  </a:moveTo>
                  <a:cubicBezTo>
                    <a:pt x="295" y="7"/>
                    <a:pt x="293" y="8"/>
                    <a:pt x="291" y="10"/>
                  </a:cubicBezTo>
                  <a:cubicBezTo>
                    <a:pt x="289" y="12"/>
                    <a:pt x="288" y="15"/>
                    <a:pt x="288" y="18"/>
                  </a:cubicBezTo>
                  <a:cubicBezTo>
                    <a:pt x="288" y="22"/>
                    <a:pt x="289" y="24"/>
                    <a:pt x="291" y="26"/>
                  </a:cubicBezTo>
                  <a:cubicBezTo>
                    <a:pt x="293" y="28"/>
                    <a:pt x="295" y="29"/>
                    <a:pt x="298" y="29"/>
                  </a:cubicBezTo>
                  <a:cubicBezTo>
                    <a:pt x="301" y="29"/>
                    <a:pt x="303" y="29"/>
                    <a:pt x="304" y="27"/>
                  </a:cubicBezTo>
                  <a:cubicBezTo>
                    <a:pt x="306" y="26"/>
                    <a:pt x="307" y="25"/>
                    <a:pt x="307" y="22"/>
                  </a:cubicBezTo>
                  <a:cubicBezTo>
                    <a:pt x="304" y="22"/>
                    <a:pt x="304" y="22"/>
                    <a:pt x="304" y="22"/>
                  </a:cubicBezTo>
                  <a:cubicBezTo>
                    <a:pt x="303" y="23"/>
                    <a:pt x="303" y="25"/>
                    <a:pt x="302" y="25"/>
                  </a:cubicBezTo>
                  <a:cubicBezTo>
                    <a:pt x="301" y="26"/>
                    <a:pt x="300" y="26"/>
                    <a:pt x="298" y="26"/>
                  </a:cubicBezTo>
                  <a:cubicBezTo>
                    <a:pt x="297" y="26"/>
                    <a:pt x="295" y="26"/>
                    <a:pt x="294" y="24"/>
                  </a:cubicBezTo>
                  <a:cubicBezTo>
                    <a:pt x="293" y="23"/>
                    <a:pt x="292" y="21"/>
                    <a:pt x="292" y="19"/>
                  </a:cubicBezTo>
                  <a:cubicBezTo>
                    <a:pt x="308" y="19"/>
                    <a:pt x="308" y="19"/>
                    <a:pt x="308" y="19"/>
                  </a:cubicBezTo>
                  <a:cubicBezTo>
                    <a:pt x="308" y="19"/>
                    <a:pt x="308" y="18"/>
                    <a:pt x="308" y="18"/>
                  </a:cubicBezTo>
                  <a:cubicBezTo>
                    <a:pt x="308" y="15"/>
                    <a:pt x="307" y="12"/>
                    <a:pt x="305" y="10"/>
                  </a:cubicBezTo>
                  <a:cubicBezTo>
                    <a:pt x="303" y="8"/>
                    <a:pt x="301" y="7"/>
                    <a:pt x="298" y="7"/>
                  </a:cubicBezTo>
                  <a:close/>
                  <a:moveTo>
                    <a:pt x="292" y="16"/>
                  </a:moveTo>
                  <a:cubicBezTo>
                    <a:pt x="292" y="14"/>
                    <a:pt x="293" y="13"/>
                    <a:pt x="294" y="12"/>
                  </a:cubicBezTo>
                  <a:cubicBezTo>
                    <a:pt x="295" y="11"/>
                    <a:pt x="297" y="10"/>
                    <a:pt x="298" y="10"/>
                  </a:cubicBezTo>
                  <a:cubicBezTo>
                    <a:pt x="300" y="10"/>
                    <a:pt x="301" y="11"/>
                    <a:pt x="303" y="12"/>
                  </a:cubicBezTo>
                  <a:cubicBezTo>
                    <a:pt x="303" y="13"/>
                    <a:pt x="304" y="15"/>
                    <a:pt x="304" y="16"/>
                  </a:cubicBezTo>
                  <a:lnTo>
                    <a:pt x="292" y="16"/>
                  </a:lnTo>
                  <a:close/>
                  <a:moveTo>
                    <a:pt x="270" y="4"/>
                  </a:moveTo>
                  <a:cubicBezTo>
                    <a:pt x="273" y="4"/>
                    <a:pt x="273" y="4"/>
                    <a:pt x="273" y="4"/>
                  </a:cubicBezTo>
                  <a:cubicBezTo>
                    <a:pt x="273" y="0"/>
                    <a:pt x="273" y="0"/>
                    <a:pt x="273" y="0"/>
                  </a:cubicBezTo>
                  <a:cubicBezTo>
                    <a:pt x="270" y="0"/>
                    <a:pt x="270" y="0"/>
                    <a:pt x="270" y="0"/>
                  </a:cubicBezTo>
                  <a:lnTo>
                    <a:pt x="270" y="4"/>
                  </a:lnTo>
                  <a:close/>
                  <a:moveTo>
                    <a:pt x="351" y="7"/>
                  </a:moveTo>
                  <a:cubicBezTo>
                    <a:pt x="349" y="7"/>
                    <a:pt x="347" y="8"/>
                    <a:pt x="345" y="10"/>
                  </a:cubicBezTo>
                  <a:cubicBezTo>
                    <a:pt x="343" y="12"/>
                    <a:pt x="342" y="14"/>
                    <a:pt x="342" y="18"/>
                  </a:cubicBezTo>
                  <a:cubicBezTo>
                    <a:pt x="342" y="22"/>
                    <a:pt x="343" y="24"/>
                    <a:pt x="344" y="26"/>
                  </a:cubicBezTo>
                  <a:cubicBezTo>
                    <a:pt x="346" y="28"/>
                    <a:pt x="349" y="29"/>
                    <a:pt x="351" y="29"/>
                  </a:cubicBezTo>
                  <a:cubicBezTo>
                    <a:pt x="353" y="29"/>
                    <a:pt x="355" y="29"/>
                    <a:pt x="356" y="28"/>
                  </a:cubicBezTo>
                  <a:cubicBezTo>
                    <a:pt x="358" y="27"/>
                    <a:pt x="359" y="26"/>
                    <a:pt x="360" y="24"/>
                  </a:cubicBezTo>
                  <a:cubicBezTo>
                    <a:pt x="361" y="23"/>
                    <a:pt x="361" y="21"/>
                    <a:pt x="361" y="18"/>
                  </a:cubicBezTo>
                  <a:cubicBezTo>
                    <a:pt x="361" y="15"/>
                    <a:pt x="360" y="12"/>
                    <a:pt x="358" y="10"/>
                  </a:cubicBezTo>
                  <a:cubicBezTo>
                    <a:pt x="357" y="8"/>
                    <a:pt x="354" y="7"/>
                    <a:pt x="351" y="7"/>
                  </a:cubicBezTo>
                  <a:close/>
                  <a:moveTo>
                    <a:pt x="356" y="24"/>
                  </a:moveTo>
                  <a:cubicBezTo>
                    <a:pt x="355" y="26"/>
                    <a:pt x="353" y="26"/>
                    <a:pt x="351" y="26"/>
                  </a:cubicBezTo>
                  <a:cubicBezTo>
                    <a:pt x="350" y="26"/>
                    <a:pt x="348" y="26"/>
                    <a:pt x="347" y="24"/>
                  </a:cubicBezTo>
                  <a:cubicBezTo>
                    <a:pt x="346" y="23"/>
                    <a:pt x="345" y="21"/>
                    <a:pt x="345" y="18"/>
                  </a:cubicBezTo>
                  <a:cubicBezTo>
                    <a:pt x="345" y="16"/>
                    <a:pt x="346" y="14"/>
                    <a:pt x="347" y="12"/>
                  </a:cubicBezTo>
                  <a:cubicBezTo>
                    <a:pt x="348" y="11"/>
                    <a:pt x="350" y="10"/>
                    <a:pt x="351" y="10"/>
                  </a:cubicBezTo>
                  <a:cubicBezTo>
                    <a:pt x="353" y="10"/>
                    <a:pt x="355" y="11"/>
                    <a:pt x="356" y="12"/>
                  </a:cubicBezTo>
                  <a:cubicBezTo>
                    <a:pt x="357" y="14"/>
                    <a:pt x="358" y="16"/>
                    <a:pt x="358" y="18"/>
                  </a:cubicBezTo>
                  <a:cubicBezTo>
                    <a:pt x="358" y="21"/>
                    <a:pt x="357" y="23"/>
                    <a:pt x="356" y="24"/>
                  </a:cubicBezTo>
                  <a:close/>
                  <a:moveTo>
                    <a:pt x="243" y="10"/>
                  </a:moveTo>
                  <a:cubicBezTo>
                    <a:pt x="242" y="9"/>
                    <a:pt x="241" y="9"/>
                    <a:pt x="240" y="8"/>
                  </a:cubicBezTo>
                  <a:cubicBezTo>
                    <a:pt x="239" y="8"/>
                    <a:pt x="238" y="7"/>
                    <a:pt x="237" y="7"/>
                  </a:cubicBezTo>
                  <a:cubicBezTo>
                    <a:pt x="234" y="7"/>
                    <a:pt x="232" y="8"/>
                    <a:pt x="231" y="10"/>
                  </a:cubicBezTo>
                  <a:cubicBezTo>
                    <a:pt x="231" y="0"/>
                    <a:pt x="231" y="0"/>
                    <a:pt x="231" y="0"/>
                  </a:cubicBezTo>
                  <a:cubicBezTo>
                    <a:pt x="227" y="0"/>
                    <a:pt x="227" y="0"/>
                    <a:pt x="227" y="0"/>
                  </a:cubicBezTo>
                  <a:cubicBezTo>
                    <a:pt x="227" y="29"/>
                    <a:pt x="227" y="29"/>
                    <a:pt x="227" y="29"/>
                  </a:cubicBezTo>
                  <a:cubicBezTo>
                    <a:pt x="231" y="29"/>
                    <a:pt x="231" y="29"/>
                    <a:pt x="231" y="29"/>
                  </a:cubicBezTo>
                  <a:cubicBezTo>
                    <a:pt x="231" y="26"/>
                    <a:pt x="231" y="26"/>
                    <a:pt x="231" y="26"/>
                  </a:cubicBezTo>
                  <a:cubicBezTo>
                    <a:pt x="232" y="28"/>
                    <a:pt x="234" y="29"/>
                    <a:pt x="236" y="29"/>
                  </a:cubicBezTo>
                  <a:cubicBezTo>
                    <a:pt x="239" y="29"/>
                    <a:pt x="241" y="28"/>
                    <a:pt x="243" y="26"/>
                  </a:cubicBezTo>
                  <a:cubicBezTo>
                    <a:pt x="244" y="24"/>
                    <a:pt x="245" y="22"/>
                    <a:pt x="245" y="18"/>
                  </a:cubicBezTo>
                  <a:cubicBezTo>
                    <a:pt x="245" y="16"/>
                    <a:pt x="245" y="15"/>
                    <a:pt x="245" y="14"/>
                  </a:cubicBezTo>
                  <a:cubicBezTo>
                    <a:pt x="244" y="12"/>
                    <a:pt x="244" y="11"/>
                    <a:pt x="243" y="10"/>
                  </a:cubicBezTo>
                  <a:close/>
                  <a:moveTo>
                    <a:pt x="240" y="24"/>
                  </a:moveTo>
                  <a:cubicBezTo>
                    <a:pt x="239" y="26"/>
                    <a:pt x="238" y="26"/>
                    <a:pt x="236" y="26"/>
                  </a:cubicBezTo>
                  <a:cubicBezTo>
                    <a:pt x="234" y="26"/>
                    <a:pt x="233" y="25"/>
                    <a:pt x="232" y="24"/>
                  </a:cubicBezTo>
                  <a:cubicBezTo>
                    <a:pt x="231" y="22"/>
                    <a:pt x="231" y="21"/>
                    <a:pt x="231" y="18"/>
                  </a:cubicBezTo>
                  <a:cubicBezTo>
                    <a:pt x="231" y="16"/>
                    <a:pt x="231" y="14"/>
                    <a:pt x="232" y="12"/>
                  </a:cubicBezTo>
                  <a:cubicBezTo>
                    <a:pt x="233" y="11"/>
                    <a:pt x="235" y="10"/>
                    <a:pt x="236" y="10"/>
                  </a:cubicBezTo>
                  <a:cubicBezTo>
                    <a:pt x="238" y="10"/>
                    <a:pt x="239" y="11"/>
                    <a:pt x="240" y="12"/>
                  </a:cubicBezTo>
                  <a:cubicBezTo>
                    <a:pt x="241" y="14"/>
                    <a:pt x="242" y="16"/>
                    <a:pt x="242" y="18"/>
                  </a:cubicBezTo>
                  <a:cubicBezTo>
                    <a:pt x="242" y="21"/>
                    <a:pt x="241" y="23"/>
                    <a:pt x="240" y="24"/>
                  </a:cubicBezTo>
                  <a:close/>
                  <a:moveTo>
                    <a:pt x="270" y="29"/>
                  </a:moveTo>
                  <a:cubicBezTo>
                    <a:pt x="273" y="29"/>
                    <a:pt x="273" y="29"/>
                    <a:pt x="273" y="29"/>
                  </a:cubicBezTo>
                  <a:cubicBezTo>
                    <a:pt x="273" y="8"/>
                    <a:pt x="273" y="8"/>
                    <a:pt x="273" y="8"/>
                  </a:cubicBezTo>
                  <a:cubicBezTo>
                    <a:pt x="270" y="8"/>
                    <a:pt x="270" y="8"/>
                    <a:pt x="270" y="8"/>
                  </a:cubicBezTo>
                  <a:lnTo>
                    <a:pt x="270" y="29"/>
                  </a:lnTo>
                  <a:close/>
                  <a:moveTo>
                    <a:pt x="313" y="29"/>
                  </a:moveTo>
                  <a:cubicBezTo>
                    <a:pt x="317" y="29"/>
                    <a:pt x="317" y="29"/>
                    <a:pt x="317" y="29"/>
                  </a:cubicBezTo>
                  <a:cubicBezTo>
                    <a:pt x="317" y="25"/>
                    <a:pt x="317" y="25"/>
                    <a:pt x="317" y="25"/>
                  </a:cubicBezTo>
                  <a:cubicBezTo>
                    <a:pt x="313" y="25"/>
                    <a:pt x="313" y="25"/>
                    <a:pt x="313" y="25"/>
                  </a:cubicBezTo>
                  <a:lnTo>
                    <a:pt x="313" y="29"/>
                  </a:lnTo>
                  <a:close/>
                  <a:moveTo>
                    <a:pt x="262" y="18"/>
                  </a:moveTo>
                  <a:cubicBezTo>
                    <a:pt x="261" y="17"/>
                    <a:pt x="260" y="17"/>
                    <a:pt x="257" y="16"/>
                  </a:cubicBezTo>
                  <a:cubicBezTo>
                    <a:pt x="255" y="16"/>
                    <a:pt x="254" y="15"/>
                    <a:pt x="254" y="15"/>
                  </a:cubicBezTo>
                  <a:cubicBezTo>
                    <a:pt x="253" y="15"/>
                    <a:pt x="253" y="15"/>
                    <a:pt x="253" y="14"/>
                  </a:cubicBezTo>
                  <a:cubicBezTo>
                    <a:pt x="252" y="14"/>
                    <a:pt x="252" y="13"/>
                    <a:pt x="252" y="13"/>
                  </a:cubicBezTo>
                  <a:cubicBezTo>
                    <a:pt x="252" y="12"/>
                    <a:pt x="253" y="12"/>
                    <a:pt x="253" y="11"/>
                  </a:cubicBezTo>
                  <a:cubicBezTo>
                    <a:pt x="254" y="11"/>
                    <a:pt x="255" y="10"/>
                    <a:pt x="257" y="10"/>
                  </a:cubicBezTo>
                  <a:cubicBezTo>
                    <a:pt x="258" y="10"/>
                    <a:pt x="259" y="11"/>
                    <a:pt x="260" y="11"/>
                  </a:cubicBezTo>
                  <a:cubicBezTo>
                    <a:pt x="261" y="12"/>
                    <a:pt x="261" y="13"/>
                    <a:pt x="261" y="14"/>
                  </a:cubicBezTo>
                  <a:cubicBezTo>
                    <a:pt x="265" y="13"/>
                    <a:pt x="265" y="13"/>
                    <a:pt x="265" y="13"/>
                  </a:cubicBezTo>
                  <a:cubicBezTo>
                    <a:pt x="264" y="12"/>
                    <a:pt x="264" y="11"/>
                    <a:pt x="263" y="10"/>
                  </a:cubicBezTo>
                  <a:cubicBezTo>
                    <a:pt x="263" y="9"/>
                    <a:pt x="262" y="9"/>
                    <a:pt x="261" y="8"/>
                  </a:cubicBezTo>
                  <a:cubicBezTo>
                    <a:pt x="260" y="8"/>
                    <a:pt x="258" y="7"/>
                    <a:pt x="256" y="7"/>
                  </a:cubicBezTo>
                  <a:cubicBezTo>
                    <a:pt x="255" y="7"/>
                    <a:pt x="254" y="8"/>
                    <a:pt x="253" y="8"/>
                  </a:cubicBezTo>
                  <a:cubicBezTo>
                    <a:pt x="252" y="8"/>
                    <a:pt x="252" y="8"/>
                    <a:pt x="251" y="9"/>
                  </a:cubicBezTo>
                  <a:cubicBezTo>
                    <a:pt x="250" y="9"/>
                    <a:pt x="250" y="10"/>
                    <a:pt x="249" y="11"/>
                  </a:cubicBezTo>
                  <a:cubicBezTo>
                    <a:pt x="249" y="12"/>
                    <a:pt x="249" y="12"/>
                    <a:pt x="249" y="13"/>
                  </a:cubicBezTo>
                  <a:cubicBezTo>
                    <a:pt x="249" y="14"/>
                    <a:pt x="249" y="15"/>
                    <a:pt x="250" y="16"/>
                  </a:cubicBezTo>
                  <a:cubicBezTo>
                    <a:pt x="250" y="17"/>
                    <a:pt x="251" y="18"/>
                    <a:pt x="252" y="18"/>
                  </a:cubicBezTo>
                  <a:cubicBezTo>
                    <a:pt x="253" y="19"/>
                    <a:pt x="255" y="19"/>
                    <a:pt x="257" y="20"/>
                  </a:cubicBezTo>
                  <a:cubicBezTo>
                    <a:pt x="259" y="20"/>
                    <a:pt x="260" y="21"/>
                    <a:pt x="261" y="21"/>
                  </a:cubicBezTo>
                  <a:cubicBezTo>
                    <a:pt x="262" y="22"/>
                    <a:pt x="262" y="22"/>
                    <a:pt x="262" y="23"/>
                  </a:cubicBezTo>
                  <a:cubicBezTo>
                    <a:pt x="262" y="24"/>
                    <a:pt x="261" y="25"/>
                    <a:pt x="261" y="25"/>
                  </a:cubicBezTo>
                  <a:cubicBezTo>
                    <a:pt x="260" y="26"/>
                    <a:pt x="259" y="26"/>
                    <a:pt x="257" y="26"/>
                  </a:cubicBezTo>
                  <a:cubicBezTo>
                    <a:pt x="255" y="26"/>
                    <a:pt x="254" y="26"/>
                    <a:pt x="253" y="25"/>
                  </a:cubicBezTo>
                  <a:cubicBezTo>
                    <a:pt x="252" y="24"/>
                    <a:pt x="252" y="23"/>
                    <a:pt x="252" y="22"/>
                  </a:cubicBezTo>
                  <a:cubicBezTo>
                    <a:pt x="248" y="22"/>
                    <a:pt x="248" y="22"/>
                    <a:pt x="248" y="22"/>
                  </a:cubicBezTo>
                  <a:cubicBezTo>
                    <a:pt x="249" y="25"/>
                    <a:pt x="250" y="26"/>
                    <a:pt x="251" y="27"/>
                  </a:cubicBezTo>
                  <a:cubicBezTo>
                    <a:pt x="252" y="29"/>
                    <a:pt x="254" y="29"/>
                    <a:pt x="257" y="29"/>
                  </a:cubicBezTo>
                  <a:cubicBezTo>
                    <a:pt x="259" y="29"/>
                    <a:pt x="260" y="29"/>
                    <a:pt x="261" y="28"/>
                  </a:cubicBezTo>
                  <a:cubicBezTo>
                    <a:pt x="263" y="28"/>
                    <a:pt x="264" y="27"/>
                    <a:pt x="264" y="26"/>
                  </a:cubicBezTo>
                  <a:cubicBezTo>
                    <a:pt x="265" y="25"/>
                    <a:pt x="265" y="24"/>
                    <a:pt x="265" y="23"/>
                  </a:cubicBezTo>
                  <a:cubicBezTo>
                    <a:pt x="265" y="21"/>
                    <a:pt x="265" y="20"/>
                    <a:pt x="265" y="20"/>
                  </a:cubicBezTo>
                  <a:cubicBezTo>
                    <a:pt x="264" y="19"/>
                    <a:pt x="263" y="18"/>
                    <a:pt x="26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ko-KR" altLang="en-US" sz="2100"/>
            </a:p>
          </p:txBody>
        </p:sp>
      </p:gr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Contents">
    <p:spTree>
      <p:nvGrpSpPr>
        <p:cNvPr id="1" name=""/>
        <p:cNvGrpSpPr/>
        <p:nvPr/>
      </p:nvGrpSpPr>
      <p:grpSpPr>
        <a:xfrm>
          <a:off x="0" y="0"/>
          <a:ext cx="0" cy="0"/>
          <a:chOff x="0" y="0"/>
          <a:chExt cx="0" cy="0"/>
        </a:xfrm>
      </p:grpSpPr>
      <p:sp>
        <p:nvSpPr>
          <p:cNvPr id="35" name="Rounded Rectangle 34"/>
          <p:cNvSpPr/>
          <p:nvPr userDrawn="1"/>
        </p:nvSpPr>
        <p:spPr>
          <a:xfrm>
            <a:off x="180975" y="180975"/>
            <a:ext cx="11818313" cy="6496050"/>
          </a:xfrm>
          <a:prstGeom prst="roundRect">
            <a:avLst>
              <a:gd name="adj" fmla="val 4407"/>
            </a:avLst>
          </a:prstGeom>
          <a:solidFill>
            <a:schemeClr val="bg1">
              <a:alpha val="10000"/>
            </a:schemeClr>
          </a:solidFill>
          <a:ln>
            <a:noFill/>
          </a:ln>
        </p:spPr>
        <p:txBody>
          <a:bodyPr vert="horz" wrap="square" lIns="68580" tIns="34290" rIns="68580" bIns="34290" numCol="1" anchor="t" anchorCtr="0" compatLnSpc="1"/>
          <a:lstStyle/>
          <a:p>
            <a:pPr lvl="0"/>
            <a:endParaRPr lang="en-US" sz="2100" dirty="0"/>
          </a:p>
        </p:txBody>
      </p:sp>
      <p:sp>
        <p:nvSpPr>
          <p:cNvPr id="38" name="Freeform 37"/>
          <p:cNvSpPr/>
          <p:nvPr userDrawn="1"/>
        </p:nvSpPr>
        <p:spPr bwMode="auto">
          <a:xfrm>
            <a:off x="501251" y="2663825"/>
            <a:ext cx="11690748" cy="282575"/>
          </a:xfrm>
          <a:custGeom>
            <a:avLst/>
            <a:gdLst>
              <a:gd name="connsiteX0" fmla="*/ 311432 w 11690748"/>
              <a:gd name="connsiteY0" fmla="*/ 0 h 282575"/>
              <a:gd name="connsiteX1" fmla="*/ 3362607 w 11690748"/>
              <a:gd name="connsiteY1" fmla="*/ 0 h 282575"/>
              <a:gd name="connsiteX2" fmla="*/ 8639573 w 11690748"/>
              <a:gd name="connsiteY2" fmla="*/ 0 h 282575"/>
              <a:gd name="connsiteX3" fmla="*/ 11690748 w 11690748"/>
              <a:gd name="connsiteY3" fmla="*/ 0 h 282575"/>
              <a:gd name="connsiteX4" fmla="*/ 11690748 w 11690748"/>
              <a:gd name="connsiteY4" fmla="*/ 282575 h 282575"/>
              <a:gd name="connsiteX5" fmla="*/ 8941811 w 11690748"/>
              <a:gd name="connsiteY5" fmla="*/ 282575 h 282575"/>
              <a:gd name="connsiteX6" fmla="*/ 8639573 w 11690748"/>
              <a:gd name="connsiteY6" fmla="*/ 282575 h 282575"/>
              <a:gd name="connsiteX7" fmla="*/ 6876042 w 11690748"/>
              <a:gd name="connsiteY7" fmla="*/ 282575 h 282575"/>
              <a:gd name="connsiteX8" fmla="*/ 5890636 w 11690748"/>
              <a:gd name="connsiteY8" fmla="*/ 282575 h 282575"/>
              <a:gd name="connsiteX9" fmla="*/ 5395844 w 11690748"/>
              <a:gd name="connsiteY9" fmla="*/ 282575 h 282575"/>
              <a:gd name="connsiteX10" fmla="*/ 4403625 w 11690748"/>
              <a:gd name="connsiteY10" fmla="*/ 282575 h 282575"/>
              <a:gd name="connsiteX11" fmla="*/ 3824867 w 11690748"/>
              <a:gd name="connsiteY11" fmla="*/ 282575 h 282575"/>
              <a:gd name="connsiteX12" fmla="*/ 3801786 w 11690748"/>
              <a:gd name="connsiteY12" fmla="*/ 282575 h 282575"/>
              <a:gd name="connsiteX13" fmla="*/ 3362607 w 11690748"/>
              <a:gd name="connsiteY13" fmla="*/ 282575 h 282575"/>
              <a:gd name="connsiteX14" fmla="*/ 3118222 w 11690748"/>
              <a:gd name="connsiteY14" fmla="*/ 282575 h 282575"/>
              <a:gd name="connsiteX15" fmla="*/ 2344669 w 11690748"/>
              <a:gd name="connsiteY15" fmla="*/ 282575 h 282575"/>
              <a:gd name="connsiteX16" fmla="*/ 311432 w 11690748"/>
              <a:gd name="connsiteY16" fmla="*/ 282575 h 282575"/>
              <a:gd name="connsiteX17" fmla="*/ 67046 w 11690748"/>
              <a:gd name="connsiteY17" fmla="*/ 282575 h 282575"/>
              <a:gd name="connsiteX18" fmla="*/ 3570 w 11690748"/>
              <a:gd name="connsiteY18" fmla="*/ 238125 h 282575"/>
              <a:gd name="connsiteX19" fmla="*/ 3570 w 11690748"/>
              <a:gd name="connsiteY19" fmla="*/ 234950 h 282575"/>
              <a:gd name="connsiteX20" fmla="*/ 32134 w 11690748"/>
              <a:gd name="connsiteY20" fmla="*/ 161925 h 282575"/>
              <a:gd name="connsiteX21" fmla="*/ 311432 w 11690748"/>
              <a:gd name="connsiteY21" fmla="*/ 0 h 28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690748" h="282575">
                <a:moveTo>
                  <a:pt x="311432" y="0"/>
                </a:moveTo>
                <a:lnTo>
                  <a:pt x="3362607" y="0"/>
                </a:lnTo>
                <a:lnTo>
                  <a:pt x="8639573" y="0"/>
                </a:lnTo>
                <a:lnTo>
                  <a:pt x="11690748" y="0"/>
                </a:lnTo>
                <a:cubicBezTo>
                  <a:pt x="11690748" y="282575"/>
                  <a:pt x="11690748" y="282575"/>
                  <a:pt x="11690748" y="282575"/>
                </a:cubicBezTo>
                <a:cubicBezTo>
                  <a:pt x="10649730" y="282575"/>
                  <a:pt x="9738840" y="282575"/>
                  <a:pt x="8941811" y="282575"/>
                </a:cubicBezTo>
                <a:lnTo>
                  <a:pt x="8639573" y="282575"/>
                </a:lnTo>
                <a:lnTo>
                  <a:pt x="6876042" y="282575"/>
                </a:lnTo>
                <a:lnTo>
                  <a:pt x="5890636" y="282575"/>
                </a:lnTo>
                <a:lnTo>
                  <a:pt x="5395844" y="282575"/>
                </a:lnTo>
                <a:cubicBezTo>
                  <a:pt x="4989197" y="282575"/>
                  <a:pt x="4663879" y="282575"/>
                  <a:pt x="4403625" y="282575"/>
                </a:cubicBezTo>
                <a:lnTo>
                  <a:pt x="3824867" y="282575"/>
                </a:lnTo>
                <a:lnTo>
                  <a:pt x="3801786" y="282575"/>
                </a:lnTo>
                <a:cubicBezTo>
                  <a:pt x="3362607" y="282575"/>
                  <a:pt x="3362607" y="282575"/>
                  <a:pt x="3362607" y="282575"/>
                </a:cubicBezTo>
                <a:cubicBezTo>
                  <a:pt x="3118222" y="282575"/>
                  <a:pt x="3118222" y="282575"/>
                  <a:pt x="3118222" y="282575"/>
                </a:cubicBezTo>
                <a:lnTo>
                  <a:pt x="2344669" y="282575"/>
                </a:lnTo>
                <a:cubicBezTo>
                  <a:pt x="311432" y="282575"/>
                  <a:pt x="311432" y="282575"/>
                  <a:pt x="311432" y="282575"/>
                </a:cubicBezTo>
                <a:cubicBezTo>
                  <a:pt x="67046" y="282575"/>
                  <a:pt x="67046" y="282575"/>
                  <a:pt x="67046" y="282575"/>
                </a:cubicBezTo>
                <a:cubicBezTo>
                  <a:pt x="32134" y="282575"/>
                  <a:pt x="9917" y="263525"/>
                  <a:pt x="3570" y="238125"/>
                </a:cubicBezTo>
                <a:cubicBezTo>
                  <a:pt x="3570" y="234950"/>
                  <a:pt x="3570" y="234950"/>
                  <a:pt x="3570" y="234950"/>
                </a:cubicBezTo>
                <a:cubicBezTo>
                  <a:pt x="-5952" y="206375"/>
                  <a:pt x="3570" y="177800"/>
                  <a:pt x="32134" y="161925"/>
                </a:cubicBezTo>
                <a:cubicBezTo>
                  <a:pt x="311432" y="0"/>
                  <a:pt x="311432" y="0"/>
                  <a:pt x="311432" y="0"/>
                </a:cubicBezTo>
                <a:close/>
              </a:path>
            </a:pathLst>
          </a:custGeom>
          <a:gradFill>
            <a:gsLst>
              <a:gs pos="0">
                <a:srgbClr val="425C90"/>
              </a:gs>
              <a:gs pos="80000">
                <a:srgbClr val="425C90"/>
              </a:gs>
            </a:gsLst>
            <a:lin ang="0" scaled="0"/>
          </a:gradFill>
          <a:ln>
            <a:noFill/>
          </a:ln>
        </p:spPr>
        <p:txBody>
          <a:bodyPr vert="horz" wrap="square" lIns="68580" tIns="34290" rIns="68580" bIns="34290" numCol="1" anchor="t" anchorCtr="0" compatLnSpc="1">
            <a:noAutofit/>
          </a:bodyPr>
          <a:lstStyle/>
          <a:p>
            <a:pPr lvl="0"/>
            <a:endParaRPr lang="en-US" sz="2100"/>
          </a:p>
        </p:txBody>
      </p:sp>
      <p:sp>
        <p:nvSpPr>
          <p:cNvPr id="24" name="Freeform 21"/>
          <p:cNvSpPr/>
          <p:nvPr userDrawn="1"/>
        </p:nvSpPr>
        <p:spPr bwMode="auto">
          <a:xfrm>
            <a:off x="495300" y="2663825"/>
            <a:ext cx="317500" cy="282575"/>
          </a:xfrm>
          <a:custGeom>
            <a:avLst/>
            <a:gdLst>
              <a:gd name="T0" fmla="*/ 100 w 100"/>
              <a:gd name="T1" fmla="*/ 0 h 89"/>
              <a:gd name="T2" fmla="*/ 100 w 100"/>
              <a:gd name="T3" fmla="*/ 89 h 89"/>
              <a:gd name="T4" fmla="*/ 23 w 100"/>
              <a:gd name="T5" fmla="*/ 89 h 89"/>
              <a:gd name="T6" fmla="*/ 3 w 100"/>
              <a:gd name="T7" fmla="*/ 75 h 89"/>
              <a:gd name="T8" fmla="*/ 3 w 100"/>
              <a:gd name="T9" fmla="*/ 74 h 89"/>
              <a:gd name="T10" fmla="*/ 12 w 100"/>
              <a:gd name="T11" fmla="*/ 51 h 89"/>
              <a:gd name="T12" fmla="*/ 100 w 100"/>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0" h="89">
                <a:moveTo>
                  <a:pt x="100" y="0"/>
                </a:moveTo>
                <a:cubicBezTo>
                  <a:pt x="100" y="89"/>
                  <a:pt x="100" y="89"/>
                  <a:pt x="100" y="89"/>
                </a:cubicBezTo>
                <a:cubicBezTo>
                  <a:pt x="23" y="89"/>
                  <a:pt x="23" y="89"/>
                  <a:pt x="23" y="89"/>
                </a:cubicBezTo>
                <a:cubicBezTo>
                  <a:pt x="12" y="89"/>
                  <a:pt x="5" y="83"/>
                  <a:pt x="3" y="75"/>
                </a:cubicBezTo>
                <a:cubicBezTo>
                  <a:pt x="3" y="74"/>
                  <a:pt x="3" y="74"/>
                  <a:pt x="3" y="74"/>
                </a:cubicBezTo>
                <a:cubicBezTo>
                  <a:pt x="0" y="65"/>
                  <a:pt x="3" y="56"/>
                  <a:pt x="12" y="51"/>
                </a:cubicBezTo>
                <a:lnTo>
                  <a:pt x="100" y="0"/>
                </a:lnTo>
                <a:close/>
              </a:path>
            </a:pathLst>
          </a:custGeom>
          <a:gradFill>
            <a:gsLst>
              <a:gs pos="0">
                <a:schemeClr val="tx1">
                  <a:alpha val="20000"/>
                </a:schemeClr>
              </a:gs>
              <a:gs pos="100000">
                <a:schemeClr val="tx1">
                  <a:alpha val="0"/>
                </a:schemeClr>
              </a:gs>
            </a:gsLst>
            <a:lin ang="0" scaled="0"/>
          </a:gradFill>
          <a:ln>
            <a:noFill/>
          </a:ln>
        </p:spPr>
        <p:txBody>
          <a:bodyPr vert="horz" wrap="square" lIns="68580" tIns="34290" rIns="68580" bIns="34290" numCol="1" anchor="t" anchorCtr="0" compatLnSpc="1"/>
          <a:lstStyle/>
          <a:p>
            <a:pPr lvl="0"/>
            <a:endParaRPr lang="en-US" sz="2100"/>
          </a:p>
        </p:txBody>
      </p:sp>
      <p:sp>
        <p:nvSpPr>
          <p:cNvPr id="25" name="Freeform 22"/>
          <p:cNvSpPr/>
          <p:nvPr userDrawn="1"/>
        </p:nvSpPr>
        <p:spPr bwMode="auto">
          <a:xfrm>
            <a:off x="495300" y="2663825"/>
            <a:ext cx="885825" cy="234950"/>
          </a:xfrm>
          <a:custGeom>
            <a:avLst/>
            <a:gdLst>
              <a:gd name="T0" fmla="*/ 279 w 279"/>
              <a:gd name="T1" fmla="*/ 0 h 74"/>
              <a:gd name="T2" fmla="*/ 3 w 279"/>
              <a:gd name="T3" fmla="*/ 74 h 74"/>
              <a:gd name="T4" fmla="*/ 12 w 279"/>
              <a:gd name="T5" fmla="*/ 51 h 74"/>
              <a:gd name="T6" fmla="*/ 100 w 279"/>
              <a:gd name="T7" fmla="*/ 0 h 74"/>
              <a:gd name="T8" fmla="*/ 279 w 279"/>
              <a:gd name="T9" fmla="*/ 0 h 74"/>
            </a:gdLst>
            <a:ahLst/>
            <a:cxnLst>
              <a:cxn ang="0">
                <a:pos x="T0" y="T1"/>
              </a:cxn>
              <a:cxn ang="0">
                <a:pos x="T2" y="T3"/>
              </a:cxn>
              <a:cxn ang="0">
                <a:pos x="T4" y="T5"/>
              </a:cxn>
              <a:cxn ang="0">
                <a:pos x="T6" y="T7"/>
              </a:cxn>
              <a:cxn ang="0">
                <a:pos x="T8" y="T9"/>
              </a:cxn>
            </a:cxnLst>
            <a:rect l="0" t="0" r="r" b="b"/>
            <a:pathLst>
              <a:path w="279" h="74">
                <a:moveTo>
                  <a:pt x="279" y="0"/>
                </a:moveTo>
                <a:cubicBezTo>
                  <a:pt x="3" y="74"/>
                  <a:pt x="3" y="74"/>
                  <a:pt x="3" y="74"/>
                </a:cubicBezTo>
                <a:cubicBezTo>
                  <a:pt x="0" y="65"/>
                  <a:pt x="3" y="56"/>
                  <a:pt x="12" y="51"/>
                </a:cubicBezTo>
                <a:cubicBezTo>
                  <a:pt x="100" y="0"/>
                  <a:pt x="100" y="0"/>
                  <a:pt x="100" y="0"/>
                </a:cubicBezTo>
                <a:lnTo>
                  <a:pt x="279" y="0"/>
                </a:lnTo>
                <a:close/>
              </a:path>
            </a:pathLst>
          </a:custGeom>
          <a:gradFill>
            <a:gsLst>
              <a:gs pos="0">
                <a:schemeClr val="tx1">
                  <a:alpha val="10000"/>
                </a:schemeClr>
              </a:gs>
              <a:gs pos="100000">
                <a:schemeClr val="tx1">
                  <a:alpha val="0"/>
                </a:schemeClr>
              </a:gs>
            </a:gsLst>
            <a:lin ang="0" scaled="0"/>
          </a:gradFill>
          <a:ln>
            <a:noFill/>
          </a:ln>
        </p:spPr>
        <p:txBody>
          <a:bodyPr vert="horz" wrap="square" lIns="68580" tIns="34290" rIns="68580" bIns="34290" numCol="1" anchor="t" anchorCtr="0" compatLnSpc="1"/>
          <a:lstStyle/>
          <a:p>
            <a:pPr lvl="0"/>
            <a:endParaRPr lang="en-US" sz="2100"/>
          </a:p>
        </p:txBody>
      </p:sp>
      <p:sp>
        <p:nvSpPr>
          <p:cNvPr id="31" name="Freeform 23"/>
          <p:cNvSpPr/>
          <p:nvPr userDrawn="1"/>
        </p:nvSpPr>
        <p:spPr bwMode="auto">
          <a:xfrm>
            <a:off x="431800" y="2384425"/>
            <a:ext cx="688975" cy="514350"/>
          </a:xfrm>
          <a:custGeom>
            <a:avLst/>
            <a:gdLst>
              <a:gd name="T0" fmla="*/ 205 w 217"/>
              <a:gd name="T1" fmla="*/ 39 h 162"/>
              <a:gd name="T2" fmla="*/ 197 w 217"/>
              <a:gd name="T3" fmla="*/ 43 h 162"/>
              <a:gd name="T4" fmla="*/ 32 w 217"/>
              <a:gd name="T5" fmla="*/ 139 h 162"/>
              <a:gd name="T6" fmla="*/ 32 w 217"/>
              <a:gd name="T7" fmla="*/ 139 h 162"/>
              <a:gd name="T8" fmla="*/ 23 w 217"/>
              <a:gd name="T9" fmla="*/ 162 h 162"/>
              <a:gd name="T10" fmla="*/ 19 w 217"/>
              <a:gd name="T11" fmla="*/ 147 h 162"/>
              <a:gd name="T12" fmla="*/ 2 w 217"/>
              <a:gd name="T13" fmla="*/ 83 h 162"/>
              <a:gd name="T14" fmla="*/ 0 w 217"/>
              <a:gd name="T15" fmla="*/ 75 h 162"/>
              <a:gd name="T16" fmla="*/ 18 w 217"/>
              <a:gd name="T17" fmla="*/ 43 h 162"/>
              <a:gd name="T18" fmla="*/ 93 w 217"/>
              <a:gd name="T19" fmla="*/ 0 h 162"/>
              <a:gd name="T20" fmla="*/ 195 w 217"/>
              <a:gd name="T21" fmla="*/ 0 h 162"/>
              <a:gd name="T22" fmla="*/ 214 w 217"/>
              <a:gd name="T23" fmla="*/ 15 h 162"/>
              <a:gd name="T24" fmla="*/ 215 w 217"/>
              <a:gd name="T25" fmla="*/ 16 h 162"/>
              <a:gd name="T26" fmla="*/ 205 w 217"/>
              <a:gd name="T27" fmla="*/ 3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162">
                <a:moveTo>
                  <a:pt x="205" y="39"/>
                </a:moveTo>
                <a:cubicBezTo>
                  <a:pt x="197" y="43"/>
                  <a:pt x="197" y="43"/>
                  <a:pt x="197" y="43"/>
                </a:cubicBezTo>
                <a:cubicBezTo>
                  <a:pt x="32" y="139"/>
                  <a:pt x="32" y="139"/>
                  <a:pt x="32" y="139"/>
                </a:cubicBezTo>
                <a:cubicBezTo>
                  <a:pt x="32" y="139"/>
                  <a:pt x="32" y="139"/>
                  <a:pt x="32" y="139"/>
                </a:cubicBezTo>
                <a:cubicBezTo>
                  <a:pt x="23" y="144"/>
                  <a:pt x="20" y="153"/>
                  <a:pt x="23" y="162"/>
                </a:cubicBezTo>
                <a:cubicBezTo>
                  <a:pt x="19" y="147"/>
                  <a:pt x="19" y="147"/>
                  <a:pt x="19" y="147"/>
                </a:cubicBezTo>
                <a:cubicBezTo>
                  <a:pt x="2" y="83"/>
                  <a:pt x="2" y="83"/>
                  <a:pt x="2" y="83"/>
                </a:cubicBezTo>
                <a:cubicBezTo>
                  <a:pt x="1" y="80"/>
                  <a:pt x="0" y="78"/>
                  <a:pt x="0" y="75"/>
                </a:cubicBezTo>
                <a:cubicBezTo>
                  <a:pt x="0" y="62"/>
                  <a:pt x="7" y="50"/>
                  <a:pt x="18" y="43"/>
                </a:cubicBezTo>
                <a:cubicBezTo>
                  <a:pt x="93" y="0"/>
                  <a:pt x="93" y="0"/>
                  <a:pt x="93" y="0"/>
                </a:cubicBezTo>
                <a:cubicBezTo>
                  <a:pt x="195" y="0"/>
                  <a:pt x="195" y="0"/>
                  <a:pt x="195" y="0"/>
                </a:cubicBezTo>
                <a:cubicBezTo>
                  <a:pt x="205" y="0"/>
                  <a:pt x="212" y="7"/>
                  <a:pt x="214" y="15"/>
                </a:cubicBezTo>
                <a:cubicBezTo>
                  <a:pt x="215" y="16"/>
                  <a:pt x="215" y="16"/>
                  <a:pt x="215" y="16"/>
                </a:cubicBezTo>
                <a:cubicBezTo>
                  <a:pt x="217" y="24"/>
                  <a:pt x="214" y="34"/>
                  <a:pt x="205" y="39"/>
                </a:cubicBezTo>
                <a:close/>
              </a:path>
            </a:pathLst>
          </a:custGeom>
          <a:solidFill>
            <a:schemeClr val="accent2"/>
          </a:solidFill>
          <a:ln>
            <a:noFill/>
          </a:ln>
        </p:spPr>
        <p:txBody>
          <a:bodyPr vert="horz" wrap="square" lIns="68580" tIns="34290" rIns="68580" bIns="34290" numCol="1" anchor="t" anchorCtr="0" compatLnSpc="1"/>
          <a:lstStyle/>
          <a:p>
            <a:pPr lvl="0"/>
            <a:endParaRPr lang="en-US" sz="2100"/>
          </a:p>
        </p:txBody>
      </p:sp>
      <p:sp>
        <p:nvSpPr>
          <p:cNvPr id="32" name="Freeform 24"/>
          <p:cNvSpPr/>
          <p:nvPr userDrawn="1"/>
        </p:nvSpPr>
        <p:spPr bwMode="auto">
          <a:xfrm>
            <a:off x="0" y="2101850"/>
            <a:ext cx="1111250" cy="330200"/>
          </a:xfrm>
          <a:custGeom>
            <a:avLst/>
            <a:gdLst>
              <a:gd name="T0" fmla="*/ 350 w 350"/>
              <a:gd name="T1" fmla="*/ 104 h 104"/>
              <a:gd name="T2" fmla="*/ 331 w 350"/>
              <a:gd name="T3" fmla="*/ 89 h 104"/>
              <a:gd name="T4" fmla="*/ 0 w 350"/>
              <a:gd name="T5" fmla="*/ 89 h 104"/>
              <a:gd name="T6" fmla="*/ 0 w 350"/>
              <a:gd name="T7" fmla="*/ 0 h 104"/>
              <a:gd name="T8" fmla="*/ 295 w 350"/>
              <a:gd name="T9" fmla="*/ 0 h 104"/>
              <a:gd name="T10" fmla="*/ 329 w 350"/>
              <a:gd name="T11" fmla="*/ 26 h 104"/>
              <a:gd name="T12" fmla="*/ 346 w 350"/>
              <a:gd name="T13" fmla="*/ 89 h 104"/>
              <a:gd name="T14" fmla="*/ 350 w 350"/>
              <a:gd name="T15" fmla="*/ 10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 h="104">
                <a:moveTo>
                  <a:pt x="350" y="104"/>
                </a:moveTo>
                <a:cubicBezTo>
                  <a:pt x="348" y="96"/>
                  <a:pt x="341" y="89"/>
                  <a:pt x="331" y="89"/>
                </a:cubicBezTo>
                <a:cubicBezTo>
                  <a:pt x="0" y="89"/>
                  <a:pt x="0" y="89"/>
                  <a:pt x="0" y="89"/>
                </a:cubicBezTo>
                <a:cubicBezTo>
                  <a:pt x="0" y="0"/>
                  <a:pt x="0" y="0"/>
                  <a:pt x="0" y="0"/>
                </a:cubicBezTo>
                <a:cubicBezTo>
                  <a:pt x="295" y="0"/>
                  <a:pt x="295" y="0"/>
                  <a:pt x="295" y="0"/>
                </a:cubicBezTo>
                <a:cubicBezTo>
                  <a:pt x="311" y="0"/>
                  <a:pt x="325" y="11"/>
                  <a:pt x="329" y="26"/>
                </a:cubicBezTo>
                <a:cubicBezTo>
                  <a:pt x="346" y="89"/>
                  <a:pt x="346" y="89"/>
                  <a:pt x="346" y="89"/>
                </a:cubicBezTo>
                <a:lnTo>
                  <a:pt x="350" y="104"/>
                </a:lnTo>
                <a:close/>
              </a:path>
            </a:pathLst>
          </a:custGeom>
          <a:solidFill>
            <a:schemeClr val="accent1"/>
          </a:solidFill>
          <a:ln>
            <a:noFill/>
          </a:ln>
        </p:spPr>
        <p:txBody>
          <a:bodyPr vert="horz" wrap="square" lIns="68580" tIns="34290" rIns="68580" bIns="34290" numCol="1" anchor="t" anchorCtr="0" compatLnSpc="1"/>
          <a:lstStyle/>
          <a:p>
            <a:pPr lvl="0"/>
            <a:endParaRPr lang="en-US" sz="2100"/>
          </a:p>
        </p:txBody>
      </p:sp>
      <p:sp>
        <p:nvSpPr>
          <p:cNvPr id="33" name="Freeform 25"/>
          <p:cNvSpPr/>
          <p:nvPr userDrawn="1"/>
        </p:nvSpPr>
        <p:spPr bwMode="auto">
          <a:xfrm>
            <a:off x="431800" y="2384425"/>
            <a:ext cx="682625" cy="231775"/>
          </a:xfrm>
          <a:custGeom>
            <a:avLst/>
            <a:gdLst>
              <a:gd name="T0" fmla="*/ 215 w 215"/>
              <a:gd name="T1" fmla="*/ 16 h 73"/>
              <a:gd name="T2" fmla="*/ 0 w 215"/>
              <a:gd name="T3" fmla="*/ 73 h 73"/>
              <a:gd name="T4" fmla="*/ 18 w 215"/>
              <a:gd name="T5" fmla="*/ 43 h 73"/>
              <a:gd name="T6" fmla="*/ 93 w 215"/>
              <a:gd name="T7" fmla="*/ 0 h 73"/>
              <a:gd name="T8" fmla="*/ 195 w 215"/>
              <a:gd name="T9" fmla="*/ 0 h 73"/>
              <a:gd name="T10" fmla="*/ 214 w 215"/>
              <a:gd name="T11" fmla="*/ 15 h 73"/>
              <a:gd name="T12" fmla="*/ 215 w 215"/>
              <a:gd name="T13" fmla="*/ 16 h 73"/>
            </a:gdLst>
            <a:ahLst/>
            <a:cxnLst>
              <a:cxn ang="0">
                <a:pos x="T0" y="T1"/>
              </a:cxn>
              <a:cxn ang="0">
                <a:pos x="T2" y="T3"/>
              </a:cxn>
              <a:cxn ang="0">
                <a:pos x="T4" y="T5"/>
              </a:cxn>
              <a:cxn ang="0">
                <a:pos x="T6" y="T7"/>
              </a:cxn>
              <a:cxn ang="0">
                <a:pos x="T8" y="T9"/>
              </a:cxn>
              <a:cxn ang="0">
                <a:pos x="T10" y="T11"/>
              </a:cxn>
              <a:cxn ang="0">
                <a:pos x="T12" y="T13"/>
              </a:cxn>
            </a:cxnLst>
            <a:rect l="0" t="0" r="r" b="b"/>
            <a:pathLst>
              <a:path w="215" h="73">
                <a:moveTo>
                  <a:pt x="215" y="16"/>
                </a:moveTo>
                <a:cubicBezTo>
                  <a:pt x="0" y="73"/>
                  <a:pt x="0" y="73"/>
                  <a:pt x="0" y="73"/>
                </a:cubicBezTo>
                <a:cubicBezTo>
                  <a:pt x="1" y="61"/>
                  <a:pt x="7" y="50"/>
                  <a:pt x="18" y="43"/>
                </a:cubicBezTo>
                <a:cubicBezTo>
                  <a:pt x="93" y="0"/>
                  <a:pt x="93" y="0"/>
                  <a:pt x="93" y="0"/>
                </a:cubicBezTo>
                <a:cubicBezTo>
                  <a:pt x="195" y="0"/>
                  <a:pt x="195" y="0"/>
                  <a:pt x="195" y="0"/>
                </a:cubicBezTo>
                <a:cubicBezTo>
                  <a:pt x="205" y="0"/>
                  <a:pt x="212" y="7"/>
                  <a:pt x="214" y="15"/>
                </a:cubicBezTo>
                <a:lnTo>
                  <a:pt x="215" y="16"/>
                </a:lnTo>
                <a:close/>
              </a:path>
            </a:pathLst>
          </a:custGeom>
          <a:gradFill>
            <a:gsLst>
              <a:gs pos="0">
                <a:schemeClr val="tx1">
                  <a:alpha val="10000"/>
                </a:schemeClr>
              </a:gs>
              <a:gs pos="100000">
                <a:schemeClr val="tx1">
                  <a:alpha val="0"/>
                </a:schemeClr>
              </a:gs>
            </a:gsLst>
            <a:lin ang="10800000" scaled="0"/>
          </a:gradFill>
          <a:ln>
            <a:noFill/>
          </a:ln>
        </p:spPr>
        <p:txBody>
          <a:bodyPr vert="horz" wrap="square" lIns="68580" tIns="34290" rIns="68580" bIns="34290" numCol="1" anchor="t" anchorCtr="0" compatLnSpc="1"/>
          <a:lstStyle/>
          <a:p>
            <a:pPr lvl="0"/>
            <a:endParaRPr lang="en-US" sz="2100"/>
          </a:p>
        </p:txBody>
      </p:sp>
      <p:cxnSp>
        <p:nvCxnSpPr>
          <p:cNvPr id="34" name="Straight Connector 33"/>
          <p:cNvCxnSpPr/>
          <p:nvPr userDrawn="1"/>
        </p:nvCxnSpPr>
        <p:spPr>
          <a:xfrm>
            <a:off x="1844911" y="2805113"/>
            <a:ext cx="10347089" cy="0"/>
          </a:xfrm>
          <a:prstGeom prst="line">
            <a:avLst/>
          </a:prstGeom>
          <a:ln w="12700">
            <a:gradFill>
              <a:gsLst>
                <a:gs pos="0">
                  <a:schemeClr val="tx2">
                    <a:alpha val="0"/>
                  </a:schemeClr>
                </a:gs>
                <a:gs pos="100000">
                  <a:schemeClr val="tx2">
                    <a:alpha val="30000"/>
                  </a:schemeClr>
                </a:gs>
              </a:gsLst>
              <a:lin ang="0" scaled="0"/>
            </a:gra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1687137" y="1303181"/>
            <a:ext cx="8877665" cy="593682"/>
          </a:xfrm>
        </p:spPr>
        <p:txBody>
          <a:bodyPr anchor="b"/>
          <a:lstStyle>
            <a:lvl1pPr>
              <a:defRPr sz="4500">
                <a:solidFill>
                  <a:schemeClr val="bg1"/>
                </a:solidFill>
              </a:defRPr>
            </a:lvl1pPr>
          </a:lstStyle>
          <a:p>
            <a:r>
              <a:rPr lang="en-US" dirty="0"/>
              <a:t>Contents</a:t>
            </a:r>
          </a:p>
        </p:txBody>
      </p:sp>
      <p:sp>
        <p:nvSpPr>
          <p:cNvPr id="21" name="Text Placeholder 20"/>
          <p:cNvSpPr>
            <a:spLocks noGrp="1"/>
          </p:cNvSpPr>
          <p:nvPr userDrawn="1">
            <p:ph type="body" sz="quarter" idx="10" hasCustomPrompt="1"/>
          </p:nvPr>
        </p:nvSpPr>
        <p:spPr>
          <a:xfrm>
            <a:off x="1687831" y="2010197"/>
            <a:ext cx="8876407" cy="564390"/>
          </a:xfrm>
        </p:spPr>
        <p:txBody>
          <a:bodyPr lIns="0" tIns="0" rIns="0" bIns="0">
            <a:noAutofit/>
          </a:bodyPr>
          <a:lstStyle>
            <a:lvl1pPr marL="0" indent="0">
              <a:lnSpc>
                <a:spcPts val="1700"/>
              </a:lnSpc>
              <a:spcBef>
                <a:spcPts val="0"/>
              </a:spcBef>
              <a:buFont typeface="Arial" panose="020B0604020202020204" pitchFamily="34" charset="0"/>
              <a:buNone/>
              <a:defRPr sz="1100" baseline="0">
                <a:solidFill>
                  <a:schemeClr val="bg1">
                    <a:alpha val="50000"/>
                  </a:schemeClr>
                </a:solidFill>
              </a:defRPr>
            </a:lvl1pPr>
            <a:lvl2pPr marL="457200" indent="0">
              <a:buFont typeface="Arial" panose="020B0604020202020204" pitchFamily="34" charset="0"/>
              <a:buNone/>
              <a:defRPr sz="1100">
                <a:solidFill>
                  <a:schemeClr val="bg2"/>
                </a:solidFill>
              </a:defRPr>
            </a:lvl2pPr>
            <a:lvl3pPr marL="914400" indent="0">
              <a:buFont typeface="Arial" panose="020B0604020202020204" pitchFamily="34" charset="0"/>
              <a:buNone/>
              <a:defRPr sz="1100">
                <a:solidFill>
                  <a:schemeClr val="bg2"/>
                </a:solidFill>
              </a:defRPr>
            </a:lvl3pPr>
            <a:lvl4pPr marL="1371600" indent="0">
              <a:buFont typeface="Arial" panose="020B0604020202020204" pitchFamily="34" charset="0"/>
              <a:buNone/>
              <a:defRPr sz="1100">
                <a:solidFill>
                  <a:schemeClr val="bg2"/>
                </a:solidFill>
              </a:defRPr>
            </a:lvl4pPr>
            <a:lvl5pPr marL="1828800" indent="0">
              <a:buFont typeface="Arial" panose="020B0604020202020204" pitchFamily="34" charset="0"/>
              <a:buNone/>
              <a:defRPr sz="1100">
                <a:solidFill>
                  <a:schemeClr val="bg2"/>
                </a:solidFill>
              </a:defRPr>
            </a:lvl5pPr>
          </a:lstStyle>
          <a:p>
            <a:pPr lvl="0"/>
            <a:r>
              <a:rPr lang="en-US" dirty="0"/>
              <a:t>Insert Your Text Here</a:t>
            </a:r>
          </a:p>
        </p:txBody>
      </p:sp>
      <p:sp>
        <p:nvSpPr>
          <p:cNvPr id="23" name="Text Placeholder 22"/>
          <p:cNvSpPr>
            <a:spLocks noGrp="1"/>
          </p:cNvSpPr>
          <p:nvPr userDrawn="1">
            <p:ph type="body" sz="quarter" idx="11" hasCustomPrompt="1"/>
          </p:nvPr>
        </p:nvSpPr>
        <p:spPr>
          <a:xfrm>
            <a:off x="1687831" y="3096424"/>
            <a:ext cx="8876407" cy="2867825"/>
          </a:xfrm>
        </p:spPr>
        <p:txBody>
          <a:bodyPr lIns="0" tIns="0" rIns="0" bIns="0">
            <a:noAutofit/>
          </a:bodyPr>
          <a:lstStyle>
            <a:lvl1pPr marL="0" indent="0">
              <a:lnSpc>
                <a:spcPct val="100000"/>
              </a:lnSpc>
              <a:spcBef>
                <a:spcPts val="1300"/>
              </a:spcBef>
              <a:buNone/>
              <a:defRPr sz="1400" b="0">
                <a:solidFill>
                  <a:schemeClr val="bg1"/>
                </a:solidFill>
              </a:defRPr>
            </a:lvl1pPr>
            <a:lvl2pPr>
              <a:defRPr sz="1400"/>
            </a:lvl2pPr>
            <a:lvl3pPr>
              <a:defRPr sz="1400"/>
            </a:lvl3pPr>
            <a:lvl4pPr>
              <a:defRPr sz="1400"/>
            </a:lvl4pPr>
            <a:lvl5pPr>
              <a:defRPr sz="1400"/>
            </a:lvl5pPr>
          </a:lstStyle>
          <a:p>
            <a:pPr lvl="0"/>
            <a:r>
              <a:rPr lang="en-US" dirty="0"/>
              <a:t>1) Insert Your Text Here</a:t>
            </a:r>
          </a:p>
        </p:txBody>
      </p:sp>
      <p:grpSp>
        <p:nvGrpSpPr>
          <p:cNvPr id="14" name="그룹 25"/>
          <p:cNvGrpSpPr/>
          <p:nvPr userDrawn="1"/>
        </p:nvGrpSpPr>
        <p:grpSpPr>
          <a:xfrm>
            <a:off x="9405937" y="5924508"/>
            <a:ext cx="1585913" cy="605019"/>
            <a:chOff x="7099300" y="5270500"/>
            <a:chExt cx="1462086" cy="557781"/>
          </a:xfrm>
          <a:solidFill>
            <a:schemeClr val="bg1"/>
          </a:solidFill>
        </p:grpSpPr>
        <p:sp>
          <p:nvSpPr>
            <p:cNvPr id="15" name="Freeform 5"/>
            <p:cNvSpPr>
              <a:spLocks noEditPoints="1"/>
            </p:cNvSpPr>
            <p:nvPr userDrawn="1"/>
          </p:nvSpPr>
          <p:spPr bwMode="auto">
            <a:xfrm>
              <a:off x="7099300" y="5270500"/>
              <a:ext cx="1457325" cy="328613"/>
            </a:xfrm>
            <a:custGeom>
              <a:avLst/>
              <a:gdLst>
                <a:gd name="T0" fmla="*/ 49 w 386"/>
                <a:gd name="T1" fmla="*/ 21 h 86"/>
                <a:gd name="T2" fmla="*/ 69 w 386"/>
                <a:gd name="T3" fmla="*/ 86 h 86"/>
                <a:gd name="T4" fmla="*/ 89 w 386"/>
                <a:gd name="T5" fmla="*/ 21 h 86"/>
                <a:gd name="T6" fmla="*/ 76 w 386"/>
                <a:gd name="T7" fmla="*/ 66 h 86"/>
                <a:gd name="T8" fmla="*/ 64 w 386"/>
                <a:gd name="T9" fmla="*/ 72 h 86"/>
                <a:gd name="T10" fmla="*/ 64 w 386"/>
                <a:gd name="T11" fmla="*/ 14 h 86"/>
                <a:gd name="T12" fmla="*/ 76 w 386"/>
                <a:gd name="T13" fmla="*/ 20 h 86"/>
                <a:gd name="T14" fmla="*/ 122 w 386"/>
                <a:gd name="T15" fmla="*/ 72 h 86"/>
                <a:gd name="T16" fmla="*/ 110 w 386"/>
                <a:gd name="T17" fmla="*/ 66 h 86"/>
                <a:gd name="T18" fmla="*/ 97 w 386"/>
                <a:gd name="T19" fmla="*/ 65 h 86"/>
                <a:gd name="T20" fmla="*/ 131 w 386"/>
                <a:gd name="T21" fmla="*/ 81 h 86"/>
                <a:gd name="T22" fmla="*/ 124 w 386"/>
                <a:gd name="T23" fmla="*/ 1 h 86"/>
                <a:gd name="T24" fmla="*/ 14 w 386"/>
                <a:gd name="T25" fmla="*/ 1 h 86"/>
                <a:gd name="T26" fmla="*/ 17 w 386"/>
                <a:gd name="T27" fmla="*/ 85 h 86"/>
                <a:gd name="T28" fmla="*/ 47 w 386"/>
                <a:gd name="T29" fmla="*/ 1 h 86"/>
                <a:gd name="T30" fmla="*/ 272 w 386"/>
                <a:gd name="T31" fmla="*/ 0 h 86"/>
                <a:gd name="T32" fmla="*/ 252 w 386"/>
                <a:gd name="T33" fmla="*/ 65 h 86"/>
                <a:gd name="T34" fmla="*/ 287 w 386"/>
                <a:gd name="T35" fmla="*/ 80 h 86"/>
                <a:gd name="T36" fmla="*/ 287 w 386"/>
                <a:gd name="T37" fmla="*/ 5 h 86"/>
                <a:gd name="T38" fmla="*/ 277 w 386"/>
                <a:gd name="T39" fmla="*/ 72 h 86"/>
                <a:gd name="T40" fmla="*/ 265 w 386"/>
                <a:gd name="T41" fmla="*/ 66 h 86"/>
                <a:gd name="T42" fmla="*/ 272 w 386"/>
                <a:gd name="T43" fmla="*/ 12 h 86"/>
                <a:gd name="T44" fmla="*/ 279 w 386"/>
                <a:gd name="T45" fmla="*/ 66 h 86"/>
                <a:gd name="T46" fmla="*/ 299 w 386"/>
                <a:gd name="T47" fmla="*/ 21 h 86"/>
                <a:gd name="T48" fmla="*/ 319 w 386"/>
                <a:gd name="T49" fmla="*/ 86 h 86"/>
                <a:gd name="T50" fmla="*/ 339 w 386"/>
                <a:gd name="T51" fmla="*/ 38 h 86"/>
                <a:gd name="T52" fmla="*/ 326 w 386"/>
                <a:gd name="T53" fmla="*/ 50 h 86"/>
                <a:gd name="T54" fmla="*/ 319 w 386"/>
                <a:gd name="T55" fmla="*/ 74 h 86"/>
                <a:gd name="T56" fmla="*/ 313 w 386"/>
                <a:gd name="T57" fmla="*/ 20 h 86"/>
                <a:gd name="T58" fmla="*/ 324 w 386"/>
                <a:gd name="T59" fmla="*/ 14 h 86"/>
                <a:gd name="T60" fmla="*/ 339 w 386"/>
                <a:gd name="T61" fmla="*/ 29 h 86"/>
                <a:gd name="T62" fmla="*/ 319 w 386"/>
                <a:gd name="T63" fmla="*/ 0 h 86"/>
                <a:gd name="T64" fmla="*/ 351 w 386"/>
                <a:gd name="T65" fmla="*/ 5 h 86"/>
                <a:gd name="T66" fmla="*/ 351 w 386"/>
                <a:gd name="T67" fmla="*/ 80 h 86"/>
                <a:gd name="T68" fmla="*/ 386 w 386"/>
                <a:gd name="T69" fmla="*/ 65 h 86"/>
                <a:gd name="T70" fmla="*/ 373 w 386"/>
                <a:gd name="T71" fmla="*/ 66 h 86"/>
                <a:gd name="T72" fmla="*/ 361 w 386"/>
                <a:gd name="T73" fmla="*/ 72 h 86"/>
                <a:gd name="T74" fmla="*/ 361 w 386"/>
                <a:gd name="T75" fmla="*/ 14 h 86"/>
                <a:gd name="T76" fmla="*/ 373 w 386"/>
                <a:gd name="T77" fmla="*/ 20 h 86"/>
                <a:gd name="T78" fmla="*/ 185 w 386"/>
                <a:gd name="T79" fmla="*/ 62 h 86"/>
                <a:gd name="T80" fmla="*/ 185 w 386"/>
                <a:gd name="T81" fmla="*/ 27 h 86"/>
                <a:gd name="T82" fmla="*/ 165 w 386"/>
                <a:gd name="T83" fmla="*/ 1 h 86"/>
                <a:gd name="T84" fmla="*/ 159 w 386"/>
                <a:gd name="T85" fmla="*/ 85 h 86"/>
                <a:gd name="T86" fmla="*/ 170 w 386"/>
                <a:gd name="T87" fmla="*/ 53 h 86"/>
                <a:gd name="T88" fmla="*/ 172 w 386"/>
                <a:gd name="T89" fmla="*/ 79 h 86"/>
                <a:gd name="T90" fmla="*/ 173 w 386"/>
                <a:gd name="T91" fmla="*/ 85 h 86"/>
                <a:gd name="T92" fmla="*/ 185 w 386"/>
                <a:gd name="T93" fmla="*/ 75 h 86"/>
                <a:gd name="T94" fmla="*/ 164 w 386"/>
                <a:gd name="T95" fmla="*/ 39 h 86"/>
                <a:gd name="T96" fmla="*/ 165 w 386"/>
                <a:gd name="T97" fmla="*/ 13 h 86"/>
                <a:gd name="T98" fmla="*/ 172 w 386"/>
                <a:gd name="T99" fmla="*/ 30 h 86"/>
                <a:gd name="T100" fmla="*/ 212 w 386"/>
                <a:gd name="T101" fmla="*/ 85 h 86"/>
                <a:gd name="T102" fmla="*/ 225 w 386"/>
                <a:gd name="T103" fmla="*/ 7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6" h="86">
                  <a:moveTo>
                    <a:pt x="69" y="0"/>
                  </a:moveTo>
                  <a:cubicBezTo>
                    <a:pt x="63" y="0"/>
                    <a:pt x="58" y="2"/>
                    <a:pt x="54" y="5"/>
                  </a:cubicBezTo>
                  <a:cubicBezTo>
                    <a:pt x="51" y="9"/>
                    <a:pt x="49" y="14"/>
                    <a:pt x="49" y="21"/>
                  </a:cubicBezTo>
                  <a:cubicBezTo>
                    <a:pt x="49" y="65"/>
                    <a:pt x="49" y="65"/>
                    <a:pt x="49" y="65"/>
                  </a:cubicBezTo>
                  <a:cubicBezTo>
                    <a:pt x="49" y="72"/>
                    <a:pt x="51" y="77"/>
                    <a:pt x="54" y="80"/>
                  </a:cubicBezTo>
                  <a:cubicBezTo>
                    <a:pt x="58" y="84"/>
                    <a:pt x="63" y="86"/>
                    <a:pt x="69" y="86"/>
                  </a:cubicBezTo>
                  <a:cubicBezTo>
                    <a:pt x="76" y="86"/>
                    <a:pt x="81" y="84"/>
                    <a:pt x="84" y="80"/>
                  </a:cubicBezTo>
                  <a:cubicBezTo>
                    <a:pt x="87" y="77"/>
                    <a:pt x="89" y="72"/>
                    <a:pt x="89" y="65"/>
                  </a:cubicBezTo>
                  <a:cubicBezTo>
                    <a:pt x="89" y="21"/>
                    <a:pt x="89" y="21"/>
                    <a:pt x="89" y="21"/>
                  </a:cubicBezTo>
                  <a:cubicBezTo>
                    <a:pt x="89" y="14"/>
                    <a:pt x="87" y="9"/>
                    <a:pt x="84" y="5"/>
                  </a:cubicBezTo>
                  <a:cubicBezTo>
                    <a:pt x="81" y="2"/>
                    <a:pt x="76" y="0"/>
                    <a:pt x="69" y="0"/>
                  </a:cubicBezTo>
                  <a:close/>
                  <a:moveTo>
                    <a:pt x="76" y="66"/>
                  </a:moveTo>
                  <a:cubicBezTo>
                    <a:pt x="76" y="69"/>
                    <a:pt x="75" y="71"/>
                    <a:pt x="74" y="72"/>
                  </a:cubicBezTo>
                  <a:cubicBezTo>
                    <a:pt x="73" y="73"/>
                    <a:pt x="71" y="74"/>
                    <a:pt x="69" y="74"/>
                  </a:cubicBezTo>
                  <a:cubicBezTo>
                    <a:pt x="67" y="74"/>
                    <a:pt x="65" y="73"/>
                    <a:pt x="64" y="72"/>
                  </a:cubicBezTo>
                  <a:cubicBezTo>
                    <a:pt x="63" y="71"/>
                    <a:pt x="62" y="69"/>
                    <a:pt x="62" y="66"/>
                  </a:cubicBezTo>
                  <a:cubicBezTo>
                    <a:pt x="62" y="20"/>
                    <a:pt x="62" y="20"/>
                    <a:pt x="62" y="20"/>
                  </a:cubicBezTo>
                  <a:cubicBezTo>
                    <a:pt x="62" y="17"/>
                    <a:pt x="63" y="15"/>
                    <a:pt x="64" y="14"/>
                  </a:cubicBezTo>
                  <a:cubicBezTo>
                    <a:pt x="65" y="13"/>
                    <a:pt x="67" y="12"/>
                    <a:pt x="69" y="12"/>
                  </a:cubicBezTo>
                  <a:cubicBezTo>
                    <a:pt x="71" y="12"/>
                    <a:pt x="73" y="13"/>
                    <a:pt x="74" y="14"/>
                  </a:cubicBezTo>
                  <a:cubicBezTo>
                    <a:pt x="75" y="15"/>
                    <a:pt x="76" y="17"/>
                    <a:pt x="76" y="20"/>
                  </a:cubicBezTo>
                  <a:lnTo>
                    <a:pt x="76" y="66"/>
                  </a:lnTo>
                  <a:close/>
                  <a:moveTo>
                    <a:pt x="124" y="66"/>
                  </a:moveTo>
                  <a:cubicBezTo>
                    <a:pt x="124" y="69"/>
                    <a:pt x="123" y="71"/>
                    <a:pt x="122" y="72"/>
                  </a:cubicBezTo>
                  <a:cubicBezTo>
                    <a:pt x="121" y="73"/>
                    <a:pt x="119" y="74"/>
                    <a:pt x="117" y="74"/>
                  </a:cubicBezTo>
                  <a:cubicBezTo>
                    <a:pt x="115" y="74"/>
                    <a:pt x="113" y="73"/>
                    <a:pt x="112" y="72"/>
                  </a:cubicBezTo>
                  <a:cubicBezTo>
                    <a:pt x="111" y="71"/>
                    <a:pt x="110" y="69"/>
                    <a:pt x="110" y="66"/>
                  </a:cubicBezTo>
                  <a:cubicBezTo>
                    <a:pt x="110" y="1"/>
                    <a:pt x="110" y="1"/>
                    <a:pt x="110" y="1"/>
                  </a:cubicBezTo>
                  <a:cubicBezTo>
                    <a:pt x="97" y="1"/>
                    <a:pt x="97" y="1"/>
                    <a:pt x="97" y="1"/>
                  </a:cubicBezTo>
                  <a:cubicBezTo>
                    <a:pt x="97" y="65"/>
                    <a:pt x="97" y="65"/>
                    <a:pt x="97" y="65"/>
                  </a:cubicBezTo>
                  <a:cubicBezTo>
                    <a:pt x="97" y="72"/>
                    <a:pt x="99" y="77"/>
                    <a:pt x="102" y="81"/>
                  </a:cubicBezTo>
                  <a:cubicBezTo>
                    <a:pt x="105" y="84"/>
                    <a:pt x="110" y="86"/>
                    <a:pt x="117" y="86"/>
                  </a:cubicBezTo>
                  <a:cubicBezTo>
                    <a:pt x="123" y="86"/>
                    <a:pt x="128" y="84"/>
                    <a:pt x="131" y="81"/>
                  </a:cubicBezTo>
                  <a:cubicBezTo>
                    <a:pt x="135" y="77"/>
                    <a:pt x="136" y="72"/>
                    <a:pt x="136" y="65"/>
                  </a:cubicBezTo>
                  <a:cubicBezTo>
                    <a:pt x="136" y="1"/>
                    <a:pt x="136" y="1"/>
                    <a:pt x="136" y="1"/>
                  </a:cubicBezTo>
                  <a:cubicBezTo>
                    <a:pt x="124" y="1"/>
                    <a:pt x="124" y="1"/>
                    <a:pt x="124" y="1"/>
                  </a:cubicBezTo>
                  <a:lnTo>
                    <a:pt x="124" y="66"/>
                  </a:lnTo>
                  <a:close/>
                  <a:moveTo>
                    <a:pt x="24" y="39"/>
                  </a:moveTo>
                  <a:cubicBezTo>
                    <a:pt x="14" y="1"/>
                    <a:pt x="14" y="1"/>
                    <a:pt x="14" y="1"/>
                  </a:cubicBezTo>
                  <a:cubicBezTo>
                    <a:pt x="0" y="1"/>
                    <a:pt x="0" y="1"/>
                    <a:pt x="0" y="1"/>
                  </a:cubicBezTo>
                  <a:cubicBezTo>
                    <a:pt x="17" y="57"/>
                    <a:pt x="17" y="57"/>
                    <a:pt x="17" y="57"/>
                  </a:cubicBezTo>
                  <a:cubicBezTo>
                    <a:pt x="17" y="85"/>
                    <a:pt x="17" y="85"/>
                    <a:pt x="17" y="85"/>
                  </a:cubicBezTo>
                  <a:cubicBezTo>
                    <a:pt x="30" y="85"/>
                    <a:pt x="30" y="85"/>
                    <a:pt x="30" y="85"/>
                  </a:cubicBezTo>
                  <a:cubicBezTo>
                    <a:pt x="30" y="57"/>
                    <a:pt x="30" y="57"/>
                    <a:pt x="30" y="57"/>
                  </a:cubicBezTo>
                  <a:cubicBezTo>
                    <a:pt x="47" y="1"/>
                    <a:pt x="47" y="1"/>
                    <a:pt x="47" y="1"/>
                  </a:cubicBezTo>
                  <a:cubicBezTo>
                    <a:pt x="34" y="1"/>
                    <a:pt x="34" y="1"/>
                    <a:pt x="34" y="1"/>
                  </a:cubicBezTo>
                  <a:lnTo>
                    <a:pt x="24" y="39"/>
                  </a:lnTo>
                  <a:close/>
                  <a:moveTo>
                    <a:pt x="272" y="0"/>
                  </a:moveTo>
                  <a:cubicBezTo>
                    <a:pt x="265" y="0"/>
                    <a:pt x="260" y="2"/>
                    <a:pt x="257" y="5"/>
                  </a:cubicBezTo>
                  <a:cubicBezTo>
                    <a:pt x="254" y="9"/>
                    <a:pt x="252" y="14"/>
                    <a:pt x="252" y="21"/>
                  </a:cubicBezTo>
                  <a:cubicBezTo>
                    <a:pt x="252" y="65"/>
                    <a:pt x="252" y="65"/>
                    <a:pt x="252" y="65"/>
                  </a:cubicBezTo>
                  <a:cubicBezTo>
                    <a:pt x="252" y="72"/>
                    <a:pt x="254" y="77"/>
                    <a:pt x="257" y="80"/>
                  </a:cubicBezTo>
                  <a:cubicBezTo>
                    <a:pt x="260" y="84"/>
                    <a:pt x="265" y="86"/>
                    <a:pt x="272" y="86"/>
                  </a:cubicBezTo>
                  <a:cubicBezTo>
                    <a:pt x="278" y="86"/>
                    <a:pt x="283" y="84"/>
                    <a:pt x="287" y="80"/>
                  </a:cubicBezTo>
                  <a:cubicBezTo>
                    <a:pt x="290" y="77"/>
                    <a:pt x="292" y="72"/>
                    <a:pt x="292" y="65"/>
                  </a:cubicBezTo>
                  <a:cubicBezTo>
                    <a:pt x="292" y="21"/>
                    <a:pt x="292" y="21"/>
                    <a:pt x="292" y="21"/>
                  </a:cubicBezTo>
                  <a:cubicBezTo>
                    <a:pt x="292" y="14"/>
                    <a:pt x="290" y="9"/>
                    <a:pt x="287" y="5"/>
                  </a:cubicBezTo>
                  <a:cubicBezTo>
                    <a:pt x="283" y="2"/>
                    <a:pt x="278" y="0"/>
                    <a:pt x="272" y="0"/>
                  </a:cubicBezTo>
                  <a:close/>
                  <a:moveTo>
                    <a:pt x="279" y="66"/>
                  </a:moveTo>
                  <a:cubicBezTo>
                    <a:pt x="279" y="69"/>
                    <a:pt x="278" y="71"/>
                    <a:pt x="277" y="72"/>
                  </a:cubicBezTo>
                  <a:cubicBezTo>
                    <a:pt x="276" y="73"/>
                    <a:pt x="274" y="74"/>
                    <a:pt x="272" y="74"/>
                  </a:cubicBezTo>
                  <a:cubicBezTo>
                    <a:pt x="270" y="74"/>
                    <a:pt x="268" y="73"/>
                    <a:pt x="267" y="72"/>
                  </a:cubicBezTo>
                  <a:cubicBezTo>
                    <a:pt x="266" y="71"/>
                    <a:pt x="265" y="69"/>
                    <a:pt x="265" y="66"/>
                  </a:cubicBezTo>
                  <a:cubicBezTo>
                    <a:pt x="265" y="20"/>
                    <a:pt x="265" y="20"/>
                    <a:pt x="265" y="20"/>
                  </a:cubicBezTo>
                  <a:cubicBezTo>
                    <a:pt x="265" y="17"/>
                    <a:pt x="266" y="15"/>
                    <a:pt x="267" y="14"/>
                  </a:cubicBezTo>
                  <a:cubicBezTo>
                    <a:pt x="268" y="13"/>
                    <a:pt x="270" y="12"/>
                    <a:pt x="272" y="12"/>
                  </a:cubicBezTo>
                  <a:cubicBezTo>
                    <a:pt x="274" y="12"/>
                    <a:pt x="276" y="13"/>
                    <a:pt x="277" y="14"/>
                  </a:cubicBezTo>
                  <a:cubicBezTo>
                    <a:pt x="278" y="15"/>
                    <a:pt x="279" y="17"/>
                    <a:pt x="279" y="20"/>
                  </a:cubicBezTo>
                  <a:lnTo>
                    <a:pt x="279" y="66"/>
                  </a:lnTo>
                  <a:close/>
                  <a:moveTo>
                    <a:pt x="319" y="0"/>
                  </a:moveTo>
                  <a:cubicBezTo>
                    <a:pt x="313" y="0"/>
                    <a:pt x="308" y="2"/>
                    <a:pt x="304" y="5"/>
                  </a:cubicBezTo>
                  <a:cubicBezTo>
                    <a:pt x="301" y="9"/>
                    <a:pt x="299" y="14"/>
                    <a:pt x="299" y="21"/>
                  </a:cubicBezTo>
                  <a:cubicBezTo>
                    <a:pt x="299" y="65"/>
                    <a:pt x="299" y="65"/>
                    <a:pt x="299" y="65"/>
                  </a:cubicBezTo>
                  <a:cubicBezTo>
                    <a:pt x="299" y="72"/>
                    <a:pt x="301" y="77"/>
                    <a:pt x="304" y="80"/>
                  </a:cubicBezTo>
                  <a:cubicBezTo>
                    <a:pt x="308" y="84"/>
                    <a:pt x="313" y="86"/>
                    <a:pt x="319" y="86"/>
                  </a:cubicBezTo>
                  <a:cubicBezTo>
                    <a:pt x="325" y="86"/>
                    <a:pt x="330" y="84"/>
                    <a:pt x="334" y="80"/>
                  </a:cubicBezTo>
                  <a:cubicBezTo>
                    <a:pt x="337" y="77"/>
                    <a:pt x="339" y="72"/>
                    <a:pt x="339" y="65"/>
                  </a:cubicBezTo>
                  <a:cubicBezTo>
                    <a:pt x="339" y="38"/>
                    <a:pt x="339" y="38"/>
                    <a:pt x="339" y="38"/>
                  </a:cubicBezTo>
                  <a:cubicBezTo>
                    <a:pt x="320" y="38"/>
                    <a:pt x="320" y="38"/>
                    <a:pt x="320" y="38"/>
                  </a:cubicBezTo>
                  <a:cubicBezTo>
                    <a:pt x="320" y="50"/>
                    <a:pt x="320" y="50"/>
                    <a:pt x="320" y="50"/>
                  </a:cubicBezTo>
                  <a:cubicBezTo>
                    <a:pt x="326" y="50"/>
                    <a:pt x="326" y="50"/>
                    <a:pt x="326" y="50"/>
                  </a:cubicBezTo>
                  <a:cubicBezTo>
                    <a:pt x="326" y="66"/>
                    <a:pt x="326" y="66"/>
                    <a:pt x="326" y="66"/>
                  </a:cubicBezTo>
                  <a:cubicBezTo>
                    <a:pt x="326" y="69"/>
                    <a:pt x="326" y="71"/>
                    <a:pt x="324" y="72"/>
                  </a:cubicBezTo>
                  <a:cubicBezTo>
                    <a:pt x="323" y="73"/>
                    <a:pt x="321" y="74"/>
                    <a:pt x="319" y="74"/>
                  </a:cubicBezTo>
                  <a:cubicBezTo>
                    <a:pt x="317" y="74"/>
                    <a:pt x="316" y="73"/>
                    <a:pt x="314" y="72"/>
                  </a:cubicBezTo>
                  <a:cubicBezTo>
                    <a:pt x="313" y="71"/>
                    <a:pt x="313" y="69"/>
                    <a:pt x="313" y="66"/>
                  </a:cubicBezTo>
                  <a:cubicBezTo>
                    <a:pt x="313" y="20"/>
                    <a:pt x="313" y="20"/>
                    <a:pt x="313" y="20"/>
                  </a:cubicBezTo>
                  <a:cubicBezTo>
                    <a:pt x="313" y="17"/>
                    <a:pt x="313" y="15"/>
                    <a:pt x="314" y="14"/>
                  </a:cubicBezTo>
                  <a:cubicBezTo>
                    <a:pt x="316" y="13"/>
                    <a:pt x="317" y="12"/>
                    <a:pt x="319" y="12"/>
                  </a:cubicBezTo>
                  <a:cubicBezTo>
                    <a:pt x="321" y="12"/>
                    <a:pt x="323" y="13"/>
                    <a:pt x="324" y="14"/>
                  </a:cubicBezTo>
                  <a:cubicBezTo>
                    <a:pt x="326" y="15"/>
                    <a:pt x="326" y="17"/>
                    <a:pt x="326" y="20"/>
                  </a:cubicBezTo>
                  <a:cubicBezTo>
                    <a:pt x="326" y="29"/>
                    <a:pt x="326" y="29"/>
                    <a:pt x="326" y="29"/>
                  </a:cubicBezTo>
                  <a:cubicBezTo>
                    <a:pt x="339" y="29"/>
                    <a:pt x="339" y="29"/>
                    <a:pt x="339" y="29"/>
                  </a:cubicBezTo>
                  <a:cubicBezTo>
                    <a:pt x="339" y="21"/>
                    <a:pt x="339" y="21"/>
                    <a:pt x="339" y="21"/>
                  </a:cubicBezTo>
                  <a:cubicBezTo>
                    <a:pt x="339" y="14"/>
                    <a:pt x="337" y="9"/>
                    <a:pt x="334" y="5"/>
                  </a:cubicBezTo>
                  <a:cubicBezTo>
                    <a:pt x="330" y="2"/>
                    <a:pt x="325" y="0"/>
                    <a:pt x="319" y="0"/>
                  </a:cubicBezTo>
                  <a:close/>
                  <a:moveTo>
                    <a:pt x="381" y="5"/>
                  </a:moveTo>
                  <a:cubicBezTo>
                    <a:pt x="378" y="2"/>
                    <a:pt x="373" y="0"/>
                    <a:pt x="366" y="0"/>
                  </a:cubicBezTo>
                  <a:cubicBezTo>
                    <a:pt x="360" y="0"/>
                    <a:pt x="355" y="2"/>
                    <a:pt x="351" y="5"/>
                  </a:cubicBezTo>
                  <a:cubicBezTo>
                    <a:pt x="348" y="9"/>
                    <a:pt x="346" y="14"/>
                    <a:pt x="346" y="21"/>
                  </a:cubicBezTo>
                  <a:cubicBezTo>
                    <a:pt x="346" y="65"/>
                    <a:pt x="346" y="65"/>
                    <a:pt x="346" y="65"/>
                  </a:cubicBezTo>
                  <a:cubicBezTo>
                    <a:pt x="346" y="72"/>
                    <a:pt x="348" y="77"/>
                    <a:pt x="351" y="80"/>
                  </a:cubicBezTo>
                  <a:cubicBezTo>
                    <a:pt x="355" y="84"/>
                    <a:pt x="360" y="86"/>
                    <a:pt x="366" y="86"/>
                  </a:cubicBezTo>
                  <a:cubicBezTo>
                    <a:pt x="373" y="86"/>
                    <a:pt x="378" y="84"/>
                    <a:pt x="381" y="80"/>
                  </a:cubicBezTo>
                  <a:cubicBezTo>
                    <a:pt x="384" y="77"/>
                    <a:pt x="386" y="72"/>
                    <a:pt x="386" y="65"/>
                  </a:cubicBezTo>
                  <a:cubicBezTo>
                    <a:pt x="386" y="21"/>
                    <a:pt x="386" y="21"/>
                    <a:pt x="386" y="21"/>
                  </a:cubicBezTo>
                  <a:cubicBezTo>
                    <a:pt x="386" y="14"/>
                    <a:pt x="384" y="9"/>
                    <a:pt x="381" y="5"/>
                  </a:cubicBezTo>
                  <a:close/>
                  <a:moveTo>
                    <a:pt x="373" y="66"/>
                  </a:moveTo>
                  <a:cubicBezTo>
                    <a:pt x="373" y="69"/>
                    <a:pt x="372" y="71"/>
                    <a:pt x="371" y="72"/>
                  </a:cubicBezTo>
                  <a:cubicBezTo>
                    <a:pt x="370" y="73"/>
                    <a:pt x="368" y="74"/>
                    <a:pt x="366" y="74"/>
                  </a:cubicBezTo>
                  <a:cubicBezTo>
                    <a:pt x="364" y="74"/>
                    <a:pt x="362" y="73"/>
                    <a:pt x="361" y="72"/>
                  </a:cubicBezTo>
                  <a:cubicBezTo>
                    <a:pt x="360" y="71"/>
                    <a:pt x="359" y="69"/>
                    <a:pt x="359" y="66"/>
                  </a:cubicBezTo>
                  <a:cubicBezTo>
                    <a:pt x="359" y="20"/>
                    <a:pt x="359" y="20"/>
                    <a:pt x="359" y="20"/>
                  </a:cubicBezTo>
                  <a:cubicBezTo>
                    <a:pt x="359" y="17"/>
                    <a:pt x="360" y="15"/>
                    <a:pt x="361" y="14"/>
                  </a:cubicBezTo>
                  <a:cubicBezTo>
                    <a:pt x="362" y="13"/>
                    <a:pt x="364" y="12"/>
                    <a:pt x="366" y="12"/>
                  </a:cubicBezTo>
                  <a:cubicBezTo>
                    <a:pt x="368" y="12"/>
                    <a:pt x="370" y="13"/>
                    <a:pt x="371" y="14"/>
                  </a:cubicBezTo>
                  <a:cubicBezTo>
                    <a:pt x="372" y="15"/>
                    <a:pt x="373" y="17"/>
                    <a:pt x="373" y="20"/>
                  </a:cubicBezTo>
                  <a:lnTo>
                    <a:pt x="373" y="66"/>
                  </a:lnTo>
                  <a:close/>
                  <a:moveTo>
                    <a:pt x="185" y="75"/>
                  </a:moveTo>
                  <a:cubicBezTo>
                    <a:pt x="185" y="62"/>
                    <a:pt x="185" y="62"/>
                    <a:pt x="185" y="62"/>
                  </a:cubicBezTo>
                  <a:cubicBezTo>
                    <a:pt x="185" y="57"/>
                    <a:pt x="184" y="54"/>
                    <a:pt x="183" y="51"/>
                  </a:cubicBezTo>
                  <a:cubicBezTo>
                    <a:pt x="182" y="47"/>
                    <a:pt x="180" y="45"/>
                    <a:pt x="176" y="44"/>
                  </a:cubicBezTo>
                  <a:cubicBezTo>
                    <a:pt x="182" y="41"/>
                    <a:pt x="185" y="35"/>
                    <a:pt x="185" y="27"/>
                  </a:cubicBezTo>
                  <a:cubicBezTo>
                    <a:pt x="185" y="20"/>
                    <a:pt x="185" y="20"/>
                    <a:pt x="185" y="20"/>
                  </a:cubicBezTo>
                  <a:cubicBezTo>
                    <a:pt x="185" y="14"/>
                    <a:pt x="183" y="9"/>
                    <a:pt x="180" y="6"/>
                  </a:cubicBezTo>
                  <a:cubicBezTo>
                    <a:pt x="177" y="3"/>
                    <a:pt x="172" y="1"/>
                    <a:pt x="165" y="1"/>
                  </a:cubicBezTo>
                  <a:cubicBezTo>
                    <a:pt x="145" y="1"/>
                    <a:pt x="145" y="1"/>
                    <a:pt x="145" y="1"/>
                  </a:cubicBezTo>
                  <a:cubicBezTo>
                    <a:pt x="145" y="85"/>
                    <a:pt x="145" y="85"/>
                    <a:pt x="145" y="85"/>
                  </a:cubicBezTo>
                  <a:cubicBezTo>
                    <a:pt x="159" y="85"/>
                    <a:pt x="159" y="85"/>
                    <a:pt x="159" y="85"/>
                  </a:cubicBezTo>
                  <a:cubicBezTo>
                    <a:pt x="159" y="51"/>
                    <a:pt x="159" y="51"/>
                    <a:pt x="159" y="51"/>
                  </a:cubicBezTo>
                  <a:cubicBezTo>
                    <a:pt x="163" y="51"/>
                    <a:pt x="163" y="51"/>
                    <a:pt x="163" y="51"/>
                  </a:cubicBezTo>
                  <a:cubicBezTo>
                    <a:pt x="166" y="51"/>
                    <a:pt x="168" y="52"/>
                    <a:pt x="170" y="53"/>
                  </a:cubicBezTo>
                  <a:cubicBezTo>
                    <a:pt x="171" y="55"/>
                    <a:pt x="172" y="57"/>
                    <a:pt x="172" y="61"/>
                  </a:cubicBezTo>
                  <a:cubicBezTo>
                    <a:pt x="172" y="75"/>
                    <a:pt x="172" y="75"/>
                    <a:pt x="172" y="75"/>
                  </a:cubicBezTo>
                  <a:cubicBezTo>
                    <a:pt x="172" y="76"/>
                    <a:pt x="172" y="78"/>
                    <a:pt x="172" y="79"/>
                  </a:cubicBezTo>
                  <a:cubicBezTo>
                    <a:pt x="172" y="80"/>
                    <a:pt x="172" y="81"/>
                    <a:pt x="172" y="82"/>
                  </a:cubicBezTo>
                  <a:cubicBezTo>
                    <a:pt x="172" y="82"/>
                    <a:pt x="172" y="83"/>
                    <a:pt x="173" y="83"/>
                  </a:cubicBezTo>
                  <a:cubicBezTo>
                    <a:pt x="173" y="84"/>
                    <a:pt x="173" y="84"/>
                    <a:pt x="173" y="85"/>
                  </a:cubicBezTo>
                  <a:cubicBezTo>
                    <a:pt x="186" y="85"/>
                    <a:pt x="186" y="85"/>
                    <a:pt x="186" y="85"/>
                  </a:cubicBezTo>
                  <a:cubicBezTo>
                    <a:pt x="186" y="83"/>
                    <a:pt x="185" y="82"/>
                    <a:pt x="185" y="80"/>
                  </a:cubicBezTo>
                  <a:cubicBezTo>
                    <a:pt x="185" y="79"/>
                    <a:pt x="185" y="77"/>
                    <a:pt x="185" y="75"/>
                  </a:cubicBezTo>
                  <a:close/>
                  <a:moveTo>
                    <a:pt x="172" y="30"/>
                  </a:moveTo>
                  <a:cubicBezTo>
                    <a:pt x="172" y="33"/>
                    <a:pt x="171" y="36"/>
                    <a:pt x="170" y="37"/>
                  </a:cubicBezTo>
                  <a:cubicBezTo>
                    <a:pt x="168" y="38"/>
                    <a:pt x="166" y="39"/>
                    <a:pt x="164" y="39"/>
                  </a:cubicBezTo>
                  <a:cubicBezTo>
                    <a:pt x="159" y="39"/>
                    <a:pt x="159" y="39"/>
                    <a:pt x="159" y="39"/>
                  </a:cubicBezTo>
                  <a:cubicBezTo>
                    <a:pt x="159" y="13"/>
                    <a:pt x="159" y="13"/>
                    <a:pt x="159" y="13"/>
                  </a:cubicBezTo>
                  <a:cubicBezTo>
                    <a:pt x="165" y="13"/>
                    <a:pt x="165" y="13"/>
                    <a:pt x="165" y="13"/>
                  </a:cubicBezTo>
                  <a:cubicBezTo>
                    <a:pt x="167" y="13"/>
                    <a:pt x="169" y="14"/>
                    <a:pt x="170" y="15"/>
                  </a:cubicBezTo>
                  <a:cubicBezTo>
                    <a:pt x="171" y="16"/>
                    <a:pt x="172" y="19"/>
                    <a:pt x="172" y="22"/>
                  </a:cubicBezTo>
                  <a:lnTo>
                    <a:pt x="172" y="30"/>
                  </a:lnTo>
                  <a:close/>
                  <a:moveTo>
                    <a:pt x="225" y="1"/>
                  </a:moveTo>
                  <a:cubicBezTo>
                    <a:pt x="212" y="1"/>
                    <a:pt x="212" y="1"/>
                    <a:pt x="212" y="1"/>
                  </a:cubicBezTo>
                  <a:cubicBezTo>
                    <a:pt x="212" y="85"/>
                    <a:pt x="212" y="85"/>
                    <a:pt x="212" y="85"/>
                  </a:cubicBezTo>
                  <a:cubicBezTo>
                    <a:pt x="247" y="85"/>
                    <a:pt x="247" y="85"/>
                    <a:pt x="247" y="85"/>
                  </a:cubicBezTo>
                  <a:cubicBezTo>
                    <a:pt x="247" y="73"/>
                    <a:pt x="247" y="73"/>
                    <a:pt x="247" y="73"/>
                  </a:cubicBezTo>
                  <a:cubicBezTo>
                    <a:pt x="225" y="73"/>
                    <a:pt x="225" y="73"/>
                    <a:pt x="225" y="73"/>
                  </a:cubicBezTo>
                  <a:lnTo>
                    <a:pt x="225"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ko-KR" altLang="en-US" sz="2100"/>
            </a:p>
          </p:txBody>
        </p:sp>
        <p:sp>
          <p:nvSpPr>
            <p:cNvPr id="16" name="Freeform 6"/>
            <p:cNvSpPr>
              <a:spLocks noEditPoints="1"/>
            </p:cNvSpPr>
            <p:nvPr userDrawn="1"/>
          </p:nvSpPr>
          <p:spPr bwMode="auto">
            <a:xfrm>
              <a:off x="7119690" y="5691050"/>
              <a:ext cx="1441696" cy="137231"/>
            </a:xfrm>
            <a:custGeom>
              <a:avLst/>
              <a:gdLst>
                <a:gd name="T0" fmla="*/ 132 w 393"/>
                <a:gd name="T1" fmla="*/ 28 h 37"/>
                <a:gd name="T2" fmla="*/ 127 w 393"/>
                <a:gd name="T3" fmla="*/ 26 h 37"/>
                <a:gd name="T4" fmla="*/ 133 w 393"/>
                <a:gd name="T5" fmla="*/ 18 h 37"/>
                <a:gd name="T6" fmla="*/ 186 w 393"/>
                <a:gd name="T7" fmla="*/ 8 h 37"/>
                <a:gd name="T8" fmla="*/ 174 w 393"/>
                <a:gd name="T9" fmla="*/ 8 h 37"/>
                <a:gd name="T10" fmla="*/ 163 w 393"/>
                <a:gd name="T11" fmla="*/ 29 h 37"/>
                <a:gd name="T12" fmla="*/ 173 w 393"/>
                <a:gd name="T13" fmla="*/ 12 h 37"/>
                <a:gd name="T14" fmla="*/ 192 w 393"/>
                <a:gd name="T15" fmla="*/ 29 h 37"/>
                <a:gd name="T16" fmla="*/ 106 w 393"/>
                <a:gd name="T17" fmla="*/ 25 h 37"/>
                <a:gd name="T18" fmla="*/ 103 w 393"/>
                <a:gd name="T19" fmla="*/ 32 h 37"/>
                <a:gd name="T20" fmla="*/ 103 w 393"/>
                <a:gd name="T21" fmla="*/ 36 h 37"/>
                <a:gd name="T22" fmla="*/ 154 w 393"/>
                <a:gd name="T23" fmla="*/ 19 h 37"/>
                <a:gd name="T24" fmla="*/ 144 w 393"/>
                <a:gd name="T25" fmla="*/ 19 h 37"/>
                <a:gd name="T26" fmla="*/ 144 w 393"/>
                <a:gd name="T27" fmla="*/ 28 h 37"/>
                <a:gd name="T28" fmla="*/ 154 w 393"/>
                <a:gd name="T29" fmla="*/ 8 h 37"/>
                <a:gd name="T30" fmla="*/ 375 w 393"/>
                <a:gd name="T31" fmla="*/ 7 h 37"/>
                <a:gd name="T32" fmla="*/ 369 w 393"/>
                <a:gd name="T33" fmla="*/ 29 h 37"/>
                <a:gd name="T34" fmla="*/ 378 w 393"/>
                <a:gd name="T35" fmla="*/ 15 h 37"/>
                <a:gd name="T36" fmla="*/ 388 w 393"/>
                <a:gd name="T37" fmla="*/ 11 h 37"/>
                <a:gd name="T38" fmla="*/ 392 w 393"/>
                <a:gd name="T39" fmla="*/ 9 h 37"/>
                <a:gd name="T40" fmla="*/ 38 w 393"/>
                <a:gd name="T41" fmla="*/ 20 h 37"/>
                <a:gd name="T42" fmla="*/ 39 w 393"/>
                <a:gd name="T43" fmla="*/ 29 h 37"/>
                <a:gd name="T44" fmla="*/ 54 w 393"/>
                <a:gd name="T45" fmla="*/ 8 h 37"/>
                <a:gd name="T46" fmla="*/ 13 w 393"/>
                <a:gd name="T47" fmla="*/ 8 h 37"/>
                <a:gd name="T48" fmla="*/ 7 w 393"/>
                <a:gd name="T49" fmla="*/ 29 h 37"/>
                <a:gd name="T50" fmla="*/ 29 w 393"/>
                <a:gd name="T51" fmla="*/ 8 h 37"/>
                <a:gd name="T52" fmla="*/ 88 w 393"/>
                <a:gd name="T53" fmla="*/ 25 h 37"/>
                <a:gd name="T54" fmla="*/ 71 w 393"/>
                <a:gd name="T55" fmla="*/ 8 h 37"/>
                <a:gd name="T56" fmla="*/ 64 w 393"/>
                <a:gd name="T57" fmla="*/ 29 h 37"/>
                <a:gd name="T58" fmla="*/ 87 w 393"/>
                <a:gd name="T59" fmla="*/ 8 h 37"/>
                <a:gd name="T60" fmla="*/ 207 w 393"/>
                <a:gd name="T61" fmla="*/ 26 h 37"/>
                <a:gd name="T62" fmla="*/ 214 w 393"/>
                <a:gd name="T63" fmla="*/ 26 h 37"/>
                <a:gd name="T64" fmla="*/ 214 w 393"/>
                <a:gd name="T65" fmla="*/ 7 h 37"/>
                <a:gd name="T66" fmla="*/ 208 w 393"/>
                <a:gd name="T67" fmla="*/ 16 h 37"/>
                <a:gd name="T68" fmla="*/ 286 w 393"/>
                <a:gd name="T69" fmla="*/ 11 h 37"/>
                <a:gd name="T70" fmla="*/ 277 w 393"/>
                <a:gd name="T71" fmla="*/ 8 h 37"/>
                <a:gd name="T72" fmla="*/ 284 w 393"/>
                <a:gd name="T73" fmla="*/ 29 h 37"/>
                <a:gd name="T74" fmla="*/ 327 w 393"/>
                <a:gd name="T75" fmla="*/ 24 h 37"/>
                <a:gd name="T76" fmla="*/ 340 w 393"/>
                <a:gd name="T77" fmla="*/ 14 h 37"/>
                <a:gd name="T78" fmla="*/ 325 w 393"/>
                <a:gd name="T79" fmla="*/ 26 h 37"/>
                <a:gd name="T80" fmla="*/ 298 w 393"/>
                <a:gd name="T81" fmla="*/ 7 h 37"/>
                <a:gd name="T82" fmla="*/ 307 w 393"/>
                <a:gd name="T83" fmla="*/ 22 h 37"/>
                <a:gd name="T84" fmla="*/ 308 w 393"/>
                <a:gd name="T85" fmla="*/ 19 h 37"/>
                <a:gd name="T86" fmla="*/ 298 w 393"/>
                <a:gd name="T87" fmla="*/ 10 h 37"/>
                <a:gd name="T88" fmla="*/ 273 w 393"/>
                <a:gd name="T89" fmla="*/ 0 h 37"/>
                <a:gd name="T90" fmla="*/ 344 w 393"/>
                <a:gd name="T91" fmla="*/ 26 h 37"/>
                <a:gd name="T92" fmla="*/ 351 w 393"/>
                <a:gd name="T93" fmla="*/ 7 h 37"/>
                <a:gd name="T94" fmla="*/ 351 w 393"/>
                <a:gd name="T95" fmla="*/ 10 h 37"/>
                <a:gd name="T96" fmla="*/ 237 w 393"/>
                <a:gd name="T97" fmla="*/ 7 h 37"/>
                <a:gd name="T98" fmla="*/ 231 w 393"/>
                <a:gd name="T99" fmla="*/ 26 h 37"/>
                <a:gd name="T100" fmla="*/ 240 w 393"/>
                <a:gd name="T101" fmla="*/ 24 h 37"/>
                <a:gd name="T102" fmla="*/ 240 w 393"/>
                <a:gd name="T103" fmla="*/ 12 h 37"/>
                <a:gd name="T104" fmla="*/ 270 w 393"/>
                <a:gd name="T105" fmla="*/ 8 h 37"/>
                <a:gd name="T106" fmla="*/ 313 w 393"/>
                <a:gd name="T107" fmla="*/ 29 h 37"/>
                <a:gd name="T108" fmla="*/ 253 w 393"/>
                <a:gd name="T109" fmla="*/ 11 h 37"/>
                <a:gd name="T110" fmla="*/ 261 w 393"/>
                <a:gd name="T111" fmla="*/ 8 h 37"/>
                <a:gd name="T112" fmla="*/ 250 w 393"/>
                <a:gd name="T113" fmla="*/ 16 h 37"/>
                <a:gd name="T114" fmla="*/ 257 w 393"/>
                <a:gd name="T115" fmla="*/ 26 h 37"/>
                <a:gd name="T116" fmla="*/ 261 w 393"/>
                <a:gd name="T117"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3" h="37">
                  <a:moveTo>
                    <a:pt x="127" y="7"/>
                  </a:moveTo>
                  <a:cubicBezTo>
                    <a:pt x="124" y="7"/>
                    <a:pt x="122" y="8"/>
                    <a:pt x="120" y="10"/>
                  </a:cubicBezTo>
                  <a:cubicBezTo>
                    <a:pt x="118" y="12"/>
                    <a:pt x="117" y="14"/>
                    <a:pt x="117" y="18"/>
                  </a:cubicBezTo>
                  <a:cubicBezTo>
                    <a:pt x="117" y="22"/>
                    <a:pt x="118" y="24"/>
                    <a:pt x="120" y="26"/>
                  </a:cubicBezTo>
                  <a:cubicBezTo>
                    <a:pt x="122" y="28"/>
                    <a:pt x="124" y="29"/>
                    <a:pt x="127" y="29"/>
                  </a:cubicBezTo>
                  <a:cubicBezTo>
                    <a:pt x="129" y="29"/>
                    <a:pt x="130" y="29"/>
                    <a:pt x="132" y="28"/>
                  </a:cubicBezTo>
                  <a:cubicBezTo>
                    <a:pt x="133" y="27"/>
                    <a:pt x="135" y="26"/>
                    <a:pt x="135" y="24"/>
                  </a:cubicBezTo>
                  <a:cubicBezTo>
                    <a:pt x="136" y="23"/>
                    <a:pt x="137" y="21"/>
                    <a:pt x="137" y="18"/>
                  </a:cubicBezTo>
                  <a:cubicBezTo>
                    <a:pt x="137" y="15"/>
                    <a:pt x="136" y="12"/>
                    <a:pt x="134" y="10"/>
                  </a:cubicBezTo>
                  <a:cubicBezTo>
                    <a:pt x="132" y="8"/>
                    <a:pt x="130" y="7"/>
                    <a:pt x="127" y="7"/>
                  </a:cubicBezTo>
                  <a:close/>
                  <a:moveTo>
                    <a:pt x="131" y="24"/>
                  </a:moveTo>
                  <a:cubicBezTo>
                    <a:pt x="130" y="26"/>
                    <a:pt x="129" y="26"/>
                    <a:pt x="127" y="26"/>
                  </a:cubicBezTo>
                  <a:cubicBezTo>
                    <a:pt x="125" y="26"/>
                    <a:pt x="124" y="26"/>
                    <a:pt x="122" y="24"/>
                  </a:cubicBezTo>
                  <a:cubicBezTo>
                    <a:pt x="121" y="23"/>
                    <a:pt x="121" y="21"/>
                    <a:pt x="121" y="18"/>
                  </a:cubicBezTo>
                  <a:cubicBezTo>
                    <a:pt x="121" y="16"/>
                    <a:pt x="121" y="14"/>
                    <a:pt x="122" y="12"/>
                  </a:cubicBezTo>
                  <a:cubicBezTo>
                    <a:pt x="124" y="11"/>
                    <a:pt x="125" y="10"/>
                    <a:pt x="127" y="10"/>
                  </a:cubicBezTo>
                  <a:cubicBezTo>
                    <a:pt x="129" y="10"/>
                    <a:pt x="130" y="11"/>
                    <a:pt x="131" y="12"/>
                  </a:cubicBezTo>
                  <a:cubicBezTo>
                    <a:pt x="132" y="14"/>
                    <a:pt x="133" y="16"/>
                    <a:pt x="133" y="18"/>
                  </a:cubicBezTo>
                  <a:cubicBezTo>
                    <a:pt x="133" y="21"/>
                    <a:pt x="132" y="23"/>
                    <a:pt x="131" y="24"/>
                  </a:cubicBezTo>
                  <a:close/>
                  <a:moveTo>
                    <a:pt x="195" y="20"/>
                  </a:moveTo>
                  <a:cubicBezTo>
                    <a:pt x="194" y="24"/>
                    <a:pt x="194" y="24"/>
                    <a:pt x="194" y="24"/>
                  </a:cubicBezTo>
                  <a:cubicBezTo>
                    <a:pt x="193" y="20"/>
                    <a:pt x="193" y="20"/>
                    <a:pt x="193" y="20"/>
                  </a:cubicBezTo>
                  <a:cubicBezTo>
                    <a:pt x="190" y="8"/>
                    <a:pt x="190" y="8"/>
                    <a:pt x="190" y="8"/>
                  </a:cubicBezTo>
                  <a:cubicBezTo>
                    <a:pt x="186" y="8"/>
                    <a:pt x="186" y="8"/>
                    <a:pt x="186" y="8"/>
                  </a:cubicBezTo>
                  <a:cubicBezTo>
                    <a:pt x="183" y="20"/>
                    <a:pt x="183" y="20"/>
                    <a:pt x="183" y="20"/>
                  </a:cubicBezTo>
                  <a:cubicBezTo>
                    <a:pt x="182" y="23"/>
                    <a:pt x="182" y="24"/>
                    <a:pt x="182" y="24"/>
                  </a:cubicBezTo>
                  <a:cubicBezTo>
                    <a:pt x="181" y="20"/>
                    <a:pt x="181" y="20"/>
                    <a:pt x="181" y="20"/>
                  </a:cubicBezTo>
                  <a:cubicBezTo>
                    <a:pt x="177" y="8"/>
                    <a:pt x="177" y="8"/>
                    <a:pt x="177" y="8"/>
                  </a:cubicBezTo>
                  <a:cubicBezTo>
                    <a:pt x="174" y="8"/>
                    <a:pt x="174" y="8"/>
                    <a:pt x="174" y="8"/>
                  </a:cubicBezTo>
                  <a:cubicBezTo>
                    <a:pt x="174" y="8"/>
                    <a:pt x="174" y="8"/>
                    <a:pt x="174" y="8"/>
                  </a:cubicBezTo>
                  <a:cubicBezTo>
                    <a:pt x="173" y="8"/>
                    <a:pt x="172" y="7"/>
                    <a:pt x="171" y="7"/>
                  </a:cubicBezTo>
                  <a:cubicBezTo>
                    <a:pt x="170" y="7"/>
                    <a:pt x="169" y="8"/>
                    <a:pt x="168" y="8"/>
                  </a:cubicBezTo>
                  <a:cubicBezTo>
                    <a:pt x="168" y="9"/>
                    <a:pt x="167" y="10"/>
                    <a:pt x="166" y="11"/>
                  </a:cubicBezTo>
                  <a:cubicBezTo>
                    <a:pt x="166" y="8"/>
                    <a:pt x="166" y="8"/>
                    <a:pt x="166" y="8"/>
                  </a:cubicBezTo>
                  <a:cubicBezTo>
                    <a:pt x="163" y="8"/>
                    <a:pt x="163" y="8"/>
                    <a:pt x="163" y="8"/>
                  </a:cubicBezTo>
                  <a:cubicBezTo>
                    <a:pt x="163" y="29"/>
                    <a:pt x="163" y="29"/>
                    <a:pt x="163" y="29"/>
                  </a:cubicBezTo>
                  <a:cubicBezTo>
                    <a:pt x="166" y="29"/>
                    <a:pt x="166" y="29"/>
                    <a:pt x="166" y="29"/>
                  </a:cubicBezTo>
                  <a:cubicBezTo>
                    <a:pt x="166" y="18"/>
                    <a:pt x="166" y="18"/>
                    <a:pt x="166" y="18"/>
                  </a:cubicBezTo>
                  <a:cubicBezTo>
                    <a:pt x="166" y="16"/>
                    <a:pt x="167" y="15"/>
                    <a:pt x="167" y="14"/>
                  </a:cubicBezTo>
                  <a:cubicBezTo>
                    <a:pt x="167" y="13"/>
                    <a:pt x="168" y="12"/>
                    <a:pt x="168" y="12"/>
                  </a:cubicBezTo>
                  <a:cubicBezTo>
                    <a:pt x="169" y="11"/>
                    <a:pt x="170" y="11"/>
                    <a:pt x="170" y="11"/>
                  </a:cubicBezTo>
                  <a:cubicBezTo>
                    <a:pt x="171" y="11"/>
                    <a:pt x="172" y="11"/>
                    <a:pt x="173" y="12"/>
                  </a:cubicBezTo>
                  <a:cubicBezTo>
                    <a:pt x="174" y="9"/>
                    <a:pt x="174" y="9"/>
                    <a:pt x="174" y="9"/>
                  </a:cubicBezTo>
                  <a:cubicBezTo>
                    <a:pt x="180" y="29"/>
                    <a:pt x="180" y="29"/>
                    <a:pt x="180" y="29"/>
                  </a:cubicBezTo>
                  <a:cubicBezTo>
                    <a:pt x="184" y="29"/>
                    <a:pt x="184" y="29"/>
                    <a:pt x="184" y="29"/>
                  </a:cubicBezTo>
                  <a:cubicBezTo>
                    <a:pt x="188" y="13"/>
                    <a:pt x="188" y="13"/>
                    <a:pt x="188" y="13"/>
                  </a:cubicBezTo>
                  <a:cubicBezTo>
                    <a:pt x="189" y="16"/>
                    <a:pt x="189" y="16"/>
                    <a:pt x="189" y="16"/>
                  </a:cubicBezTo>
                  <a:cubicBezTo>
                    <a:pt x="192" y="29"/>
                    <a:pt x="192" y="29"/>
                    <a:pt x="192" y="29"/>
                  </a:cubicBezTo>
                  <a:cubicBezTo>
                    <a:pt x="196" y="29"/>
                    <a:pt x="196" y="29"/>
                    <a:pt x="196" y="29"/>
                  </a:cubicBezTo>
                  <a:cubicBezTo>
                    <a:pt x="202" y="8"/>
                    <a:pt x="202" y="8"/>
                    <a:pt x="202" y="8"/>
                  </a:cubicBezTo>
                  <a:cubicBezTo>
                    <a:pt x="199" y="8"/>
                    <a:pt x="199" y="8"/>
                    <a:pt x="199" y="8"/>
                  </a:cubicBezTo>
                  <a:lnTo>
                    <a:pt x="195" y="20"/>
                  </a:lnTo>
                  <a:close/>
                  <a:moveTo>
                    <a:pt x="108" y="20"/>
                  </a:moveTo>
                  <a:cubicBezTo>
                    <a:pt x="107" y="22"/>
                    <a:pt x="106" y="23"/>
                    <a:pt x="106" y="25"/>
                  </a:cubicBezTo>
                  <a:cubicBezTo>
                    <a:pt x="106" y="23"/>
                    <a:pt x="105" y="21"/>
                    <a:pt x="105" y="20"/>
                  </a:cubicBezTo>
                  <a:cubicBezTo>
                    <a:pt x="100" y="8"/>
                    <a:pt x="100" y="8"/>
                    <a:pt x="100" y="8"/>
                  </a:cubicBezTo>
                  <a:cubicBezTo>
                    <a:pt x="96" y="8"/>
                    <a:pt x="96" y="8"/>
                    <a:pt x="96" y="8"/>
                  </a:cubicBezTo>
                  <a:cubicBezTo>
                    <a:pt x="104" y="29"/>
                    <a:pt x="104" y="29"/>
                    <a:pt x="104" y="29"/>
                  </a:cubicBezTo>
                  <a:cubicBezTo>
                    <a:pt x="104" y="29"/>
                    <a:pt x="104" y="29"/>
                    <a:pt x="104" y="30"/>
                  </a:cubicBezTo>
                  <a:cubicBezTo>
                    <a:pt x="104" y="31"/>
                    <a:pt x="103" y="32"/>
                    <a:pt x="103" y="32"/>
                  </a:cubicBezTo>
                  <a:cubicBezTo>
                    <a:pt x="103" y="33"/>
                    <a:pt x="102" y="33"/>
                    <a:pt x="102" y="33"/>
                  </a:cubicBezTo>
                  <a:cubicBezTo>
                    <a:pt x="101" y="34"/>
                    <a:pt x="101" y="34"/>
                    <a:pt x="100" y="34"/>
                  </a:cubicBezTo>
                  <a:cubicBezTo>
                    <a:pt x="99" y="34"/>
                    <a:pt x="99" y="34"/>
                    <a:pt x="98" y="33"/>
                  </a:cubicBezTo>
                  <a:cubicBezTo>
                    <a:pt x="98" y="37"/>
                    <a:pt x="98" y="37"/>
                    <a:pt x="98" y="37"/>
                  </a:cubicBezTo>
                  <a:cubicBezTo>
                    <a:pt x="99" y="37"/>
                    <a:pt x="100" y="37"/>
                    <a:pt x="101" y="37"/>
                  </a:cubicBezTo>
                  <a:cubicBezTo>
                    <a:pt x="102" y="37"/>
                    <a:pt x="103" y="37"/>
                    <a:pt x="103" y="36"/>
                  </a:cubicBezTo>
                  <a:cubicBezTo>
                    <a:pt x="104" y="36"/>
                    <a:pt x="105" y="35"/>
                    <a:pt x="106" y="34"/>
                  </a:cubicBezTo>
                  <a:cubicBezTo>
                    <a:pt x="106" y="33"/>
                    <a:pt x="107" y="31"/>
                    <a:pt x="108" y="29"/>
                  </a:cubicBezTo>
                  <a:cubicBezTo>
                    <a:pt x="115" y="8"/>
                    <a:pt x="115" y="8"/>
                    <a:pt x="115" y="8"/>
                  </a:cubicBezTo>
                  <a:cubicBezTo>
                    <a:pt x="112" y="8"/>
                    <a:pt x="112" y="8"/>
                    <a:pt x="112" y="8"/>
                  </a:cubicBezTo>
                  <a:lnTo>
                    <a:pt x="108" y="20"/>
                  </a:lnTo>
                  <a:close/>
                  <a:moveTo>
                    <a:pt x="154" y="19"/>
                  </a:moveTo>
                  <a:cubicBezTo>
                    <a:pt x="154" y="21"/>
                    <a:pt x="154" y="22"/>
                    <a:pt x="153" y="23"/>
                  </a:cubicBezTo>
                  <a:cubicBezTo>
                    <a:pt x="153" y="24"/>
                    <a:pt x="152" y="25"/>
                    <a:pt x="151" y="25"/>
                  </a:cubicBezTo>
                  <a:cubicBezTo>
                    <a:pt x="150" y="26"/>
                    <a:pt x="149" y="26"/>
                    <a:pt x="148" y="26"/>
                  </a:cubicBezTo>
                  <a:cubicBezTo>
                    <a:pt x="147" y="26"/>
                    <a:pt x="146" y="26"/>
                    <a:pt x="146" y="25"/>
                  </a:cubicBezTo>
                  <a:cubicBezTo>
                    <a:pt x="145" y="25"/>
                    <a:pt x="145" y="24"/>
                    <a:pt x="144" y="23"/>
                  </a:cubicBezTo>
                  <a:cubicBezTo>
                    <a:pt x="144" y="22"/>
                    <a:pt x="144" y="21"/>
                    <a:pt x="144" y="19"/>
                  </a:cubicBezTo>
                  <a:cubicBezTo>
                    <a:pt x="144" y="8"/>
                    <a:pt x="144" y="8"/>
                    <a:pt x="144" y="8"/>
                  </a:cubicBezTo>
                  <a:cubicBezTo>
                    <a:pt x="141" y="8"/>
                    <a:pt x="141" y="8"/>
                    <a:pt x="141" y="8"/>
                  </a:cubicBezTo>
                  <a:cubicBezTo>
                    <a:pt x="141" y="21"/>
                    <a:pt x="141" y="21"/>
                    <a:pt x="141" y="21"/>
                  </a:cubicBezTo>
                  <a:cubicBezTo>
                    <a:pt x="141" y="22"/>
                    <a:pt x="141" y="23"/>
                    <a:pt x="141" y="24"/>
                  </a:cubicBezTo>
                  <a:cubicBezTo>
                    <a:pt x="141" y="25"/>
                    <a:pt x="141" y="26"/>
                    <a:pt x="142" y="27"/>
                  </a:cubicBezTo>
                  <a:cubicBezTo>
                    <a:pt x="142" y="27"/>
                    <a:pt x="143" y="28"/>
                    <a:pt x="144" y="28"/>
                  </a:cubicBezTo>
                  <a:cubicBezTo>
                    <a:pt x="145" y="29"/>
                    <a:pt x="146" y="29"/>
                    <a:pt x="148" y="29"/>
                  </a:cubicBezTo>
                  <a:cubicBezTo>
                    <a:pt x="150" y="29"/>
                    <a:pt x="153" y="28"/>
                    <a:pt x="154" y="26"/>
                  </a:cubicBezTo>
                  <a:cubicBezTo>
                    <a:pt x="154" y="29"/>
                    <a:pt x="154" y="29"/>
                    <a:pt x="154" y="29"/>
                  </a:cubicBezTo>
                  <a:cubicBezTo>
                    <a:pt x="157" y="29"/>
                    <a:pt x="157" y="29"/>
                    <a:pt x="157" y="29"/>
                  </a:cubicBezTo>
                  <a:cubicBezTo>
                    <a:pt x="157" y="8"/>
                    <a:pt x="157" y="8"/>
                    <a:pt x="157" y="8"/>
                  </a:cubicBezTo>
                  <a:cubicBezTo>
                    <a:pt x="154" y="8"/>
                    <a:pt x="154" y="8"/>
                    <a:pt x="154" y="8"/>
                  </a:cubicBezTo>
                  <a:lnTo>
                    <a:pt x="154" y="19"/>
                  </a:lnTo>
                  <a:close/>
                  <a:moveTo>
                    <a:pt x="392" y="9"/>
                  </a:moveTo>
                  <a:cubicBezTo>
                    <a:pt x="391" y="8"/>
                    <a:pt x="389" y="7"/>
                    <a:pt x="387" y="7"/>
                  </a:cubicBezTo>
                  <a:cubicBezTo>
                    <a:pt x="384" y="7"/>
                    <a:pt x="382" y="9"/>
                    <a:pt x="381" y="11"/>
                  </a:cubicBezTo>
                  <a:cubicBezTo>
                    <a:pt x="380" y="10"/>
                    <a:pt x="379" y="9"/>
                    <a:pt x="378" y="8"/>
                  </a:cubicBezTo>
                  <a:cubicBezTo>
                    <a:pt x="377" y="8"/>
                    <a:pt x="376" y="7"/>
                    <a:pt x="375" y="7"/>
                  </a:cubicBezTo>
                  <a:cubicBezTo>
                    <a:pt x="373" y="7"/>
                    <a:pt x="372" y="8"/>
                    <a:pt x="371" y="8"/>
                  </a:cubicBezTo>
                  <a:cubicBezTo>
                    <a:pt x="370" y="9"/>
                    <a:pt x="369" y="10"/>
                    <a:pt x="368" y="11"/>
                  </a:cubicBezTo>
                  <a:cubicBezTo>
                    <a:pt x="368" y="8"/>
                    <a:pt x="368" y="8"/>
                    <a:pt x="368" y="8"/>
                  </a:cubicBezTo>
                  <a:cubicBezTo>
                    <a:pt x="365" y="8"/>
                    <a:pt x="365" y="8"/>
                    <a:pt x="365" y="8"/>
                  </a:cubicBezTo>
                  <a:cubicBezTo>
                    <a:pt x="365" y="29"/>
                    <a:pt x="365" y="29"/>
                    <a:pt x="365" y="29"/>
                  </a:cubicBezTo>
                  <a:cubicBezTo>
                    <a:pt x="369" y="29"/>
                    <a:pt x="369" y="29"/>
                    <a:pt x="369" y="29"/>
                  </a:cubicBezTo>
                  <a:cubicBezTo>
                    <a:pt x="369" y="18"/>
                    <a:pt x="369" y="18"/>
                    <a:pt x="369" y="18"/>
                  </a:cubicBezTo>
                  <a:cubicBezTo>
                    <a:pt x="369" y="16"/>
                    <a:pt x="369" y="15"/>
                    <a:pt x="369" y="14"/>
                  </a:cubicBezTo>
                  <a:cubicBezTo>
                    <a:pt x="370" y="13"/>
                    <a:pt x="370" y="12"/>
                    <a:pt x="371" y="11"/>
                  </a:cubicBezTo>
                  <a:cubicBezTo>
                    <a:pt x="372" y="11"/>
                    <a:pt x="373" y="10"/>
                    <a:pt x="374" y="10"/>
                  </a:cubicBezTo>
                  <a:cubicBezTo>
                    <a:pt x="375" y="10"/>
                    <a:pt x="376" y="11"/>
                    <a:pt x="377" y="12"/>
                  </a:cubicBezTo>
                  <a:cubicBezTo>
                    <a:pt x="377" y="12"/>
                    <a:pt x="378" y="14"/>
                    <a:pt x="378" y="15"/>
                  </a:cubicBezTo>
                  <a:cubicBezTo>
                    <a:pt x="378" y="29"/>
                    <a:pt x="378" y="29"/>
                    <a:pt x="378" y="29"/>
                  </a:cubicBezTo>
                  <a:cubicBezTo>
                    <a:pt x="381" y="29"/>
                    <a:pt x="381" y="29"/>
                    <a:pt x="381" y="29"/>
                  </a:cubicBezTo>
                  <a:cubicBezTo>
                    <a:pt x="381" y="17"/>
                    <a:pt x="381" y="17"/>
                    <a:pt x="381" y="17"/>
                  </a:cubicBezTo>
                  <a:cubicBezTo>
                    <a:pt x="381" y="14"/>
                    <a:pt x="382" y="13"/>
                    <a:pt x="383" y="12"/>
                  </a:cubicBezTo>
                  <a:cubicBezTo>
                    <a:pt x="384" y="11"/>
                    <a:pt x="385" y="10"/>
                    <a:pt x="386" y="10"/>
                  </a:cubicBezTo>
                  <a:cubicBezTo>
                    <a:pt x="387" y="10"/>
                    <a:pt x="388" y="11"/>
                    <a:pt x="388" y="11"/>
                  </a:cubicBezTo>
                  <a:cubicBezTo>
                    <a:pt x="389" y="11"/>
                    <a:pt x="389" y="12"/>
                    <a:pt x="390" y="13"/>
                  </a:cubicBezTo>
                  <a:cubicBezTo>
                    <a:pt x="390" y="13"/>
                    <a:pt x="390" y="14"/>
                    <a:pt x="390" y="16"/>
                  </a:cubicBezTo>
                  <a:cubicBezTo>
                    <a:pt x="390" y="29"/>
                    <a:pt x="390" y="29"/>
                    <a:pt x="390" y="29"/>
                  </a:cubicBezTo>
                  <a:cubicBezTo>
                    <a:pt x="393" y="29"/>
                    <a:pt x="393" y="29"/>
                    <a:pt x="393" y="29"/>
                  </a:cubicBezTo>
                  <a:cubicBezTo>
                    <a:pt x="393" y="14"/>
                    <a:pt x="393" y="14"/>
                    <a:pt x="393" y="14"/>
                  </a:cubicBezTo>
                  <a:cubicBezTo>
                    <a:pt x="393" y="12"/>
                    <a:pt x="393" y="10"/>
                    <a:pt x="392" y="9"/>
                  </a:cubicBezTo>
                  <a:close/>
                  <a:moveTo>
                    <a:pt x="51" y="20"/>
                  </a:moveTo>
                  <a:cubicBezTo>
                    <a:pt x="50" y="24"/>
                    <a:pt x="50" y="24"/>
                    <a:pt x="50" y="24"/>
                  </a:cubicBezTo>
                  <a:cubicBezTo>
                    <a:pt x="49" y="20"/>
                    <a:pt x="49" y="20"/>
                    <a:pt x="49" y="20"/>
                  </a:cubicBezTo>
                  <a:cubicBezTo>
                    <a:pt x="45" y="8"/>
                    <a:pt x="45" y="8"/>
                    <a:pt x="45" y="8"/>
                  </a:cubicBezTo>
                  <a:cubicBezTo>
                    <a:pt x="42" y="8"/>
                    <a:pt x="42" y="8"/>
                    <a:pt x="42" y="8"/>
                  </a:cubicBezTo>
                  <a:cubicBezTo>
                    <a:pt x="38" y="20"/>
                    <a:pt x="38" y="20"/>
                    <a:pt x="38" y="20"/>
                  </a:cubicBezTo>
                  <a:cubicBezTo>
                    <a:pt x="38" y="23"/>
                    <a:pt x="37" y="24"/>
                    <a:pt x="37" y="24"/>
                  </a:cubicBezTo>
                  <a:cubicBezTo>
                    <a:pt x="36" y="20"/>
                    <a:pt x="36" y="20"/>
                    <a:pt x="36" y="20"/>
                  </a:cubicBezTo>
                  <a:cubicBezTo>
                    <a:pt x="33" y="8"/>
                    <a:pt x="33" y="8"/>
                    <a:pt x="33" y="8"/>
                  </a:cubicBezTo>
                  <a:cubicBezTo>
                    <a:pt x="29" y="8"/>
                    <a:pt x="29" y="8"/>
                    <a:pt x="29" y="8"/>
                  </a:cubicBezTo>
                  <a:cubicBezTo>
                    <a:pt x="36" y="29"/>
                    <a:pt x="36" y="29"/>
                    <a:pt x="36" y="29"/>
                  </a:cubicBezTo>
                  <a:cubicBezTo>
                    <a:pt x="39" y="29"/>
                    <a:pt x="39" y="29"/>
                    <a:pt x="39" y="29"/>
                  </a:cubicBezTo>
                  <a:cubicBezTo>
                    <a:pt x="43" y="13"/>
                    <a:pt x="43" y="13"/>
                    <a:pt x="43" y="13"/>
                  </a:cubicBezTo>
                  <a:cubicBezTo>
                    <a:pt x="44" y="16"/>
                    <a:pt x="44" y="16"/>
                    <a:pt x="44" y="16"/>
                  </a:cubicBezTo>
                  <a:cubicBezTo>
                    <a:pt x="48" y="29"/>
                    <a:pt x="48" y="29"/>
                    <a:pt x="48" y="29"/>
                  </a:cubicBezTo>
                  <a:cubicBezTo>
                    <a:pt x="51" y="29"/>
                    <a:pt x="51" y="29"/>
                    <a:pt x="51" y="29"/>
                  </a:cubicBezTo>
                  <a:cubicBezTo>
                    <a:pt x="58" y="8"/>
                    <a:pt x="58" y="8"/>
                    <a:pt x="58" y="8"/>
                  </a:cubicBezTo>
                  <a:cubicBezTo>
                    <a:pt x="54" y="8"/>
                    <a:pt x="54" y="8"/>
                    <a:pt x="54" y="8"/>
                  </a:cubicBezTo>
                  <a:lnTo>
                    <a:pt x="51" y="20"/>
                  </a:lnTo>
                  <a:close/>
                  <a:moveTo>
                    <a:pt x="22" y="20"/>
                  </a:moveTo>
                  <a:cubicBezTo>
                    <a:pt x="21" y="24"/>
                    <a:pt x="21" y="24"/>
                    <a:pt x="21" y="24"/>
                  </a:cubicBezTo>
                  <a:cubicBezTo>
                    <a:pt x="20" y="20"/>
                    <a:pt x="20" y="20"/>
                    <a:pt x="20" y="20"/>
                  </a:cubicBezTo>
                  <a:cubicBezTo>
                    <a:pt x="17" y="8"/>
                    <a:pt x="17" y="8"/>
                    <a:pt x="17" y="8"/>
                  </a:cubicBezTo>
                  <a:cubicBezTo>
                    <a:pt x="13" y="8"/>
                    <a:pt x="13" y="8"/>
                    <a:pt x="13" y="8"/>
                  </a:cubicBezTo>
                  <a:cubicBezTo>
                    <a:pt x="10" y="20"/>
                    <a:pt x="10" y="20"/>
                    <a:pt x="10" y="20"/>
                  </a:cubicBezTo>
                  <a:cubicBezTo>
                    <a:pt x="9" y="23"/>
                    <a:pt x="9" y="24"/>
                    <a:pt x="9" y="24"/>
                  </a:cubicBezTo>
                  <a:cubicBezTo>
                    <a:pt x="7" y="20"/>
                    <a:pt x="7" y="20"/>
                    <a:pt x="7" y="20"/>
                  </a:cubicBezTo>
                  <a:cubicBezTo>
                    <a:pt x="4" y="8"/>
                    <a:pt x="4" y="8"/>
                    <a:pt x="4" y="8"/>
                  </a:cubicBezTo>
                  <a:cubicBezTo>
                    <a:pt x="0" y="8"/>
                    <a:pt x="0" y="8"/>
                    <a:pt x="0" y="8"/>
                  </a:cubicBezTo>
                  <a:cubicBezTo>
                    <a:pt x="7" y="29"/>
                    <a:pt x="7" y="29"/>
                    <a:pt x="7" y="29"/>
                  </a:cubicBezTo>
                  <a:cubicBezTo>
                    <a:pt x="10" y="29"/>
                    <a:pt x="10" y="29"/>
                    <a:pt x="10" y="29"/>
                  </a:cubicBezTo>
                  <a:cubicBezTo>
                    <a:pt x="15" y="13"/>
                    <a:pt x="15" y="13"/>
                    <a:pt x="15" y="13"/>
                  </a:cubicBezTo>
                  <a:cubicBezTo>
                    <a:pt x="15" y="16"/>
                    <a:pt x="15" y="16"/>
                    <a:pt x="15" y="16"/>
                  </a:cubicBezTo>
                  <a:cubicBezTo>
                    <a:pt x="19" y="29"/>
                    <a:pt x="19" y="29"/>
                    <a:pt x="19" y="29"/>
                  </a:cubicBezTo>
                  <a:cubicBezTo>
                    <a:pt x="22" y="29"/>
                    <a:pt x="22" y="29"/>
                    <a:pt x="22" y="29"/>
                  </a:cubicBezTo>
                  <a:cubicBezTo>
                    <a:pt x="29" y="8"/>
                    <a:pt x="29" y="8"/>
                    <a:pt x="29" y="8"/>
                  </a:cubicBezTo>
                  <a:cubicBezTo>
                    <a:pt x="25" y="8"/>
                    <a:pt x="25" y="8"/>
                    <a:pt x="25" y="8"/>
                  </a:cubicBezTo>
                  <a:lnTo>
                    <a:pt x="22" y="20"/>
                  </a:lnTo>
                  <a:close/>
                  <a:moveTo>
                    <a:pt x="88" y="29"/>
                  </a:moveTo>
                  <a:cubicBezTo>
                    <a:pt x="92" y="29"/>
                    <a:pt x="92" y="29"/>
                    <a:pt x="92" y="29"/>
                  </a:cubicBezTo>
                  <a:cubicBezTo>
                    <a:pt x="92" y="25"/>
                    <a:pt x="92" y="25"/>
                    <a:pt x="92" y="25"/>
                  </a:cubicBezTo>
                  <a:cubicBezTo>
                    <a:pt x="88" y="25"/>
                    <a:pt x="88" y="25"/>
                    <a:pt x="88" y="25"/>
                  </a:cubicBezTo>
                  <a:lnTo>
                    <a:pt x="88" y="29"/>
                  </a:lnTo>
                  <a:close/>
                  <a:moveTo>
                    <a:pt x="80" y="20"/>
                  </a:moveTo>
                  <a:cubicBezTo>
                    <a:pt x="78" y="24"/>
                    <a:pt x="78" y="24"/>
                    <a:pt x="78" y="24"/>
                  </a:cubicBezTo>
                  <a:cubicBezTo>
                    <a:pt x="77" y="20"/>
                    <a:pt x="77" y="20"/>
                    <a:pt x="77" y="20"/>
                  </a:cubicBezTo>
                  <a:cubicBezTo>
                    <a:pt x="74" y="8"/>
                    <a:pt x="74" y="8"/>
                    <a:pt x="74" y="8"/>
                  </a:cubicBezTo>
                  <a:cubicBezTo>
                    <a:pt x="71" y="8"/>
                    <a:pt x="71" y="8"/>
                    <a:pt x="71" y="8"/>
                  </a:cubicBezTo>
                  <a:cubicBezTo>
                    <a:pt x="67" y="20"/>
                    <a:pt x="67" y="20"/>
                    <a:pt x="67" y="20"/>
                  </a:cubicBezTo>
                  <a:cubicBezTo>
                    <a:pt x="67" y="23"/>
                    <a:pt x="66" y="24"/>
                    <a:pt x="66" y="24"/>
                  </a:cubicBezTo>
                  <a:cubicBezTo>
                    <a:pt x="65" y="20"/>
                    <a:pt x="65" y="20"/>
                    <a:pt x="65" y="20"/>
                  </a:cubicBezTo>
                  <a:cubicBezTo>
                    <a:pt x="62" y="8"/>
                    <a:pt x="62" y="8"/>
                    <a:pt x="62" y="8"/>
                  </a:cubicBezTo>
                  <a:cubicBezTo>
                    <a:pt x="58" y="8"/>
                    <a:pt x="58" y="8"/>
                    <a:pt x="58" y="8"/>
                  </a:cubicBezTo>
                  <a:cubicBezTo>
                    <a:pt x="64" y="29"/>
                    <a:pt x="64" y="29"/>
                    <a:pt x="64" y="29"/>
                  </a:cubicBezTo>
                  <a:cubicBezTo>
                    <a:pt x="68" y="29"/>
                    <a:pt x="68" y="29"/>
                    <a:pt x="68" y="29"/>
                  </a:cubicBezTo>
                  <a:cubicBezTo>
                    <a:pt x="72" y="13"/>
                    <a:pt x="72" y="13"/>
                    <a:pt x="72" y="13"/>
                  </a:cubicBezTo>
                  <a:cubicBezTo>
                    <a:pt x="73" y="16"/>
                    <a:pt x="73" y="16"/>
                    <a:pt x="73" y="16"/>
                  </a:cubicBezTo>
                  <a:cubicBezTo>
                    <a:pt x="76" y="29"/>
                    <a:pt x="76" y="29"/>
                    <a:pt x="76" y="29"/>
                  </a:cubicBezTo>
                  <a:cubicBezTo>
                    <a:pt x="80" y="29"/>
                    <a:pt x="80" y="29"/>
                    <a:pt x="80" y="29"/>
                  </a:cubicBezTo>
                  <a:cubicBezTo>
                    <a:pt x="87" y="8"/>
                    <a:pt x="87" y="8"/>
                    <a:pt x="87" y="8"/>
                  </a:cubicBezTo>
                  <a:cubicBezTo>
                    <a:pt x="83" y="8"/>
                    <a:pt x="83" y="8"/>
                    <a:pt x="83" y="8"/>
                  </a:cubicBezTo>
                  <a:lnTo>
                    <a:pt x="80" y="20"/>
                  </a:lnTo>
                  <a:close/>
                  <a:moveTo>
                    <a:pt x="214" y="7"/>
                  </a:moveTo>
                  <a:cubicBezTo>
                    <a:pt x="211" y="7"/>
                    <a:pt x="208" y="8"/>
                    <a:pt x="207" y="10"/>
                  </a:cubicBezTo>
                  <a:cubicBezTo>
                    <a:pt x="205" y="12"/>
                    <a:pt x="204" y="15"/>
                    <a:pt x="204" y="18"/>
                  </a:cubicBezTo>
                  <a:cubicBezTo>
                    <a:pt x="204" y="22"/>
                    <a:pt x="205" y="24"/>
                    <a:pt x="207" y="26"/>
                  </a:cubicBezTo>
                  <a:cubicBezTo>
                    <a:pt x="208" y="28"/>
                    <a:pt x="211" y="29"/>
                    <a:pt x="214" y="29"/>
                  </a:cubicBezTo>
                  <a:cubicBezTo>
                    <a:pt x="216" y="29"/>
                    <a:pt x="218" y="29"/>
                    <a:pt x="220" y="27"/>
                  </a:cubicBezTo>
                  <a:cubicBezTo>
                    <a:pt x="221" y="26"/>
                    <a:pt x="222" y="25"/>
                    <a:pt x="223" y="22"/>
                  </a:cubicBezTo>
                  <a:cubicBezTo>
                    <a:pt x="219" y="22"/>
                    <a:pt x="219" y="22"/>
                    <a:pt x="219" y="22"/>
                  </a:cubicBezTo>
                  <a:cubicBezTo>
                    <a:pt x="219" y="23"/>
                    <a:pt x="218" y="25"/>
                    <a:pt x="217" y="25"/>
                  </a:cubicBezTo>
                  <a:cubicBezTo>
                    <a:pt x="216" y="26"/>
                    <a:pt x="215" y="26"/>
                    <a:pt x="214" y="26"/>
                  </a:cubicBezTo>
                  <a:cubicBezTo>
                    <a:pt x="212" y="26"/>
                    <a:pt x="211" y="26"/>
                    <a:pt x="210" y="24"/>
                  </a:cubicBezTo>
                  <a:cubicBezTo>
                    <a:pt x="208" y="23"/>
                    <a:pt x="208" y="21"/>
                    <a:pt x="208" y="19"/>
                  </a:cubicBezTo>
                  <a:cubicBezTo>
                    <a:pt x="223" y="19"/>
                    <a:pt x="223" y="19"/>
                    <a:pt x="223" y="19"/>
                  </a:cubicBezTo>
                  <a:cubicBezTo>
                    <a:pt x="223" y="19"/>
                    <a:pt x="223" y="18"/>
                    <a:pt x="223" y="18"/>
                  </a:cubicBezTo>
                  <a:cubicBezTo>
                    <a:pt x="223" y="15"/>
                    <a:pt x="222" y="12"/>
                    <a:pt x="220" y="10"/>
                  </a:cubicBezTo>
                  <a:cubicBezTo>
                    <a:pt x="219" y="8"/>
                    <a:pt x="216" y="7"/>
                    <a:pt x="214" y="7"/>
                  </a:cubicBezTo>
                  <a:close/>
                  <a:moveTo>
                    <a:pt x="208" y="16"/>
                  </a:moveTo>
                  <a:cubicBezTo>
                    <a:pt x="208" y="14"/>
                    <a:pt x="209" y="13"/>
                    <a:pt x="210" y="12"/>
                  </a:cubicBezTo>
                  <a:cubicBezTo>
                    <a:pt x="211" y="11"/>
                    <a:pt x="212" y="10"/>
                    <a:pt x="214" y="10"/>
                  </a:cubicBezTo>
                  <a:cubicBezTo>
                    <a:pt x="215" y="10"/>
                    <a:pt x="217" y="11"/>
                    <a:pt x="218" y="12"/>
                  </a:cubicBezTo>
                  <a:cubicBezTo>
                    <a:pt x="219" y="13"/>
                    <a:pt x="219" y="15"/>
                    <a:pt x="219" y="16"/>
                  </a:cubicBezTo>
                  <a:lnTo>
                    <a:pt x="208" y="16"/>
                  </a:lnTo>
                  <a:close/>
                  <a:moveTo>
                    <a:pt x="285" y="26"/>
                  </a:moveTo>
                  <a:cubicBezTo>
                    <a:pt x="284" y="26"/>
                    <a:pt x="284" y="26"/>
                    <a:pt x="283" y="25"/>
                  </a:cubicBezTo>
                  <a:cubicBezTo>
                    <a:pt x="283" y="25"/>
                    <a:pt x="283" y="25"/>
                    <a:pt x="283" y="25"/>
                  </a:cubicBezTo>
                  <a:cubicBezTo>
                    <a:pt x="283" y="24"/>
                    <a:pt x="283" y="24"/>
                    <a:pt x="283" y="23"/>
                  </a:cubicBezTo>
                  <a:cubicBezTo>
                    <a:pt x="283" y="11"/>
                    <a:pt x="283" y="11"/>
                    <a:pt x="283" y="11"/>
                  </a:cubicBezTo>
                  <a:cubicBezTo>
                    <a:pt x="286" y="11"/>
                    <a:pt x="286" y="11"/>
                    <a:pt x="286" y="11"/>
                  </a:cubicBezTo>
                  <a:cubicBezTo>
                    <a:pt x="286" y="8"/>
                    <a:pt x="286" y="8"/>
                    <a:pt x="286" y="8"/>
                  </a:cubicBezTo>
                  <a:cubicBezTo>
                    <a:pt x="283" y="8"/>
                    <a:pt x="283" y="8"/>
                    <a:pt x="283" y="8"/>
                  </a:cubicBezTo>
                  <a:cubicBezTo>
                    <a:pt x="283" y="1"/>
                    <a:pt x="283" y="1"/>
                    <a:pt x="283" y="1"/>
                  </a:cubicBezTo>
                  <a:cubicBezTo>
                    <a:pt x="279" y="3"/>
                    <a:pt x="279" y="3"/>
                    <a:pt x="279" y="3"/>
                  </a:cubicBezTo>
                  <a:cubicBezTo>
                    <a:pt x="279" y="8"/>
                    <a:pt x="279" y="8"/>
                    <a:pt x="279" y="8"/>
                  </a:cubicBezTo>
                  <a:cubicBezTo>
                    <a:pt x="277" y="8"/>
                    <a:pt x="277" y="8"/>
                    <a:pt x="277" y="8"/>
                  </a:cubicBezTo>
                  <a:cubicBezTo>
                    <a:pt x="277" y="11"/>
                    <a:pt x="277" y="11"/>
                    <a:pt x="277" y="11"/>
                  </a:cubicBezTo>
                  <a:cubicBezTo>
                    <a:pt x="279" y="11"/>
                    <a:pt x="279" y="11"/>
                    <a:pt x="279" y="11"/>
                  </a:cubicBezTo>
                  <a:cubicBezTo>
                    <a:pt x="279" y="23"/>
                    <a:pt x="279" y="23"/>
                    <a:pt x="279" y="23"/>
                  </a:cubicBezTo>
                  <a:cubicBezTo>
                    <a:pt x="279" y="25"/>
                    <a:pt x="279" y="26"/>
                    <a:pt x="280" y="27"/>
                  </a:cubicBezTo>
                  <a:cubicBezTo>
                    <a:pt x="280" y="27"/>
                    <a:pt x="280" y="28"/>
                    <a:pt x="281" y="28"/>
                  </a:cubicBezTo>
                  <a:cubicBezTo>
                    <a:pt x="282" y="29"/>
                    <a:pt x="283" y="29"/>
                    <a:pt x="284" y="29"/>
                  </a:cubicBezTo>
                  <a:cubicBezTo>
                    <a:pt x="285" y="29"/>
                    <a:pt x="286" y="29"/>
                    <a:pt x="287" y="29"/>
                  </a:cubicBezTo>
                  <a:cubicBezTo>
                    <a:pt x="286" y="26"/>
                    <a:pt x="286" y="26"/>
                    <a:pt x="286" y="26"/>
                  </a:cubicBezTo>
                  <a:cubicBezTo>
                    <a:pt x="286" y="26"/>
                    <a:pt x="285" y="26"/>
                    <a:pt x="285" y="26"/>
                  </a:cubicBezTo>
                  <a:close/>
                  <a:moveTo>
                    <a:pt x="335" y="25"/>
                  </a:moveTo>
                  <a:cubicBezTo>
                    <a:pt x="334" y="26"/>
                    <a:pt x="333" y="26"/>
                    <a:pt x="331" y="26"/>
                  </a:cubicBezTo>
                  <a:cubicBezTo>
                    <a:pt x="330" y="26"/>
                    <a:pt x="328" y="26"/>
                    <a:pt x="327" y="24"/>
                  </a:cubicBezTo>
                  <a:cubicBezTo>
                    <a:pt x="326" y="23"/>
                    <a:pt x="326" y="21"/>
                    <a:pt x="326" y="18"/>
                  </a:cubicBezTo>
                  <a:cubicBezTo>
                    <a:pt x="326" y="16"/>
                    <a:pt x="326" y="14"/>
                    <a:pt x="327" y="12"/>
                  </a:cubicBezTo>
                  <a:cubicBezTo>
                    <a:pt x="328" y="11"/>
                    <a:pt x="330" y="10"/>
                    <a:pt x="332" y="10"/>
                  </a:cubicBezTo>
                  <a:cubicBezTo>
                    <a:pt x="333" y="10"/>
                    <a:pt x="334" y="11"/>
                    <a:pt x="335" y="11"/>
                  </a:cubicBezTo>
                  <a:cubicBezTo>
                    <a:pt x="335" y="12"/>
                    <a:pt x="336" y="13"/>
                    <a:pt x="336" y="15"/>
                  </a:cubicBezTo>
                  <a:cubicBezTo>
                    <a:pt x="340" y="14"/>
                    <a:pt x="340" y="14"/>
                    <a:pt x="340" y="14"/>
                  </a:cubicBezTo>
                  <a:cubicBezTo>
                    <a:pt x="339" y="12"/>
                    <a:pt x="338" y="10"/>
                    <a:pt x="337" y="9"/>
                  </a:cubicBezTo>
                  <a:cubicBezTo>
                    <a:pt x="335" y="8"/>
                    <a:pt x="334" y="7"/>
                    <a:pt x="331" y="7"/>
                  </a:cubicBezTo>
                  <a:cubicBezTo>
                    <a:pt x="330" y="7"/>
                    <a:pt x="328" y="8"/>
                    <a:pt x="326" y="9"/>
                  </a:cubicBezTo>
                  <a:cubicBezTo>
                    <a:pt x="325" y="10"/>
                    <a:pt x="324" y="11"/>
                    <a:pt x="323" y="12"/>
                  </a:cubicBezTo>
                  <a:cubicBezTo>
                    <a:pt x="322" y="14"/>
                    <a:pt x="322" y="16"/>
                    <a:pt x="322" y="18"/>
                  </a:cubicBezTo>
                  <a:cubicBezTo>
                    <a:pt x="322" y="22"/>
                    <a:pt x="323" y="24"/>
                    <a:pt x="325" y="26"/>
                  </a:cubicBezTo>
                  <a:cubicBezTo>
                    <a:pt x="326" y="28"/>
                    <a:pt x="329" y="29"/>
                    <a:pt x="331" y="29"/>
                  </a:cubicBezTo>
                  <a:cubicBezTo>
                    <a:pt x="334" y="29"/>
                    <a:pt x="336" y="28"/>
                    <a:pt x="337" y="27"/>
                  </a:cubicBezTo>
                  <a:cubicBezTo>
                    <a:pt x="339" y="26"/>
                    <a:pt x="340" y="24"/>
                    <a:pt x="340" y="22"/>
                  </a:cubicBezTo>
                  <a:cubicBezTo>
                    <a:pt x="337" y="21"/>
                    <a:pt x="337" y="21"/>
                    <a:pt x="337" y="21"/>
                  </a:cubicBezTo>
                  <a:cubicBezTo>
                    <a:pt x="336" y="23"/>
                    <a:pt x="336" y="24"/>
                    <a:pt x="335" y="25"/>
                  </a:cubicBezTo>
                  <a:close/>
                  <a:moveTo>
                    <a:pt x="298" y="7"/>
                  </a:moveTo>
                  <a:cubicBezTo>
                    <a:pt x="295" y="7"/>
                    <a:pt x="293" y="8"/>
                    <a:pt x="291" y="10"/>
                  </a:cubicBezTo>
                  <a:cubicBezTo>
                    <a:pt x="289" y="12"/>
                    <a:pt x="288" y="15"/>
                    <a:pt x="288" y="18"/>
                  </a:cubicBezTo>
                  <a:cubicBezTo>
                    <a:pt x="288" y="22"/>
                    <a:pt x="289" y="24"/>
                    <a:pt x="291" y="26"/>
                  </a:cubicBezTo>
                  <a:cubicBezTo>
                    <a:pt x="293" y="28"/>
                    <a:pt x="295" y="29"/>
                    <a:pt x="298" y="29"/>
                  </a:cubicBezTo>
                  <a:cubicBezTo>
                    <a:pt x="301" y="29"/>
                    <a:pt x="303" y="29"/>
                    <a:pt x="304" y="27"/>
                  </a:cubicBezTo>
                  <a:cubicBezTo>
                    <a:pt x="306" y="26"/>
                    <a:pt x="307" y="25"/>
                    <a:pt x="307" y="22"/>
                  </a:cubicBezTo>
                  <a:cubicBezTo>
                    <a:pt x="304" y="22"/>
                    <a:pt x="304" y="22"/>
                    <a:pt x="304" y="22"/>
                  </a:cubicBezTo>
                  <a:cubicBezTo>
                    <a:pt x="303" y="23"/>
                    <a:pt x="303" y="25"/>
                    <a:pt x="302" y="25"/>
                  </a:cubicBezTo>
                  <a:cubicBezTo>
                    <a:pt x="301" y="26"/>
                    <a:pt x="300" y="26"/>
                    <a:pt x="298" y="26"/>
                  </a:cubicBezTo>
                  <a:cubicBezTo>
                    <a:pt x="297" y="26"/>
                    <a:pt x="295" y="26"/>
                    <a:pt x="294" y="24"/>
                  </a:cubicBezTo>
                  <a:cubicBezTo>
                    <a:pt x="293" y="23"/>
                    <a:pt x="292" y="21"/>
                    <a:pt x="292" y="19"/>
                  </a:cubicBezTo>
                  <a:cubicBezTo>
                    <a:pt x="308" y="19"/>
                    <a:pt x="308" y="19"/>
                    <a:pt x="308" y="19"/>
                  </a:cubicBezTo>
                  <a:cubicBezTo>
                    <a:pt x="308" y="19"/>
                    <a:pt x="308" y="18"/>
                    <a:pt x="308" y="18"/>
                  </a:cubicBezTo>
                  <a:cubicBezTo>
                    <a:pt x="308" y="15"/>
                    <a:pt x="307" y="12"/>
                    <a:pt x="305" y="10"/>
                  </a:cubicBezTo>
                  <a:cubicBezTo>
                    <a:pt x="303" y="8"/>
                    <a:pt x="301" y="7"/>
                    <a:pt x="298" y="7"/>
                  </a:cubicBezTo>
                  <a:close/>
                  <a:moveTo>
                    <a:pt x="292" y="16"/>
                  </a:moveTo>
                  <a:cubicBezTo>
                    <a:pt x="292" y="14"/>
                    <a:pt x="293" y="13"/>
                    <a:pt x="294" y="12"/>
                  </a:cubicBezTo>
                  <a:cubicBezTo>
                    <a:pt x="295" y="11"/>
                    <a:pt x="297" y="10"/>
                    <a:pt x="298" y="10"/>
                  </a:cubicBezTo>
                  <a:cubicBezTo>
                    <a:pt x="300" y="10"/>
                    <a:pt x="301" y="11"/>
                    <a:pt x="303" y="12"/>
                  </a:cubicBezTo>
                  <a:cubicBezTo>
                    <a:pt x="303" y="13"/>
                    <a:pt x="304" y="15"/>
                    <a:pt x="304" y="16"/>
                  </a:cubicBezTo>
                  <a:lnTo>
                    <a:pt x="292" y="16"/>
                  </a:lnTo>
                  <a:close/>
                  <a:moveTo>
                    <a:pt x="270" y="4"/>
                  </a:moveTo>
                  <a:cubicBezTo>
                    <a:pt x="273" y="4"/>
                    <a:pt x="273" y="4"/>
                    <a:pt x="273" y="4"/>
                  </a:cubicBezTo>
                  <a:cubicBezTo>
                    <a:pt x="273" y="0"/>
                    <a:pt x="273" y="0"/>
                    <a:pt x="273" y="0"/>
                  </a:cubicBezTo>
                  <a:cubicBezTo>
                    <a:pt x="270" y="0"/>
                    <a:pt x="270" y="0"/>
                    <a:pt x="270" y="0"/>
                  </a:cubicBezTo>
                  <a:lnTo>
                    <a:pt x="270" y="4"/>
                  </a:lnTo>
                  <a:close/>
                  <a:moveTo>
                    <a:pt x="351" y="7"/>
                  </a:moveTo>
                  <a:cubicBezTo>
                    <a:pt x="349" y="7"/>
                    <a:pt x="347" y="8"/>
                    <a:pt x="345" y="10"/>
                  </a:cubicBezTo>
                  <a:cubicBezTo>
                    <a:pt x="343" y="12"/>
                    <a:pt x="342" y="14"/>
                    <a:pt x="342" y="18"/>
                  </a:cubicBezTo>
                  <a:cubicBezTo>
                    <a:pt x="342" y="22"/>
                    <a:pt x="343" y="24"/>
                    <a:pt x="344" y="26"/>
                  </a:cubicBezTo>
                  <a:cubicBezTo>
                    <a:pt x="346" y="28"/>
                    <a:pt x="349" y="29"/>
                    <a:pt x="351" y="29"/>
                  </a:cubicBezTo>
                  <a:cubicBezTo>
                    <a:pt x="353" y="29"/>
                    <a:pt x="355" y="29"/>
                    <a:pt x="356" y="28"/>
                  </a:cubicBezTo>
                  <a:cubicBezTo>
                    <a:pt x="358" y="27"/>
                    <a:pt x="359" y="26"/>
                    <a:pt x="360" y="24"/>
                  </a:cubicBezTo>
                  <a:cubicBezTo>
                    <a:pt x="361" y="23"/>
                    <a:pt x="361" y="21"/>
                    <a:pt x="361" y="18"/>
                  </a:cubicBezTo>
                  <a:cubicBezTo>
                    <a:pt x="361" y="15"/>
                    <a:pt x="360" y="12"/>
                    <a:pt x="358" y="10"/>
                  </a:cubicBezTo>
                  <a:cubicBezTo>
                    <a:pt x="357" y="8"/>
                    <a:pt x="354" y="7"/>
                    <a:pt x="351" y="7"/>
                  </a:cubicBezTo>
                  <a:close/>
                  <a:moveTo>
                    <a:pt x="356" y="24"/>
                  </a:moveTo>
                  <a:cubicBezTo>
                    <a:pt x="355" y="26"/>
                    <a:pt x="353" y="26"/>
                    <a:pt x="351" y="26"/>
                  </a:cubicBezTo>
                  <a:cubicBezTo>
                    <a:pt x="350" y="26"/>
                    <a:pt x="348" y="26"/>
                    <a:pt x="347" y="24"/>
                  </a:cubicBezTo>
                  <a:cubicBezTo>
                    <a:pt x="346" y="23"/>
                    <a:pt x="345" y="21"/>
                    <a:pt x="345" y="18"/>
                  </a:cubicBezTo>
                  <a:cubicBezTo>
                    <a:pt x="345" y="16"/>
                    <a:pt x="346" y="14"/>
                    <a:pt x="347" y="12"/>
                  </a:cubicBezTo>
                  <a:cubicBezTo>
                    <a:pt x="348" y="11"/>
                    <a:pt x="350" y="10"/>
                    <a:pt x="351" y="10"/>
                  </a:cubicBezTo>
                  <a:cubicBezTo>
                    <a:pt x="353" y="10"/>
                    <a:pt x="355" y="11"/>
                    <a:pt x="356" y="12"/>
                  </a:cubicBezTo>
                  <a:cubicBezTo>
                    <a:pt x="357" y="14"/>
                    <a:pt x="358" y="16"/>
                    <a:pt x="358" y="18"/>
                  </a:cubicBezTo>
                  <a:cubicBezTo>
                    <a:pt x="358" y="21"/>
                    <a:pt x="357" y="23"/>
                    <a:pt x="356" y="24"/>
                  </a:cubicBezTo>
                  <a:close/>
                  <a:moveTo>
                    <a:pt x="243" y="10"/>
                  </a:moveTo>
                  <a:cubicBezTo>
                    <a:pt x="242" y="9"/>
                    <a:pt x="241" y="9"/>
                    <a:pt x="240" y="8"/>
                  </a:cubicBezTo>
                  <a:cubicBezTo>
                    <a:pt x="239" y="8"/>
                    <a:pt x="238" y="7"/>
                    <a:pt x="237" y="7"/>
                  </a:cubicBezTo>
                  <a:cubicBezTo>
                    <a:pt x="234" y="7"/>
                    <a:pt x="232" y="8"/>
                    <a:pt x="231" y="10"/>
                  </a:cubicBezTo>
                  <a:cubicBezTo>
                    <a:pt x="231" y="0"/>
                    <a:pt x="231" y="0"/>
                    <a:pt x="231" y="0"/>
                  </a:cubicBezTo>
                  <a:cubicBezTo>
                    <a:pt x="227" y="0"/>
                    <a:pt x="227" y="0"/>
                    <a:pt x="227" y="0"/>
                  </a:cubicBezTo>
                  <a:cubicBezTo>
                    <a:pt x="227" y="29"/>
                    <a:pt x="227" y="29"/>
                    <a:pt x="227" y="29"/>
                  </a:cubicBezTo>
                  <a:cubicBezTo>
                    <a:pt x="231" y="29"/>
                    <a:pt x="231" y="29"/>
                    <a:pt x="231" y="29"/>
                  </a:cubicBezTo>
                  <a:cubicBezTo>
                    <a:pt x="231" y="26"/>
                    <a:pt x="231" y="26"/>
                    <a:pt x="231" y="26"/>
                  </a:cubicBezTo>
                  <a:cubicBezTo>
                    <a:pt x="232" y="28"/>
                    <a:pt x="234" y="29"/>
                    <a:pt x="236" y="29"/>
                  </a:cubicBezTo>
                  <a:cubicBezTo>
                    <a:pt x="239" y="29"/>
                    <a:pt x="241" y="28"/>
                    <a:pt x="243" y="26"/>
                  </a:cubicBezTo>
                  <a:cubicBezTo>
                    <a:pt x="244" y="24"/>
                    <a:pt x="245" y="22"/>
                    <a:pt x="245" y="18"/>
                  </a:cubicBezTo>
                  <a:cubicBezTo>
                    <a:pt x="245" y="16"/>
                    <a:pt x="245" y="15"/>
                    <a:pt x="245" y="14"/>
                  </a:cubicBezTo>
                  <a:cubicBezTo>
                    <a:pt x="244" y="12"/>
                    <a:pt x="244" y="11"/>
                    <a:pt x="243" y="10"/>
                  </a:cubicBezTo>
                  <a:close/>
                  <a:moveTo>
                    <a:pt x="240" y="24"/>
                  </a:moveTo>
                  <a:cubicBezTo>
                    <a:pt x="239" y="26"/>
                    <a:pt x="238" y="26"/>
                    <a:pt x="236" y="26"/>
                  </a:cubicBezTo>
                  <a:cubicBezTo>
                    <a:pt x="234" y="26"/>
                    <a:pt x="233" y="25"/>
                    <a:pt x="232" y="24"/>
                  </a:cubicBezTo>
                  <a:cubicBezTo>
                    <a:pt x="231" y="22"/>
                    <a:pt x="231" y="21"/>
                    <a:pt x="231" y="18"/>
                  </a:cubicBezTo>
                  <a:cubicBezTo>
                    <a:pt x="231" y="16"/>
                    <a:pt x="231" y="14"/>
                    <a:pt x="232" y="12"/>
                  </a:cubicBezTo>
                  <a:cubicBezTo>
                    <a:pt x="233" y="11"/>
                    <a:pt x="235" y="10"/>
                    <a:pt x="236" y="10"/>
                  </a:cubicBezTo>
                  <a:cubicBezTo>
                    <a:pt x="238" y="10"/>
                    <a:pt x="239" y="11"/>
                    <a:pt x="240" y="12"/>
                  </a:cubicBezTo>
                  <a:cubicBezTo>
                    <a:pt x="241" y="14"/>
                    <a:pt x="242" y="16"/>
                    <a:pt x="242" y="18"/>
                  </a:cubicBezTo>
                  <a:cubicBezTo>
                    <a:pt x="242" y="21"/>
                    <a:pt x="241" y="23"/>
                    <a:pt x="240" y="24"/>
                  </a:cubicBezTo>
                  <a:close/>
                  <a:moveTo>
                    <a:pt x="270" y="29"/>
                  </a:moveTo>
                  <a:cubicBezTo>
                    <a:pt x="273" y="29"/>
                    <a:pt x="273" y="29"/>
                    <a:pt x="273" y="29"/>
                  </a:cubicBezTo>
                  <a:cubicBezTo>
                    <a:pt x="273" y="8"/>
                    <a:pt x="273" y="8"/>
                    <a:pt x="273" y="8"/>
                  </a:cubicBezTo>
                  <a:cubicBezTo>
                    <a:pt x="270" y="8"/>
                    <a:pt x="270" y="8"/>
                    <a:pt x="270" y="8"/>
                  </a:cubicBezTo>
                  <a:lnTo>
                    <a:pt x="270" y="29"/>
                  </a:lnTo>
                  <a:close/>
                  <a:moveTo>
                    <a:pt x="313" y="29"/>
                  </a:moveTo>
                  <a:cubicBezTo>
                    <a:pt x="317" y="29"/>
                    <a:pt x="317" y="29"/>
                    <a:pt x="317" y="29"/>
                  </a:cubicBezTo>
                  <a:cubicBezTo>
                    <a:pt x="317" y="25"/>
                    <a:pt x="317" y="25"/>
                    <a:pt x="317" y="25"/>
                  </a:cubicBezTo>
                  <a:cubicBezTo>
                    <a:pt x="313" y="25"/>
                    <a:pt x="313" y="25"/>
                    <a:pt x="313" y="25"/>
                  </a:cubicBezTo>
                  <a:lnTo>
                    <a:pt x="313" y="29"/>
                  </a:lnTo>
                  <a:close/>
                  <a:moveTo>
                    <a:pt x="262" y="18"/>
                  </a:moveTo>
                  <a:cubicBezTo>
                    <a:pt x="261" y="17"/>
                    <a:pt x="260" y="17"/>
                    <a:pt x="257" y="16"/>
                  </a:cubicBezTo>
                  <a:cubicBezTo>
                    <a:pt x="255" y="16"/>
                    <a:pt x="254" y="15"/>
                    <a:pt x="254" y="15"/>
                  </a:cubicBezTo>
                  <a:cubicBezTo>
                    <a:pt x="253" y="15"/>
                    <a:pt x="253" y="15"/>
                    <a:pt x="253" y="14"/>
                  </a:cubicBezTo>
                  <a:cubicBezTo>
                    <a:pt x="252" y="14"/>
                    <a:pt x="252" y="13"/>
                    <a:pt x="252" y="13"/>
                  </a:cubicBezTo>
                  <a:cubicBezTo>
                    <a:pt x="252" y="12"/>
                    <a:pt x="253" y="12"/>
                    <a:pt x="253" y="11"/>
                  </a:cubicBezTo>
                  <a:cubicBezTo>
                    <a:pt x="254" y="11"/>
                    <a:pt x="255" y="10"/>
                    <a:pt x="257" y="10"/>
                  </a:cubicBezTo>
                  <a:cubicBezTo>
                    <a:pt x="258" y="10"/>
                    <a:pt x="259" y="11"/>
                    <a:pt x="260" y="11"/>
                  </a:cubicBezTo>
                  <a:cubicBezTo>
                    <a:pt x="261" y="12"/>
                    <a:pt x="261" y="13"/>
                    <a:pt x="261" y="14"/>
                  </a:cubicBezTo>
                  <a:cubicBezTo>
                    <a:pt x="265" y="13"/>
                    <a:pt x="265" y="13"/>
                    <a:pt x="265" y="13"/>
                  </a:cubicBezTo>
                  <a:cubicBezTo>
                    <a:pt x="264" y="12"/>
                    <a:pt x="264" y="11"/>
                    <a:pt x="263" y="10"/>
                  </a:cubicBezTo>
                  <a:cubicBezTo>
                    <a:pt x="263" y="9"/>
                    <a:pt x="262" y="9"/>
                    <a:pt x="261" y="8"/>
                  </a:cubicBezTo>
                  <a:cubicBezTo>
                    <a:pt x="260" y="8"/>
                    <a:pt x="258" y="7"/>
                    <a:pt x="256" y="7"/>
                  </a:cubicBezTo>
                  <a:cubicBezTo>
                    <a:pt x="255" y="7"/>
                    <a:pt x="254" y="8"/>
                    <a:pt x="253" y="8"/>
                  </a:cubicBezTo>
                  <a:cubicBezTo>
                    <a:pt x="252" y="8"/>
                    <a:pt x="252" y="8"/>
                    <a:pt x="251" y="9"/>
                  </a:cubicBezTo>
                  <a:cubicBezTo>
                    <a:pt x="250" y="9"/>
                    <a:pt x="250" y="10"/>
                    <a:pt x="249" y="11"/>
                  </a:cubicBezTo>
                  <a:cubicBezTo>
                    <a:pt x="249" y="12"/>
                    <a:pt x="249" y="12"/>
                    <a:pt x="249" y="13"/>
                  </a:cubicBezTo>
                  <a:cubicBezTo>
                    <a:pt x="249" y="14"/>
                    <a:pt x="249" y="15"/>
                    <a:pt x="250" y="16"/>
                  </a:cubicBezTo>
                  <a:cubicBezTo>
                    <a:pt x="250" y="17"/>
                    <a:pt x="251" y="18"/>
                    <a:pt x="252" y="18"/>
                  </a:cubicBezTo>
                  <a:cubicBezTo>
                    <a:pt x="253" y="19"/>
                    <a:pt x="255" y="19"/>
                    <a:pt x="257" y="20"/>
                  </a:cubicBezTo>
                  <a:cubicBezTo>
                    <a:pt x="259" y="20"/>
                    <a:pt x="260" y="21"/>
                    <a:pt x="261" y="21"/>
                  </a:cubicBezTo>
                  <a:cubicBezTo>
                    <a:pt x="262" y="22"/>
                    <a:pt x="262" y="22"/>
                    <a:pt x="262" y="23"/>
                  </a:cubicBezTo>
                  <a:cubicBezTo>
                    <a:pt x="262" y="24"/>
                    <a:pt x="261" y="25"/>
                    <a:pt x="261" y="25"/>
                  </a:cubicBezTo>
                  <a:cubicBezTo>
                    <a:pt x="260" y="26"/>
                    <a:pt x="259" y="26"/>
                    <a:pt x="257" y="26"/>
                  </a:cubicBezTo>
                  <a:cubicBezTo>
                    <a:pt x="255" y="26"/>
                    <a:pt x="254" y="26"/>
                    <a:pt x="253" y="25"/>
                  </a:cubicBezTo>
                  <a:cubicBezTo>
                    <a:pt x="252" y="24"/>
                    <a:pt x="252" y="23"/>
                    <a:pt x="252" y="22"/>
                  </a:cubicBezTo>
                  <a:cubicBezTo>
                    <a:pt x="248" y="22"/>
                    <a:pt x="248" y="22"/>
                    <a:pt x="248" y="22"/>
                  </a:cubicBezTo>
                  <a:cubicBezTo>
                    <a:pt x="249" y="25"/>
                    <a:pt x="250" y="26"/>
                    <a:pt x="251" y="27"/>
                  </a:cubicBezTo>
                  <a:cubicBezTo>
                    <a:pt x="252" y="29"/>
                    <a:pt x="254" y="29"/>
                    <a:pt x="257" y="29"/>
                  </a:cubicBezTo>
                  <a:cubicBezTo>
                    <a:pt x="259" y="29"/>
                    <a:pt x="260" y="29"/>
                    <a:pt x="261" y="28"/>
                  </a:cubicBezTo>
                  <a:cubicBezTo>
                    <a:pt x="263" y="28"/>
                    <a:pt x="264" y="27"/>
                    <a:pt x="264" y="26"/>
                  </a:cubicBezTo>
                  <a:cubicBezTo>
                    <a:pt x="265" y="25"/>
                    <a:pt x="265" y="24"/>
                    <a:pt x="265" y="23"/>
                  </a:cubicBezTo>
                  <a:cubicBezTo>
                    <a:pt x="265" y="21"/>
                    <a:pt x="265" y="20"/>
                    <a:pt x="265" y="20"/>
                  </a:cubicBezTo>
                  <a:cubicBezTo>
                    <a:pt x="264" y="19"/>
                    <a:pt x="263" y="18"/>
                    <a:pt x="26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ko-KR" altLang="en-US" sz="2100"/>
            </a:p>
          </p:txBody>
        </p:sp>
      </p:gr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4" name="Rounded Rectangle 3"/>
          <p:cNvSpPr/>
          <p:nvPr userDrawn="1"/>
        </p:nvSpPr>
        <p:spPr>
          <a:xfrm>
            <a:off x="180975" y="180975"/>
            <a:ext cx="11818313" cy="6496050"/>
          </a:xfrm>
          <a:prstGeom prst="roundRect">
            <a:avLst>
              <a:gd name="adj" fmla="val 4407"/>
            </a:avLst>
          </a:prstGeom>
          <a:solidFill>
            <a:schemeClr val="bg1"/>
          </a:solidFill>
          <a:ln>
            <a:noFill/>
          </a:ln>
        </p:spPr>
        <p:txBody>
          <a:bodyPr vert="horz" wrap="square" lIns="68580" tIns="34290" rIns="68580" bIns="34290" numCol="1" anchor="t" anchorCtr="0" compatLnSpc="1"/>
          <a:lstStyle/>
          <a:p>
            <a:pPr lvl="0"/>
            <a:endParaRPr lang="en-US" sz="2100" dirty="0">
              <a:solidFill>
                <a:schemeClr val="tx1"/>
              </a:solidFill>
            </a:endParaRPr>
          </a:p>
        </p:txBody>
      </p:sp>
      <p:grpSp>
        <p:nvGrpSpPr>
          <p:cNvPr id="20" name="Group 19"/>
          <p:cNvGrpSpPr/>
          <p:nvPr userDrawn="1"/>
        </p:nvGrpSpPr>
        <p:grpSpPr>
          <a:xfrm>
            <a:off x="1588" y="0"/>
            <a:ext cx="3421063" cy="2041525"/>
            <a:chOff x="1588" y="0"/>
            <a:chExt cx="3421063" cy="2041525"/>
          </a:xfrm>
        </p:grpSpPr>
        <p:sp>
          <p:nvSpPr>
            <p:cNvPr id="21" name="Freeform 30"/>
            <p:cNvSpPr/>
            <p:nvPr userDrawn="1"/>
          </p:nvSpPr>
          <p:spPr bwMode="auto">
            <a:xfrm>
              <a:off x="1211263" y="0"/>
              <a:ext cx="2211388" cy="2041525"/>
            </a:xfrm>
            <a:custGeom>
              <a:avLst/>
              <a:gdLst>
                <a:gd name="T0" fmla="*/ 697 w 697"/>
                <a:gd name="T1" fmla="*/ 0 h 643"/>
                <a:gd name="T2" fmla="*/ 67 w 697"/>
                <a:gd name="T3" fmla="*/ 630 h 643"/>
                <a:gd name="T4" fmla="*/ 23 w 697"/>
                <a:gd name="T5" fmla="*/ 636 h 643"/>
                <a:gd name="T6" fmla="*/ 22 w 697"/>
                <a:gd name="T7" fmla="*/ 635 h 643"/>
                <a:gd name="T8" fmla="*/ 5 w 697"/>
                <a:gd name="T9" fmla="*/ 594 h 643"/>
                <a:gd name="T10" fmla="*/ 52 w 697"/>
                <a:gd name="T11" fmla="*/ 417 h 643"/>
                <a:gd name="T12" fmla="*/ 278 w 697"/>
                <a:gd name="T13" fmla="*/ 192 h 643"/>
                <a:gd name="T14" fmla="*/ 278 w 697"/>
                <a:gd name="T15" fmla="*/ 191 h 643"/>
                <a:gd name="T16" fmla="*/ 470 w 697"/>
                <a:gd name="T17" fmla="*/ 0 h 643"/>
                <a:gd name="T18" fmla="*/ 697 w 697"/>
                <a:gd name="T1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643">
                  <a:moveTo>
                    <a:pt x="697" y="0"/>
                  </a:moveTo>
                  <a:cubicBezTo>
                    <a:pt x="67" y="630"/>
                    <a:pt x="67" y="630"/>
                    <a:pt x="67" y="630"/>
                  </a:cubicBezTo>
                  <a:cubicBezTo>
                    <a:pt x="54" y="643"/>
                    <a:pt x="37" y="643"/>
                    <a:pt x="23" y="636"/>
                  </a:cubicBezTo>
                  <a:cubicBezTo>
                    <a:pt x="22" y="635"/>
                    <a:pt x="22" y="635"/>
                    <a:pt x="22" y="635"/>
                  </a:cubicBezTo>
                  <a:cubicBezTo>
                    <a:pt x="9" y="627"/>
                    <a:pt x="0" y="612"/>
                    <a:pt x="5" y="594"/>
                  </a:cubicBezTo>
                  <a:cubicBezTo>
                    <a:pt x="52" y="417"/>
                    <a:pt x="52" y="417"/>
                    <a:pt x="52" y="417"/>
                  </a:cubicBezTo>
                  <a:cubicBezTo>
                    <a:pt x="278" y="192"/>
                    <a:pt x="278" y="192"/>
                    <a:pt x="278" y="192"/>
                  </a:cubicBezTo>
                  <a:cubicBezTo>
                    <a:pt x="278" y="191"/>
                    <a:pt x="278" y="191"/>
                    <a:pt x="278" y="191"/>
                  </a:cubicBezTo>
                  <a:cubicBezTo>
                    <a:pt x="470" y="0"/>
                    <a:pt x="470" y="0"/>
                    <a:pt x="470" y="0"/>
                  </a:cubicBezTo>
                  <a:lnTo>
                    <a:pt x="697" y="0"/>
                  </a:lnTo>
                  <a:close/>
                </a:path>
              </a:pathLst>
            </a:custGeom>
            <a:solidFill>
              <a:srgbClr val="425C90"/>
            </a:solidFill>
            <a:ln>
              <a:noFill/>
            </a:ln>
          </p:spPr>
          <p:txBody>
            <a:bodyPr vert="horz" wrap="square" lIns="68580" tIns="34290" rIns="68580" bIns="34290" numCol="1" anchor="t" anchorCtr="0" compatLnSpc="1"/>
            <a:lstStyle/>
            <a:p>
              <a:pPr lvl="0"/>
              <a:endParaRPr lang="en-US" sz="2100"/>
            </a:p>
          </p:txBody>
        </p:sp>
        <p:sp>
          <p:nvSpPr>
            <p:cNvPr id="22" name="Freeform 31"/>
            <p:cNvSpPr/>
            <p:nvPr userDrawn="1"/>
          </p:nvSpPr>
          <p:spPr bwMode="auto">
            <a:xfrm>
              <a:off x="1211263" y="1323975"/>
              <a:ext cx="527050" cy="717550"/>
            </a:xfrm>
            <a:custGeom>
              <a:avLst/>
              <a:gdLst>
                <a:gd name="T0" fmla="*/ 52 w 166"/>
                <a:gd name="T1" fmla="*/ 0 h 226"/>
                <a:gd name="T2" fmla="*/ 166 w 166"/>
                <a:gd name="T3" fmla="*/ 114 h 226"/>
                <a:gd name="T4" fmla="*/ 67 w 166"/>
                <a:gd name="T5" fmla="*/ 213 h 226"/>
                <a:gd name="T6" fmla="*/ 23 w 166"/>
                <a:gd name="T7" fmla="*/ 219 h 226"/>
                <a:gd name="T8" fmla="*/ 22 w 166"/>
                <a:gd name="T9" fmla="*/ 218 h 226"/>
                <a:gd name="T10" fmla="*/ 5 w 166"/>
                <a:gd name="T11" fmla="*/ 177 h 226"/>
                <a:gd name="T12" fmla="*/ 52 w 166"/>
                <a:gd name="T13" fmla="*/ 0 h 226"/>
              </a:gdLst>
              <a:ahLst/>
              <a:cxnLst>
                <a:cxn ang="0">
                  <a:pos x="T0" y="T1"/>
                </a:cxn>
                <a:cxn ang="0">
                  <a:pos x="T2" y="T3"/>
                </a:cxn>
                <a:cxn ang="0">
                  <a:pos x="T4" y="T5"/>
                </a:cxn>
                <a:cxn ang="0">
                  <a:pos x="T6" y="T7"/>
                </a:cxn>
                <a:cxn ang="0">
                  <a:pos x="T8" y="T9"/>
                </a:cxn>
                <a:cxn ang="0">
                  <a:pos x="T10" y="T11"/>
                </a:cxn>
                <a:cxn ang="0">
                  <a:pos x="T12" y="T13"/>
                </a:cxn>
              </a:cxnLst>
              <a:rect l="0" t="0" r="r" b="b"/>
              <a:pathLst>
                <a:path w="166" h="226">
                  <a:moveTo>
                    <a:pt x="52" y="0"/>
                  </a:moveTo>
                  <a:cubicBezTo>
                    <a:pt x="166" y="114"/>
                    <a:pt x="166" y="114"/>
                    <a:pt x="166" y="114"/>
                  </a:cubicBezTo>
                  <a:cubicBezTo>
                    <a:pt x="67" y="213"/>
                    <a:pt x="67" y="213"/>
                    <a:pt x="67" y="213"/>
                  </a:cubicBezTo>
                  <a:cubicBezTo>
                    <a:pt x="54" y="226"/>
                    <a:pt x="37" y="226"/>
                    <a:pt x="23" y="219"/>
                  </a:cubicBezTo>
                  <a:cubicBezTo>
                    <a:pt x="22" y="218"/>
                    <a:pt x="22" y="218"/>
                    <a:pt x="22" y="218"/>
                  </a:cubicBezTo>
                  <a:cubicBezTo>
                    <a:pt x="9" y="210"/>
                    <a:pt x="0" y="195"/>
                    <a:pt x="5" y="177"/>
                  </a:cubicBezTo>
                  <a:lnTo>
                    <a:pt x="52" y="0"/>
                  </a:lnTo>
                  <a:close/>
                </a:path>
              </a:pathLst>
            </a:custGeom>
            <a:gradFill flip="none" rotWithShape="1">
              <a:gsLst>
                <a:gs pos="0">
                  <a:schemeClr val="tx1">
                    <a:alpha val="20000"/>
                  </a:schemeClr>
                </a:gs>
                <a:gs pos="50000">
                  <a:schemeClr val="tx1">
                    <a:alpha val="0"/>
                  </a:schemeClr>
                </a:gs>
              </a:gsLst>
              <a:lin ang="18000000" scaled="0"/>
              <a:tileRect/>
            </a:gradFill>
            <a:ln>
              <a:noFill/>
            </a:ln>
          </p:spPr>
          <p:txBody>
            <a:bodyPr vert="horz" wrap="square" lIns="68580" tIns="34290" rIns="68580" bIns="34290" numCol="1" anchor="t" anchorCtr="0" compatLnSpc="1"/>
            <a:lstStyle/>
            <a:p>
              <a:pPr lvl="0"/>
              <a:endParaRPr lang="en-US" sz="2100"/>
            </a:p>
          </p:txBody>
        </p:sp>
        <p:sp>
          <p:nvSpPr>
            <p:cNvPr id="23" name="Freeform 32"/>
            <p:cNvSpPr/>
            <p:nvPr userDrawn="1"/>
          </p:nvSpPr>
          <p:spPr bwMode="auto">
            <a:xfrm>
              <a:off x="1211263" y="606425"/>
              <a:ext cx="882650" cy="1409700"/>
            </a:xfrm>
            <a:custGeom>
              <a:avLst/>
              <a:gdLst>
                <a:gd name="T0" fmla="*/ 278 w 278"/>
                <a:gd name="T1" fmla="*/ 0 h 444"/>
                <a:gd name="T2" fmla="*/ 22 w 278"/>
                <a:gd name="T3" fmla="*/ 444 h 444"/>
                <a:gd name="T4" fmla="*/ 5 w 278"/>
                <a:gd name="T5" fmla="*/ 403 h 444"/>
                <a:gd name="T6" fmla="*/ 52 w 278"/>
                <a:gd name="T7" fmla="*/ 226 h 444"/>
                <a:gd name="T8" fmla="*/ 278 w 278"/>
                <a:gd name="T9" fmla="*/ 0 h 444"/>
              </a:gdLst>
              <a:ahLst/>
              <a:cxnLst>
                <a:cxn ang="0">
                  <a:pos x="T0" y="T1"/>
                </a:cxn>
                <a:cxn ang="0">
                  <a:pos x="T2" y="T3"/>
                </a:cxn>
                <a:cxn ang="0">
                  <a:pos x="T4" y="T5"/>
                </a:cxn>
                <a:cxn ang="0">
                  <a:pos x="T6" y="T7"/>
                </a:cxn>
                <a:cxn ang="0">
                  <a:pos x="T8" y="T9"/>
                </a:cxn>
              </a:cxnLst>
              <a:rect l="0" t="0" r="r" b="b"/>
              <a:pathLst>
                <a:path w="278" h="444">
                  <a:moveTo>
                    <a:pt x="278" y="0"/>
                  </a:moveTo>
                  <a:cubicBezTo>
                    <a:pt x="22" y="444"/>
                    <a:pt x="22" y="444"/>
                    <a:pt x="22" y="444"/>
                  </a:cubicBezTo>
                  <a:cubicBezTo>
                    <a:pt x="9" y="436"/>
                    <a:pt x="0" y="421"/>
                    <a:pt x="5" y="403"/>
                  </a:cubicBezTo>
                  <a:cubicBezTo>
                    <a:pt x="52" y="226"/>
                    <a:pt x="52" y="226"/>
                    <a:pt x="52" y="226"/>
                  </a:cubicBezTo>
                  <a:lnTo>
                    <a:pt x="278" y="0"/>
                  </a:lnTo>
                  <a:close/>
                </a:path>
              </a:pathLst>
            </a:custGeom>
            <a:gradFill flip="none" rotWithShape="1">
              <a:gsLst>
                <a:gs pos="0">
                  <a:schemeClr val="tx1">
                    <a:alpha val="10000"/>
                  </a:schemeClr>
                </a:gs>
                <a:gs pos="100000">
                  <a:schemeClr val="tx1">
                    <a:alpha val="0"/>
                  </a:schemeClr>
                </a:gs>
              </a:gsLst>
              <a:lin ang="18900000" scaled="1"/>
              <a:tileRect/>
            </a:gradFill>
            <a:ln>
              <a:noFill/>
            </a:ln>
          </p:spPr>
          <p:txBody>
            <a:bodyPr vert="horz" wrap="square" lIns="68580" tIns="34290" rIns="68580" bIns="34290" numCol="1" anchor="t" anchorCtr="0" compatLnSpc="1"/>
            <a:lstStyle/>
            <a:p>
              <a:pPr lvl="0"/>
              <a:endParaRPr lang="en-US" sz="2100"/>
            </a:p>
          </p:txBody>
        </p:sp>
        <p:sp>
          <p:nvSpPr>
            <p:cNvPr id="24" name="Freeform 33"/>
            <p:cNvSpPr/>
            <p:nvPr userDrawn="1"/>
          </p:nvSpPr>
          <p:spPr bwMode="auto">
            <a:xfrm>
              <a:off x="766763" y="631825"/>
              <a:ext cx="768350" cy="1384300"/>
            </a:xfrm>
            <a:custGeom>
              <a:avLst/>
              <a:gdLst>
                <a:gd name="T0" fmla="*/ 237 w 242"/>
                <a:gd name="T1" fmla="*/ 49 h 436"/>
                <a:gd name="T2" fmla="*/ 233 w 242"/>
                <a:gd name="T3" fmla="*/ 65 h 436"/>
                <a:gd name="T4" fmla="*/ 145 w 242"/>
                <a:gd name="T5" fmla="*/ 395 h 436"/>
                <a:gd name="T6" fmla="*/ 145 w 242"/>
                <a:gd name="T7" fmla="*/ 395 h 436"/>
                <a:gd name="T8" fmla="*/ 162 w 242"/>
                <a:gd name="T9" fmla="*/ 436 h 436"/>
                <a:gd name="T10" fmla="*/ 138 w 242"/>
                <a:gd name="T11" fmla="*/ 422 h 436"/>
                <a:gd name="T12" fmla="*/ 36 w 242"/>
                <a:gd name="T13" fmla="*/ 364 h 436"/>
                <a:gd name="T14" fmla="*/ 23 w 242"/>
                <a:gd name="T15" fmla="*/ 354 h 436"/>
                <a:gd name="T16" fmla="*/ 6 w 242"/>
                <a:gd name="T17" fmla="*/ 292 h 436"/>
                <a:gd name="T18" fmla="*/ 46 w 242"/>
                <a:gd name="T19" fmla="*/ 143 h 436"/>
                <a:gd name="T20" fmla="*/ 175 w 242"/>
                <a:gd name="T21" fmla="*/ 13 h 436"/>
                <a:gd name="T22" fmla="*/ 220 w 242"/>
                <a:gd name="T23" fmla="*/ 7 h 436"/>
                <a:gd name="T24" fmla="*/ 221 w 242"/>
                <a:gd name="T25" fmla="*/ 8 h 436"/>
                <a:gd name="T26" fmla="*/ 237 w 242"/>
                <a:gd name="T27" fmla="*/ 49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2" h="436">
                  <a:moveTo>
                    <a:pt x="237" y="49"/>
                  </a:moveTo>
                  <a:cubicBezTo>
                    <a:pt x="233" y="65"/>
                    <a:pt x="233" y="65"/>
                    <a:pt x="233" y="65"/>
                  </a:cubicBezTo>
                  <a:cubicBezTo>
                    <a:pt x="145" y="395"/>
                    <a:pt x="145" y="395"/>
                    <a:pt x="145" y="395"/>
                  </a:cubicBezTo>
                  <a:cubicBezTo>
                    <a:pt x="145" y="395"/>
                    <a:pt x="145" y="395"/>
                    <a:pt x="145" y="395"/>
                  </a:cubicBezTo>
                  <a:cubicBezTo>
                    <a:pt x="140" y="413"/>
                    <a:pt x="149" y="428"/>
                    <a:pt x="162" y="436"/>
                  </a:cubicBezTo>
                  <a:cubicBezTo>
                    <a:pt x="138" y="422"/>
                    <a:pt x="138" y="422"/>
                    <a:pt x="138" y="422"/>
                  </a:cubicBezTo>
                  <a:cubicBezTo>
                    <a:pt x="36" y="364"/>
                    <a:pt x="36" y="364"/>
                    <a:pt x="36" y="364"/>
                  </a:cubicBezTo>
                  <a:cubicBezTo>
                    <a:pt x="31" y="361"/>
                    <a:pt x="27" y="358"/>
                    <a:pt x="23" y="354"/>
                  </a:cubicBezTo>
                  <a:cubicBezTo>
                    <a:pt x="7" y="338"/>
                    <a:pt x="0" y="314"/>
                    <a:pt x="6" y="292"/>
                  </a:cubicBezTo>
                  <a:cubicBezTo>
                    <a:pt x="46" y="143"/>
                    <a:pt x="46" y="143"/>
                    <a:pt x="46" y="143"/>
                  </a:cubicBezTo>
                  <a:cubicBezTo>
                    <a:pt x="175" y="13"/>
                    <a:pt x="175" y="13"/>
                    <a:pt x="175" y="13"/>
                  </a:cubicBezTo>
                  <a:cubicBezTo>
                    <a:pt x="189" y="0"/>
                    <a:pt x="206" y="0"/>
                    <a:pt x="220" y="7"/>
                  </a:cubicBezTo>
                  <a:cubicBezTo>
                    <a:pt x="221" y="8"/>
                    <a:pt x="221" y="8"/>
                    <a:pt x="221" y="8"/>
                  </a:cubicBezTo>
                  <a:cubicBezTo>
                    <a:pt x="234" y="16"/>
                    <a:pt x="242" y="32"/>
                    <a:pt x="237" y="49"/>
                  </a:cubicBezTo>
                  <a:close/>
                </a:path>
              </a:pathLst>
            </a:custGeom>
            <a:solidFill>
              <a:schemeClr val="accent2"/>
            </a:solidFill>
            <a:ln>
              <a:noFill/>
            </a:ln>
          </p:spPr>
          <p:txBody>
            <a:bodyPr vert="horz" wrap="square" lIns="68580" tIns="34290" rIns="68580" bIns="34290" numCol="1" anchor="t" anchorCtr="0" compatLnSpc="1"/>
            <a:lstStyle/>
            <a:p>
              <a:pPr lvl="0"/>
              <a:endParaRPr lang="en-US" sz="2100"/>
            </a:p>
          </p:txBody>
        </p:sp>
        <p:sp>
          <p:nvSpPr>
            <p:cNvPr id="25" name="Freeform 34"/>
            <p:cNvSpPr/>
            <p:nvPr userDrawn="1"/>
          </p:nvSpPr>
          <p:spPr bwMode="auto">
            <a:xfrm>
              <a:off x="1588" y="377825"/>
              <a:ext cx="1463675" cy="1619250"/>
            </a:xfrm>
            <a:custGeom>
              <a:avLst/>
              <a:gdLst>
                <a:gd name="T0" fmla="*/ 461 w 461"/>
                <a:gd name="T1" fmla="*/ 87 h 510"/>
                <a:gd name="T2" fmla="*/ 456 w 461"/>
                <a:gd name="T3" fmla="*/ 85 h 510"/>
                <a:gd name="T4" fmla="*/ 452 w 461"/>
                <a:gd name="T5" fmla="*/ 84 h 510"/>
                <a:gd name="T6" fmla="*/ 452 w 461"/>
                <a:gd name="T7" fmla="*/ 84 h 510"/>
                <a:gd name="T8" fmla="*/ 451 w 461"/>
                <a:gd name="T9" fmla="*/ 83 h 510"/>
                <a:gd name="T10" fmla="*/ 450 w 461"/>
                <a:gd name="T11" fmla="*/ 83 h 510"/>
                <a:gd name="T12" fmla="*/ 449 w 461"/>
                <a:gd name="T13" fmla="*/ 83 h 510"/>
                <a:gd name="T14" fmla="*/ 447 w 461"/>
                <a:gd name="T15" fmla="*/ 83 h 510"/>
                <a:gd name="T16" fmla="*/ 445 w 461"/>
                <a:gd name="T17" fmla="*/ 83 h 510"/>
                <a:gd name="T18" fmla="*/ 427 w 461"/>
                <a:gd name="T19" fmla="*/ 86 h 510"/>
                <a:gd name="T20" fmla="*/ 426 w 461"/>
                <a:gd name="T21" fmla="*/ 87 h 510"/>
                <a:gd name="T22" fmla="*/ 426 w 461"/>
                <a:gd name="T23" fmla="*/ 87 h 510"/>
                <a:gd name="T24" fmla="*/ 424 w 461"/>
                <a:gd name="T25" fmla="*/ 87 h 510"/>
                <a:gd name="T26" fmla="*/ 422 w 461"/>
                <a:gd name="T27" fmla="*/ 89 h 510"/>
                <a:gd name="T28" fmla="*/ 418 w 461"/>
                <a:gd name="T29" fmla="*/ 92 h 510"/>
                <a:gd name="T30" fmla="*/ 418 w 461"/>
                <a:gd name="T31" fmla="*/ 92 h 510"/>
                <a:gd name="T32" fmla="*/ 416 w 461"/>
                <a:gd name="T33" fmla="*/ 93 h 510"/>
                <a:gd name="T34" fmla="*/ 318 w 461"/>
                <a:gd name="T35" fmla="*/ 192 h 510"/>
                <a:gd name="T36" fmla="*/ 287 w 461"/>
                <a:gd name="T37" fmla="*/ 223 h 510"/>
                <a:gd name="T38" fmla="*/ 287 w 461"/>
                <a:gd name="T39" fmla="*/ 223 h 510"/>
                <a:gd name="T40" fmla="*/ 0 w 461"/>
                <a:gd name="T41" fmla="*/ 510 h 510"/>
                <a:gd name="T42" fmla="*/ 0 w 461"/>
                <a:gd name="T43" fmla="*/ 283 h 510"/>
                <a:gd name="T44" fmla="*/ 258 w 461"/>
                <a:gd name="T45" fmla="*/ 25 h 510"/>
                <a:gd name="T46" fmla="*/ 335 w 461"/>
                <a:gd name="T47" fmla="*/ 15 h 510"/>
                <a:gd name="T48" fmla="*/ 436 w 461"/>
                <a:gd name="T49" fmla="*/ 73 h 510"/>
                <a:gd name="T50" fmla="*/ 459 w 461"/>
                <a:gd name="T51" fmla="*/ 87 h 510"/>
                <a:gd name="T52" fmla="*/ 460 w 461"/>
                <a:gd name="T53" fmla="*/ 87 h 510"/>
                <a:gd name="T54" fmla="*/ 461 w 461"/>
                <a:gd name="T55" fmla="*/ 87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1" h="510">
                  <a:moveTo>
                    <a:pt x="461" y="87"/>
                  </a:moveTo>
                  <a:cubicBezTo>
                    <a:pt x="459" y="87"/>
                    <a:pt x="458" y="86"/>
                    <a:pt x="456" y="85"/>
                  </a:cubicBezTo>
                  <a:cubicBezTo>
                    <a:pt x="455" y="85"/>
                    <a:pt x="453" y="84"/>
                    <a:pt x="452" y="84"/>
                  </a:cubicBezTo>
                  <a:cubicBezTo>
                    <a:pt x="452" y="84"/>
                    <a:pt x="452" y="84"/>
                    <a:pt x="452" y="84"/>
                  </a:cubicBezTo>
                  <a:cubicBezTo>
                    <a:pt x="451" y="84"/>
                    <a:pt x="451" y="83"/>
                    <a:pt x="451" y="83"/>
                  </a:cubicBezTo>
                  <a:cubicBezTo>
                    <a:pt x="450" y="83"/>
                    <a:pt x="450" y="83"/>
                    <a:pt x="450" y="83"/>
                  </a:cubicBezTo>
                  <a:cubicBezTo>
                    <a:pt x="450" y="83"/>
                    <a:pt x="450" y="83"/>
                    <a:pt x="449" y="83"/>
                  </a:cubicBezTo>
                  <a:cubicBezTo>
                    <a:pt x="449" y="83"/>
                    <a:pt x="448" y="83"/>
                    <a:pt x="447" y="83"/>
                  </a:cubicBezTo>
                  <a:cubicBezTo>
                    <a:pt x="446" y="83"/>
                    <a:pt x="446" y="83"/>
                    <a:pt x="445" y="83"/>
                  </a:cubicBezTo>
                  <a:cubicBezTo>
                    <a:pt x="439" y="82"/>
                    <a:pt x="433" y="83"/>
                    <a:pt x="427" y="86"/>
                  </a:cubicBezTo>
                  <a:cubicBezTo>
                    <a:pt x="426" y="86"/>
                    <a:pt x="426" y="86"/>
                    <a:pt x="426" y="87"/>
                  </a:cubicBezTo>
                  <a:cubicBezTo>
                    <a:pt x="426" y="87"/>
                    <a:pt x="426" y="87"/>
                    <a:pt x="426" y="87"/>
                  </a:cubicBezTo>
                  <a:cubicBezTo>
                    <a:pt x="425" y="87"/>
                    <a:pt x="424" y="87"/>
                    <a:pt x="424" y="87"/>
                  </a:cubicBezTo>
                  <a:cubicBezTo>
                    <a:pt x="423" y="88"/>
                    <a:pt x="422" y="88"/>
                    <a:pt x="422" y="89"/>
                  </a:cubicBezTo>
                  <a:cubicBezTo>
                    <a:pt x="420" y="90"/>
                    <a:pt x="419" y="91"/>
                    <a:pt x="418" y="92"/>
                  </a:cubicBezTo>
                  <a:cubicBezTo>
                    <a:pt x="418" y="92"/>
                    <a:pt x="418" y="92"/>
                    <a:pt x="418" y="92"/>
                  </a:cubicBezTo>
                  <a:cubicBezTo>
                    <a:pt x="417" y="93"/>
                    <a:pt x="417" y="93"/>
                    <a:pt x="416" y="93"/>
                  </a:cubicBezTo>
                  <a:cubicBezTo>
                    <a:pt x="318" y="192"/>
                    <a:pt x="318" y="192"/>
                    <a:pt x="318" y="192"/>
                  </a:cubicBezTo>
                  <a:cubicBezTo>
                    <a:pt x="287" y="223"/>
                    <a:pt x="287" y="223"/>
                    <a:pt x="287" y="223"/>
                  </a:cubicBezTo>
                  <a:cubicBezTo>
                    <a:pt x="287" y="223"/>
                    <a:pt x="287" y="223"/>
                    <a:pt x="287" y="223"/>
                  </a:cubicBezTo>
                  <a:cubicBezTo>
                    <a:pt x="0" y="510"/>
                    <a:pt x="0" y="510"/>
                    <a:pt x="0" y="510"/>
                  </a:cubicBezTo>
                  <a:cubicBezTo>
                    <a:pt x="0" y="283"/>
                    <a:pt x="0" y="283"/>
                    <a:pt x="0" y="283"/>
                  </a:cubicBezTo>
                  <a:cubicBezTo>
                    <a:pt x="258" y="25"/>
                    <a:pt x="258" y="25"/>
                    <a:pt x="258" y="25"/>
                  </a:cubicBezTo>
                  <a:cubicBezTo>
                    <a:pt x="278" y="4"/>
                    <a:pt x="310" y="0"/>
                    <a:pt x="335" y="15"/>
                  </a:cubicBezTo>
                  <a:cubicBezTo>
                    <a:pt x="436" y="73"/>
                    <a:pt x="436" y="73"/>
                    <a:pt x="436" y="73"/>
                  </a:cubicBezTo>
                  <a:cubicBezTo>
                    <a:pt x="459" y="87"/>
                    <a:pt x="459" y="87"/>
                    <a:pt x="459" y="87"/>
                  </a:cubicBezTo>
                  <a:cubicBezTo>
                    <a:pt x="460" y="87"/>
                    <a:pt x="460" y="87"/>
                    <a:pt x="460" y="87"/>
                  </a:cubicBezTo>
                  <a:lnTo>
                    <a:pt x="461" y="87"/>
                  </a:lnTo>
                  <a:close/>
                </a:path>
              </a:pathLst>
            </a:custGeom>
            <a:solidFill>
              <a:schemeClr val="accent1"/>
            </a:solidFill>
            <a:ln>
              <a:noFill/>
            </a:ln>
          </p:spPr>
          <p:txBody>
            <a:bodyPr vert="horz" wrap="square" lIns="68580" tIns="34290" rIns="68580" bIns="34290" numCol="1" anchor="t" anchorCtr="0" compatLnSpc="1"/>
            <a:lstStyle/>
            <a:p>
              <a:pPr lvl="0"/>
              <a:endParaRPr lang="en-US" sz="2100"/>
            </a:p>
          </p:txBody>
        </p:sp>
        <p:sp>
          <p:nvSpPr>
            <p:cNvPr id="26" name="Freeform 35"/>
            <p:cNvSpPr/>
            <p:nvPr userDrawn="1"/>
          </p:nvSpPr>
          <p:spPr bwMode="auto">
            <a:xfrm>
              <a:off x="1011238" y="631825"/>
              <a:ext cx="523875" cy="717550"/>
            </a:xfrm>
            <a:custGeom>
              <a:avLst/>
              <a:gdLst>
                <a:gd name="T0" fmla="*/ 113 w 165"/>
                <a:gd name="T1" fmla="*/ 226 h 226"/>
                <a:gd name="T2" fmla="*/ 0 w 165"/>
                <a:gd name="T3" fmla="*/ 112 h 226"/>
                <a:gd name="T4" fmla="*/ 98 w 165"/>
                <a:gd name="T5" fmla="*/ 13 h 226"/>
                <a:gd name="T6" fmla="*/ 142 w 165"/>
                <a:gd name="T7" fmla="*/ 7 h 226"/>
                <a:gd name="T8" fmla="*/ 144 w 165"/>
                <a:gd name="T9" fmla="*/ 8 h 226"/>
                <a:gd name="T10" fmla="*/ 160 w 165"/>
                <a:gd name="T11" fmla="*/ 49 h 226"/>
                <a:gd name="T12" fmla="*/ 113 w 165"/>
                <a:gd name="T13" fmla="*/ 226 h 226"/>
              </a:gdLst>
              <a:ahLst/>
              <a:cxnLst>
                <a:cxn ang="0">
                  <a:pos x="T0" y="T1"/>
                </a:cxn>
                <a:cxn ang="0">
                  <a:pos x="T2" y="T3"/>
                </a:cxn>
                <a:cxn ang="0">
                  <a:pos x="T4" y="T5"/>
                </a:cxn>
                <a:cxn ang="0">
                  <a:pos x="T6" y="T7"/>
                </a:cxn>
                <a:cxn ang="0">
                  <a:pos x="T8" y="T9"/>
                </a:cxn>
                <a:cxn ang="0">
                  <a:pos x="T10" y="T11"/>
                </a:cxn>
                <a:cxn ang="0">
                  <a:pos x="T12" y="T13"/>
                </a:cxn>
              </a:cxnLst>
              <a:rect l="0" t="0" r="r" b="b"/>
              <a:pathLst>
                <a:path w="165" h="226">
                  <a:moveTo>
                    <a:pt x="113" y="226"/>
                  </a:moveTo>
                  <a:cubicBezTo>
                    <a:pt x="0" y="112"/>
                    <a:pt x="0" y="112"/>
                    <a:pt x="0" y="112"/>
                  </a:cubicBezTo>
                  <a:cubicBezTo>
                    <a:pt x="98" y="13"/>
                    <a:pt x="98" y="13"/>
                    <a:pt x="98" y="13"/>
                  </a:cubicBezTo>
                  <a:cubicBezTo>
                    <a:pt x="111" y="0"/>
                    <a:pt x="129" y="0"/>
                    <a:pt x="142" y="7"/>
                  </a:cubicBezTo>
                  <a:cubicBezTo>
                    <a:pt x="144" y="8"/>
                    <a:pt x="144" y="8"/>
                    <a:pt x="144" y="8"/>
                  </a:cubicBezTo>
                  <a:cubicBezTo>
                    <a:pt x="157" y="16"/>
                    <a:pt x="165" y="31"/>
                    <a:pt x="160" y="49"/>
                  </a:cubicBezTo>
                  <a:lnTo>
                    <a:pt x="113" y="226"/>
                  </a:lnTo>
                  <a:close/>
                </a:path>
              </a:pathLst>
            </a:custGeom>
            <a:gradFill flip="none" rotWithShape="1">
              <a:gsLst>
                <a:gs pos="0">
                  <a:schemeClr val="tx1">
                    <a:alpha val="20000"/>
                  </a:schemeClr>
                </a:gs>
                <a:gs pos="50000">
                  <a:schemeClr val="tx1">
                    <a:alpha val="0"/>
                  </a:schemeClr>
                </a:gs>
              </a:gsLst>
              <a:lin ang="8100000" scaled="1"/>
              <a:tileRect/>
            </a:gradFill>
            <a:ln>
              <a:noFill/>
            </a:ln>
          </p:spPr>
          <p:txBody>
            <a:bodyPr vert="horz" wrap="square" lIns="68580" tIns="34290" rIns="68580" bIns="34290" numCol="1" anchor="t" anchorCtr="0" compatLnSpc="1"/>
            <a:lstStyle/>
            <a:p>
              <a:pPr lvl="0"/>
              <a:endParaRPr lang="en-US" sz="2100"/>
            </a:p>
          </p:txBody>
        </p:sp>
        <p:sp>
          <p:nvSpPr>
            <p:cNvPr id="27" name="Freeform 36"/>
            <p:cNvSpPr/>
            <p:nvPr userDrawn="1"/>
          </p:nvSpPr>
          <p:spPr bwMode="auto">
            <a:xfrm>
              <a:off x="766763" y="631825"/>
              <a:ext cx="701675" cy="1117600"/>
            </a:xfrm>
            <a:custGeom>
              <a:avLst/>
              <a:gdLst>
                <a:gd name="T0" fmla="*/ 221 w 221"/>
                <a:gd name="T1" fmla="*/ 8 h 352"/>
                <a:gd name="T2" fmla="*/ 22 w 221"/>
                <a:gd name="T3" fmla="*/ 352 h 352"/>
                <a:gd name="T4" fmla="*/ 6 w 221"/>
                <a:gd name="T5" fmla="*/ 292 h 352"/>
                <a:gd name="T6" fmla="*/ 46 w 221"/>
                <a:gd name="T7" fmla="*/ 143 h 352"/>
                <a:gd name="T8" fmla="*/ 175 w 221"/>
                <a:gd name="T9" fmla="*/ 13 h 352"/>
                <a:gd name="T10" fmla="*/ 220 w 221"/>
                <a:gd name="T11" fmla="*/ 7 h 352"/>
                <a:gd name="T12" fmla="*/ 221 w 221"/>
                <a:gd name="T13" fmla="*/ 8 h 352"/>
              </a:gdLst>
              <a:ahLst/>
              <a:cxnLst>
                <a:cxn ang="0">
                  <a:pos x="T0" y="T1"/>
                </a:cxn>
                <a:cxn ang="0">
                  <a:pos x="T2" y="T3"/>
                </a:cxn>
                <a:cxn ang="0">
                  <a:pos x="T4" y="T5"/>
                </a:cxn>
                <a:cxn ang="0">
                  <a:pos x="T6" y="T7"/>
                </a:cxn>
                <a:cxn ang="0">
                  <a:pos x="T8" y="T9"/>
                </a:cxn>
                <a:cxn ang="0">
                  <a:pos x="T10" y="T11"/>
                </a:cxn>
                <a:cxn ang="0">
                  <a:pos x="T12" y="T13"/>
                </a:cxn>
              </a:cxnLst>
              <a:rect l="0" t="0" r="r" b="b"/>
              <a:pathLst>
                <a:path w="221" h="352">
                  <a:moveTo>
                    <a:pt x="221" y="8"/>
                  </a:moveTo>
                  <a:cubicBezTo>
                    <a:pt x="22" y="352"/>
                    <a:pt x="22" y="352"/>
                    <a:pt x="22" y="352"/>
                  </a:cubicBezTo>
                  <a:cubicBezTo>
                    <a:pt x="7" y="336"/>
                    <a:pt x="0" y="314"/>
                    <a:pt x="6" y="292"/>
                  </a:cubicBezTo>
                  <a:cubicBezTo>
                    <a:pt x="46" y="143"/>
                    <a:pt x="46" y="143"/>
                    <a:pt x="46" y="143"/>
                  </a:cubicBezTo>
                  <a:cubicBezTo>
                    <a:pt x="175" y="13"/>
                    <a:pt x="175" y="13"/>
                    <a:pt x="175" y="13"/>
                  </a:cubicBezTo>
                  <a:cubicBezTo>
                    <a:pt x="189" y="0"/>
                    <a:pt x="206" y="0"/>
                    <a:pt x="220" y="7"/>
                  </a:cubicBezTo>
                  <a:lnTo>
                    <a:pt x="221" y="8"/>
                  </a:lnTo>
                  <a:close/>
                </a:path>
              </a:pathLst>
            </a:custGeom>
            <a:gradFill flip="none" rotWithShape="1">
              <a:gsLst>
                <a:gs pos="0">
                  <a:schemeClr val="tx1">
                    <a:alpha val="10000"/>
                  </a:schemeClr>
                </a:gs>
                <a:gs pos="100000">
                  <a:schemeClr val="tx1">
                    <a:alpha val="0"/>
                  </a:schemeClr>
                </a:gs>
              </a:gsLst>
              <a:lin ang="8100000" scaled="1"/>
              <a:tileRect/>
            </a:gradFill>
            <a:ln>
              <a:noFill/>
            </a:ln>
          </p:spPr>
          <p:txBody>
            <a:bodyPr vert="horz" wrap="square" lIns="68580" tIns="34290" rIns="68580" bIns="34290" numCol="1" anchor="t" anchorCtr="0" compatLnSpc="1"/>
            <a:lstStyle/>
            <a:p>
              <a:pPr lvl="0"/>
              <a:endParaRPr lang="en-US" sz="2100"/>
            </a:p>
          </p:txBody>
        </p:sp>
      </p:grpSp>
      <p:grpSp>
        <p:nvGrpSpPr>
          <p:cNvPr id="28" name="Group 27"/>
          <p:cNvGrpSpPr/>
          <p:nvPr userDrawn="1"/>
        </p:nvGrpSpPr>
        <p:grpSpPr>
          <a:xfrm>
            <a:off x="8770938" y="4816475"/>
            <a:ext cx="3421062" cy="2041525"/>
            <a:chOff x="5721351" y="4816475"/>
            <a:chExt cx="3421062" cy="2041525"/>
          </a:xfrm>
        </p:grpSpPr>
        <p:sp>
          <p:nvSpPr>
            <p:cNvPr id="29" name="Freeform 37"/>
            <p:cNvSpPr/>
            <p:nvPr userDrawn="1"/>
          </p:nvSpPr>
          <p:spPr bwMode="auto">
            <a:xfrm>
              <a:off x="5721351" y="4816475"/>
              <a:ext cx="2211388" cy="2041525"/>
            </a:xfrm>
            <a:custGeom>
              <a:avLst/>
              <a:gdLst>
                <a:gd name="T0" fmla="*/ 692 w 697"/>
                <a:gd name="T1" fmla="*/ 49 h 643"/>
                <a:gd name="T2" fmla="*/ 645 w 697"/>
                <a:gd name="T3" fmla="*/ 226 h 643"/>
                <a:gd name="T4" fmla="*/ 419 w 697"/>
                <a:gd name="T5" fmla="*/ 451 h 643"/>
                <a:gd name="T6" fmla="*/ 419 w 697"/>
                <a:gd name="T7" fmla="*/ 452 h 643"/>
                <a:gd name="T8" fmla="*/ 227 w 697"/>
                <a:gd name="T9" fmla="*/ 643 h 643"/>
                <a:gd name="T10" fmla="*/ 0 w 697"/>
                <a:gd name="T11" fmla="*/ 643 h 643"/>
                <a:gd name="T12" fmla="*/ 531 w 697"/>
                <a:gd name="T13" fmla="*/ 112 h 643"/>
                <a:gd name="T14" fmla="*/ 630 w 697"/>
                <a:gd name="T15" fmla="*/ 13 h 643"/>
                <a:gd name="T16" fmla="*/ 674 w 697"/>
                <a:gd name="T17" fmla="*/ 7 h 643"/>
                <a:gd name="T18" fmla="*/ 675 w 697"/>
                <a:gd name="T19" fmla="*/ 8 h 643"/>
                <a:gd name="T20" fmla="*/ 692 w 697"/>
                <a:gd name="T21" fmla="*/ 49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7" h="643">
                  <a:moveTo>
                    <a:pt x="692" y="49"/>
                  </a:moveTo>
                  <a:cubicBezTo>
                    <a:pt x="645" y="226"/>
                    <a:pt x="645" y="226"/>
                    <a:pt x="645" y="226"/>
                  </a:cubicBezTo>
                  <a:cubicBezTo>
                    <a:pt x="419" y="451"/>
                    <a:pt x="419" y="451"/>
                    <a:pt x="419" y="451"/>
                  </a:cubicBezTo>
                  <a:cubicBezTo>
                    <a:pt x="419" y="452"/>
                    <a:pt x="419" y="452"/>
                    <a:pt x="419" y="452"/>
                  </a:cubicBezTo>
                  <a:cubicBezTo>
                    <a:pt x="227" y="643"/>
                    <a:pt x="227" y="643"/>
                    <a:pt x="227" y="643"/>
                  </a:cubicBezTo>
                  <a:cubicBezTo>
                    <a:pt x="0" y="643"/>
                    <a:pt x="0" y="643"/>
                    <a:pt x="0" y="643"/>
                  </a:cubicBezTo>
                  <a:cubicBezTo>
                    <a:pt x="531" y="112"/>
                    <a:pt x="531" y="112"/>
                    <a:pt x="531" y="112"/>
                  </a:cubicBezTo>
                  <a:cubicBezTo>
                    <a:pt x="630" y="13"/>
                    <a:pt x="630" y="13"/>
                    <a:pt x="630" y="13"/>
                  </a:cubicBezTo>
                  <a:cubicBezTo>
                    <a:pt x="643" y="0"/>
                    <a:pt x="660" y="0"/>
                    <a:pt x="674" y="7"/>
                  </a:cubicBezTo>
                  <a:cubicBezTo>
                    <a:pt x="675" y="8"/>
                    <a:pt x="675" y="8"/>
                    <a:pt x="675" y="8"/>
                  </a:cubicBezTo>
                  <a:cubicBezTo>
                    <a:pt x="688" y="16"/>
                    <a:pt x="697" y="31"/>
                    <a:pt x="692" y="49"/>
                  </a:cubicBezTo>
                  <a:close/>
                </a:path>
              </a:pathLst>
            </a:custGeom>
            <a:solidFill>
              <a:srgbClr val="425C90"/>
            </a:solidFill>
            <a:ln>
              <a:noFill/>
            </a:ln>
          </p:spPr>
          <p:txBody>
            <a:bodyPr vert="horz" wrap="square" lIns="68580" tIns="34290" rIns="68580" bIns="34290" numCol="1" anchor="t" anchorCtr="0" compatLnSpc="1"/>
            <a:lstStyle/>
            <a:p>
              <a:pPr lvl="0"/>
              <a:endParaRPr lang="en-US" sz="2100"/>
            </a:p>
          </p:txBody>
        </p:sp>
        <p:sp>
          <p:nvSpPr>
            <p:cNvPr id="30" name="Freeform 38"/>
            <p:cNvSpPr/>
            <p:nvPr userDrawn="1"/>
          </p:nvSpPr>
          <p:spPr bwMode="auto">
            <a:xfrm>
              <a:off x="7405688" y="4816475"/>
              <a:ext cx="527050" cy="717550"/>
            </a:xfrm>
            <a:custGeom>
              <a:avLst/>
              <a:gdLst>
                <a:gd name="T0" fmla="*/ 114 w 166"/>
                <a:gd name="T1" fmla="*/ 226 h 226"/>
                <a:gd name="T2" fmla="*/ 0 w 166"/>
                <a:gd name="T3" fmla="*/ 112 h 226"/>
                <a:gd name="T4" fmla="*/ 99 w 166"/>
                <a:gd name="T5" fmla="*/ 13 h 226"/>
                <a:gd name="T6" fmla="*/ 143 w 166"/>
                <a:gd name="T7" fmla="*/ 7 h 226"/>
                <a:gd name="T8" fmla="*/ 144 w 166"/>
                <a:gd name="T9" fmla="*/ 8 h 226"/>
                <a:gd name="T10" fmla="*/ 161 w 166"/>
                <a:gd name="T11" fmla="*/ 49 h 226"/>
                <a:gd name="T12" fmla="*/ 114 w 166"/>
                <a:gd name="T13" fmla="*/ 226 h 226"/>
              </a:gdLst>
              <a:ahLst/>
              <a:cxnLst>
                <a:cxn ang="0">
                  <a:pos x="T0" y="T1"/>
                </a:cxn>
                <a:cxn ang="0">
                  <a:pos x="T2" y="T3"/>
                </a:cxn>
                <a:cxn ang="0">
                  <a:pos x="T4" y="T5"/>
                </a:cxn>
                <a:cxn ang="0">
                  <a:pos x="T6" y="T7"/>
                </a:cxn>
                <a:cxn ang="0">
                  <a:pos x="T8" y="T9"/>
                </a:cxn>
                <a:cxn ang="0">
                  <a:pos x="T10" y="T11"/>
                </a:cxn>
                <a:cxn ang="0">
                  <a:pos x="T12" y="T13"/>
                </a:cxn>
              </a:cxnLst>
              <a:rect l="0" t="0" r="r" b="b"/>
              <a:pathLst>
                <a:path w="166" h="226">
                  <a:moveTo>
                    <a:pt x="114" y="226"/>
                  </a:moveTo>
                  <a:cubicBezTo>
                    <a:pt x="0" y="112"/>
                    <a:pt x="0" y="112"/>
                    <a:pt x="0" y="112"/>
                  </a:cubicBezTo>
                  <a:cubicBezTo>
                    <a:pt x="99" y="13"/>
                    <a:pt x="99" y="13"/>
                    <a:pt x="99" y="13"/>
                  </a:cubicBezTo>
                  <a:cubicBezTo>
                    <a:pt x="112" y="0"/>
                    <a:pt x="129" y="0"/>
                    <a:pt x="143" y="7"/>
                  </a:cubicBezTo>
                  <a:cubicBezTo>
                    <a:pt x="144" y="8"/>
                    <a:pt x="144" y="8"/>
                    <a:pt x="144" y="8"/>
                  </a:cubicBezTo>
                  <a:cubicBezTo>
                    <a:pt x="157" y="16"/>
                    <a:pt x="166" y="31"/>
                    <a:pt x="161" y="49"/>
                  </a:cubicBezTo>
                  <a:lnTo>
                    <a:pt x="114" y="226"/>
                  </a:lnTo>
                  <a:close/>
                </a:path>
              </a:pathLst>
            </a:custGeom>
            <a:gradFill flip="none" rotWithShape="1">
              <a:gsLst>
                <a:gs pos="0">
                  <a:schemeClr val="tx1">
                    <a:alpha val="20000"/>
                  </a:schemeClr>
                </a:gs>
                <a:gs pos="50000">
                  <a:schemeClr val="tx1">
                    <a:alpha val="0"/>
                  </a:schemeClr>
                </a:gs>
              </a:gsLst>
              <a:lin ang="8100000" scaled="1"/>
              <a:tileRect/>
            </a:gradFill>
            <a:ln>
              <a:noFill/>
            </a:ln>
          </p:spPr>
          <p:txBody>
            <a:bodyPr vert="horz" wrap="square" lIns="68580" tIns="34290" rIns="68580" bIns="34290" numCol="1" anchor="t" anchorCtr="0" compatLnSpc="1"/>
            <a:lstStyle/>
            <a:p>
              <a:pPr lvl="0"/>
              <a:endParaRPr lang="en-US" sz="2100"/>
            </a:p>
          </p:txBody>
        </p:sp>
        <p:sp>
          <p:nvSpPr>
            <p:cNvPr id="31" name="Freeform 39"/>
            <p:cNvSpPr/>
            <p:nvPr userDrawn="1"/>
          </p:nvSpPr>
          <p:spPr bwMode="auto">
            <a:xfrm>
              <a:off x="7050088" y="4841875"/>
              <a:ext cx="882650" cy="1409700"/>
            </a:xfrm>
            <a:custGeom>
              <a:avLst/>
              <a:gdLst>
                <a:gd name="T0" fmla="*/ 0 w 278"/>
                <a:gd name="T1" fmla="*/ 444 h 444"/>
                <a:gd name="T2" fmla="*/ 256 w 278"/>
                <a:gd name="T3" fmla="*/ 0 h 444"/>
                <a:gd name="T4" fmla="*/ 273 w 278"/>
                <a:gd name="T5" fmla="*/ 41 h 444"/>
                <a:gd name="T6" fmla="*/ 226 w 278"/>
                <a:gd name="T7" fmla="*/ 218 h 444"/>
                <a:gd name="T8" fmla="*/ 0 w 278"/>
                <a:gd name="T9" fmla="*/ 444 h 444"/>
              </a:gdLst>
              <a:ahLst/>
              <a:cxnLst>
                <a:cxn ang="0">
                  <a:pos x="T0" y="T1"/>
                </a:cxn>
                <a:cxn ang="0">
                  <a:pos x="T2" y="T3"/>
                </a:cxn>
                <a:cxn ang="0">
                  <a:pos x="T4" y="T5"/>
                </a:cxn>
                <a:cxn ang="0">
                  <a:pos x="T6" y="T7"/>
                </a:cxn>
                <a:cxn ang="0">
                  <a:pos x="T8" y="T9"/>
                </a:cxn>
              </a:cxnLst>
              <a:rect l="0" t="0" r="r" b="b"/>
              <a:pathLst>
                <a:path w="278" h="444">
                  <a:moveTo>
                    <a:pt x="0" y="444"/>
                  </a:moveTo>
                  <a:cubicBezTo>
                    <a:pt x="256" y="0"/>
                    <a:pt x="256" y="0"/>
                    <a:pt x="256" y="0"/>
                  </a:cubicBezTo>
                  <a:cubicBezTo>
                    <a:pt x="269" y="8"/>
                    <a:pt x="278" y="23"/>
                    <a:pt x="273" y="41"/>
                  </a:cubicBezTo>
                  <a:cubicBezTo>
                    <a:pt x="226" y="218"/>
                    <a:pt x="226" y="218"/>
                    <a:pt x="226" y="218"/>
                  </a:cubicBezTo>
                  <a:lnTo>
                    <a:pt x="0" y="444"/>
                  </a:lnTo>
                  <a:close/>
                </a:path>
              </a:pathLst>
            </a:custGeom>
            <a:gradFill flip="none" rotWithShape="1">
              <a:gsLst>
                <a:gs pos="0">
                  <a:schemeClr val="tx1">
                    <a:alpha val="10000"/>
                  </a:schemeClr>
                </a:gs>
                <a:gs pos="100000">
                  <a:schemeClr val="tx1">
                    <a:alpha val="0"/>
                  </a:schemeClr>
                </a:gs>
              </a:gsLst>
              <a:lin ang="8100000" scaled="1"/>
              <a:tileRect/>
            </a:gradFill>
            <a:ln>
              <a:noFill/>
            </a:ln>
          </p:spPr>
          <p:txBody>
            <a:bodyPr vert="horz" wrap="square" lIns="68580" tIns="34290" rIns="68580" bIns="34290" numCol="1" anchor="t" anchorCtr="0" compatLnSpc="1"/>
            <a:lstStyle/>
            <a:p>
              <a:pPr lvl="0"/>
              <a:endParaRPr lang="en-US" sz="2100"/>
            </a:p>
          </p:txBody>
        </p:sp>
        <p:sp>
          <p:nvSpPr>
            <p:cNvPr id="32" name="Freeform 40"/>
            <p:cNvSpPr/>
            <p:nvPr userDrawn="1"/>
          </p:nvSpPr>
          <p:spPr bwMode="auto">
            <a:xfrm>
              <a:off x="7608888" y="4841875"/>
              <a:ext cx="768350" cy="1384300"/>
            </a:xfrm>
            <a:custGeom>
              <a:avLst/>
              <a:gdLst>
                <a:gd name="T0" fmla="*/ 5 w 242"/>
                <a:gd name="T1" fmla="*/ 387 h 436"/>
                <a:gd name="T2" fmla="*/ 9 w 242"/>
                <a:gd name="T3" fmla="*/ 371 h 436"/>
                <a:gd name="T4" fmla="*/ 97 w 242"/>
                <a:gd name="T5" fmla="*/ 41 h 436"/>
                <a:gd name="T6" fmla="*/ 97 w 242"/>
                <a:gd name="T7" fmla="*/ 41 h 436"/>
                <a:gd name="T8" fmla="*/ 80 w 242"/>
                <a:gd name="T9" fmla="*/ 0 h 436"/>
                <a:gd name="T10" fmla="*/ 104 w 242"/>
                <a:gd name="T11" fmla="*/ 14 h 436"/>
                <a:gd name="T12" fmla="*/ 206 w 242"/>
                <a:gd name="T13" fmla="*/ 72 h 436"/>
                <a:gd name="T14" fmla="*/ 219 w 242"/>
                <a:gd name="T15" fmla="*/ 82 h 436"/>
                <a:gd name="T16" fmla="*/ 236 w 242"/>
                <a:gd name="T17" fmla="*/ 144 h 436"/>
                <a:gd name="T18" fmla="*/ 196 w 242"/>
                <a:gd name="T19" fmla="*/ 293 h 436"/>
                <a:gd name="T20" fmla="*/ 67 w 242"/>
                <a:gd name="T21" fmla="*/ 423 h 436"/>
                <a:gd name="T22" fmla="*/ 22 w 242"/>
                <a:gd name="T23" fmla="*/ 429 h 436"/>
                <a:gd name="T24" fmla="*/ 21 w 242"/>
                <a:gd name="T25" fmla="*/ 428 h 436"/>
                <a:gd name="T26" fmla="*/ 5 w 242"/>
                <a:gd name="T27" fmla="*/ 387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2" h="436">
                  <a:moveTo>
                    <a:pt x="5" y="387"/>
                  </a:moveTo>
                  <a:cubicBezTo>
                    <a:pt x="9" y="371"/>
                    <a:pt x="9" y="371"/>
                    <a:pt x="9" y="371"/>
                  </a:cubicBezTo>
                  <a:cubicBezTo>
                    <a:pt x="97" y="41"/>
                    <a:pt x="97" y="41"/>
                    <a:pt x="97" y="41"/>
                  </a:cubicBezTo>
                  <a:cubicBezTo>
                    <a:pt x="97" y="41"/>
                    <a:pt x="97" y="41"/>
                    <a:pt x="97" y="41"/>
                  </a:cubicBezTo>
                  <a:cubicBezTo>
                    <a:pt x="102" y="23"/>
                    <a:pt x="93" y="8"/>
                    <a:pt x="80" y="0"/>
                  </a:cubicBezTo>
                  <a:cubicBezTo>
                    <a:pt x="104" y="14"/>
                    <a:pt x="104" y="14"/>
                    <a:pt x="104" y="14"/>
                  </a:cubicBezTo>
                  <a:cubicBezTo>
                    <a:pt x="206" y="72"/>
                    <a:pt x="206" y="72"/>
                    <a:pt x="206" y="72"/>
                  </a:cubicBezTo>
                  <a:cubicBezTo>
                    <a:pt x="211" y="75"/>
                    <a:pt x="215" y="78"/>
                    <a:pt x="219" y="82"/>
                  </a:cubicBezTo>
                  <a:cubicBezTo>
                    <a:pt x="235" y="98"/>
                    <a:pt x="242" y="122"/>
                    <a:pt x="236" y="144"/>
                  </a:cubicBezTo>
                  <a:cubicBezTo>
                    <a:pt x="196" y="293"/>
                    <a:pt x="196" y="293"/>
                    <a:pt x="196" y="293"/>
                  </a:cubicBezTo>
                  <a:cubicBezTo>
                    <a:pt x="67" y="423"/>
                    <a:pt x="67" y="423"/>
                    <a:pt x="67" y="423"/>
                  </a:cubicBezTo>
                  <a:cubicBezTo>
                    <a:pt x="53" y="436"/>
                    <a:pt x="36" y="436"/>
                    <a:pt x="22" y="429"/>
                  </a:cubicBezTo>
                  <a:cubicBezTo>
                    <a:pt x="21" y="428"/>
                    <a:pt x="21" y="428"/>
                    <a:pt x="21" y="428"/>
                  </a:cubicBezTo>
                  <a:cubicBezTo>
                    <a:pt x="8" y="420"/>
                    <a:pt x="0" y="404"/>
                    <a:pt x="5" y="387"/>
                  </a:cubicBezTo>
                  <a:close/>
                </a:path>
              </a:pathLst>
            </a:custGeom>
            <a:solidFill>
              <a:schemeClr val="accent2"/>
            </a:solidFill>
            <a:ln>
              <a:noFill/>
            </a:ln>
          </p:spPr>
          <p:txBody>
            <a:bodyPr vert="horz" wrap="square" lIns="68580" tIns="34290" rIns="68580" bIns="34290" numCol="1" anchor="t" anchorCtr="0" compatLnSpc="1"/>
            <a:lstStyle/>
            <a:p>
              <a:pPr lvl="0"/>
              <a:endParaRPr lang="en-US" sz="2100"/>
            </a:p>
          </p:txBody>
        </p:sp>
        <p:sp>
          <p:nvSpPr>
            <p:cNvPr id="33" name="Freeform 41"/>
            <p:cNvSpPr/>
            <p:nvPr userDrawn="1"/>
          </p:nvSpPr>
          <p:spPr bwMode="auto">
            <a:xfrm>
              <a:off x="7678738" y="4860925"/>
              <a:ext cx="1463675" cy="1619250"/>
            </a:xfrm>
            <a:custGeom>
              <a:avLst/>
              <a:gdLst>
                <a:gd name="T0" fmla="*/ 461 w 461"/>
                <a:gd name="T1" fmla="*/ 0 h 510"/>
                <a:gd name="T2" fmla="*/ 461 w 461"/>
                <a:gd name="T3" fmla="*/ 227 h 510"/>
                <a:gd name="T4" fmla="*/ 203 w 461"/>
                <a:gd name="T5" fmla="*/ 485 h 510"/>
                <a:gd name="T6" fmla="*/ 126 w 461"/>
                <a:gd name="T7" fmla="*/ 495 h 510"/>
                <a:gd name="T8" fmla="*/ 25 w 461"/>
                <a:gd name="T9" fmla="*/ 437 h 510"/>
                <a:gd name="T10" fmla="*/ 2 w 461"/>
                <a:gd name="T11" fmla="*/ 423 h 510"/>
                <a:gd name="T12" fmla="*/ 1 w 461"/>
                <a:gd name="T13" fmla="*/ 423 h 510"/>
                <a:gd name="T14" fmla="*/ 0 w 461"/>
                <a:gd name="T15" fmla="*/ 423 h 510"/>
                <a:gd name="T16" fmla="*/ 5 w 461"/>
                <a:gd name="T17" fmla="*/ 425 h 510"/>
                <a:gd name="T18" fmla="*/ 9 w 461"/>
                <a:gd name="T19" fmla="*/ 426 h 510"/>
                <a:gd name="T20" fmla="*/ 9 w 461"/>
                <a:gd name="T21" fmla="*/ 426 h 510"/>
                <a:gd name="T22" fmla="*/ 10 w 461"/>
                <a:gd name="T23" fmla="*/ 427 h 510"/>
                <a:gd name="T24" fmla="*/ 11 w 461"/>
                <a:gd name="T25" fmla="*/ 427 h 510"/>
                <a:gd name="T26" fmla="*/ 12 w 461"/>
                <a:gd name="T27" fmla="*/ 427 h 510"/>
                <a:gd name="T28" fmla="*/ 14 w 461"/>
                <a:gd name="T29" fmla="*/ 427 h 510"/>
                <a:gd name="T30" fmla="*/ 16 w 461"/>
                <a:gd name="T31" fmla="*/ 427 h 510"/>
                <a:gd name="T32" fmla="*/ 35 w 461"/>
                <a:gd name="T33" fmla="*/ 423 h 510"/>
                <a:gd name="T34" fmla="*/ 35 w 461"/>
                <a:gd name="T35" fmla="*/ 423 h 510"/>
                <a:gd name="T36" fmla="*/ 37 w 461"/>
                <a:gd name="T37" fmla="*/ 423 h 510"/>
                <a:gd name="T38" fmla="*/ 39 w 461"/>
                <a:gd name="T39" fmla="*/ 421 h 510"/>
                <a:gd name="T40" fmla="*/ 43 w 461"/>
                <a:gd name="T41" fmla="*/ 418 h 510"/>
                <a:gd name="T42" fmla="*/ 43 w 461"/>
                <a:gd name="T43" fmla="*/ 418 h 510"/>
                <a:gd name="T44" fmla="*/ 45 w 461"/>
                <a:gd name="T45" fmla="*/ 417 h 510"/>
                <a:gd name="T46" fmla="*/ 143 w 461"/>
                <a:gd name="T47" fmla="*/ 318 h 510"/>
                <a:gd name="T48" fmla="*/ 174 w 461"/>
                <a:gd name="T49" fmla="*/ 287 h 510"/>
                <a:gd name="T50" fmla="*/ 174 w 461"/>
                <a:gd name="T51" fmla="*/ 287 h 510"/>
                <a:gd name="T52" fmla="*/ 461 w 461"/>
                <a:gd name="T53" fmla="*/ 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1" h="510">
                  <a:moveTo>
                    <a:pt x="461" y="0"/>
                  </a:moveTo>
                  <a:cubicBezTo>
                    <a:pt x="461" y="227"/>
                    <a:pt x="461" y="227"/>
                    <a:pt x="461" y="227"/>
                  </a:cubicBezTo>
                  <a:cubicBezTo>
                    <a:pt x="203" y="485"/>
                    <a:pt x="203" y="485"/>
                    <a:pt x="203" y="485"/>
                  </a:cubicBezTo>
                  <a:cubicBezTo>
                    <a:pt x="183" y="506"/>
                    <a:pt x="151" y="510"/>
                    <a:pt x="126" y="495"/>
                  </a:cubicBezTo>
                  <a:cubicBezTo>
                    <a:pt x="25" y="437"/>
                    <a:pt x="25" y="437"/>
                    <a:pt x="25" y="437"/>
                  </a:cubicBezTo>
                  <a:cubicBezTo>
                    <a:pt x="2" y="423"/>
                    <a:pt x="2" y="423"/>
                    <a:pt x="2" y="423"/>
                  </a:cubicBezTo>
                  <a:cubicBezTo>
                    <a:pt x="1" y="423"/>
                    <a:pt x="1" y="423"/>
                    <a:pt x="1" y="423"/>
                  </a:cubicBezTo>
                  <a:cubicBezTo>
                    <a:pt x="0" y="423"/>
                    <a:pt x="0" y="423"/>
                    <a:pt x="0" y="423"/>
                  </a:cubicBezTo>
                  <a:cubicBezTo>
                    <a:pt x="2" y="423"/>
                    <a:pt x="3" y="424"/>
                    <a:pt x="5" y="425"/>
                  </a:cubicBezTo>
                  <a:cubicBezTo>
                    <a:pt x="6" y="425"/>
                    <a:pt x="8" y="426"/>
                    <a:pt x="9" y="426"/>
                  </a:cubicBezTo>
                  <a:cubicBezTo>
                    <a:pt x="9" y="426"/>
                    <a:pt x="9" y="426"/>
                    <a:pt x="9" y="426"/>
                  </a:cubicBezTo>
                  <a:cubicBezTo>
                    <a:pt x="10" y="426"/>
                    <a:pt x="10" y="427"/>
                    <a:pt x="10" y="427"/>
                  </a:cubicBezTo>
                  <a:cubicBezTo>
                    <a:pt x="11" y="427"/>
                    <a:pt x="11" y="427"/>
                    <a:pt x="11" y="427"/>
                  </a:cubicBezTo>
                  <a:cubicBezTo>
                    <a:pt x="11" y="427"/>
                    <a:pt x="11" y="427"/>
                    <a:pt x="12" y="427"/>
                  </a:cubicBezTo>
                  <a:cubicBezTo>
                    <a:pt x="12" y="427"/>
                    <a:pt x="13" y="427"/>
                    <a:pt x="14" y="427"/>
                  </a:cubicBezTo>
                  <a:cubicBezTo>
                    <a:pt x="15" y="427"/>
                    <a:pt x="15" y="427"/>
                    <a:pt x="16" y="427"/>
                  </a:cubicBezTo>
                  <a:cubicBezTo>
                    <a:pt x="22" y="428"/>
                    <a:pt x="29" y="427"/>
                    <a:pt x="35" y="423"/>
                  </a:cubicBezTo>
                  <a:cubicBezTo>
                    <a:pt x="35" y="423"/>
                    <a:pt x="35" y="423"/>
                    <a:pt x="35" y="423"/>
                  </a:cubicBezTo>
                  <a:cubicBezTo>
                    <a:pt x="36" y="423"/>
                    <a:pt x="37" y="423"/>
                    <a:pt x="37" y="423"/>
                  </a:cubicBezTo>
                  <a:cubicBezTo>
                    <a:pt x="38" y="422"/>
                    <a:pt x="39" y="422"/>
                    <a:pt x="39" y="421"/>
                  </a:cubicBezTo>
                  <a:cubicBezTo>
                    <a:pt x="41" y="420"/>
                    <a:pt x="42" y="419"/>
                    <a:pt x="43" y="418"/>
                  </a:cubicBezTo>
                  <a:cubicBezTo>
                    <a:pt x="43" y="418"/>
                    <a:pt x="43" y="418"/>
                    <a:pt x="43" y="418"/>
                  </a:cubicBezTo>
                  <a:cubicBezTo>
                    <a:pt x="44" y="417"/>
                    <a:pt x="44" y="417"/>
                    <a:pt x="45" y="417"/>
                  </a:cubicBezTo>
                  <a:cubicBezTo>
                    <a:pt x="143" y="318"/>
                    <a:pt x="143" y="318"/>
                    <a:pt x="143" y="318"/>
                  </a:cubicBezTo>
                  <a:cubicBezTo>
                    <a:pt x="174" y="287"/>
                    <a:pt x="174" y="287"/>
                    <a:pt x="174" y="287"/>
                  </a:cubicBezTo>
                  <a:cubicBezTo>
                    <a:pt x="174" y="287"/>
                    <a:pt x="174" y="287"/>
                    <a:pt x="174" y="287"/>
                  </a:cubicBezTo>
                  <a:lnTo>
                    <a:pt x="461" y="0"/>
                  </a:lnTo>
                  <a:close/>
                </a:path>
              </a:pathLst>
            </a:custGeom>
            <a:solidFill>
              <a:schemeClr val="accent1"/>
            </a:solidFill>
            <a:ln>
              <a:noFill/>
            </a:ln>
          </p:spPr>
          <p:txBody>
            <a:bodyPr vert="horz" wrap="square" lIns="68580" tIns="34290" rIns="68580" bIns="34290" numCol="1" anchor="t" anchorCtr="0" compatLnSpc="1"/>
            <a:lstStyle/>
            <a:p>
              <a:pPr lvl="0"/>
              <a:endParaRPr lang="en-US" sz="2100"/>
            </a:p>
          </p:txBody>
        </p:sp>
        <p:sp>
          <p:nvSpPr>
            <p:cNvPr id="34" name="Freeform 42"/>
            <p:cNvSpPr/>
            <p:nvPr userDrawn="1"/>
          </p:nvSpPr>
          <p:spPr bwMode="auto">
            <a:xfrm>
              <a:off x="7608888" y="5508625"/>
              <a:ext cx="523875" cy="717550"/>
            </a:xfrm>
            <a:custGeom>
              <a:avLst/>
              <a:gdLst>
                <a:gd name="T0" fmla="*/ 52 w 165"/>
                <a:gd name="T1" fmla="*/ 0 h 226"/>
                <a:gd name="T2" fmla="*/ 165 w 165"/>
                <a:gd name="T3" fmla="*/ 114 h 226"/>
                <a:gd name="T4" fmla="*/ 67 w 165"/>
                <a:gd name="T5" fmla="*/ 213 h 226"/>
                <a:gd name="T6" fmla="*/ 23 w 165"/>
                <a:gd name="T7" fmla="*/ 219 h 226"/>
                <a:gd name="T8" fmla="*/ 21 w 165"/>
                <a:gd name="T9" fmla="*/ 218 h 226"/>
                <a:gd name="T10" fmla="*/ 5 w 165"/>
                <a:gd name="T11" fmla="*/ 177 h 226"/>
                <a:gd name="T12" fmla="*/ 52 w 165"/>
                <a:gd name="T13" fmla="*/ 0 h 226"/>
              </a:gdLst>
              <a:ahLst/>
              <a:cxnLst>
                <a:cxn ang="0">
                  <a:pos x="T0" y="T1"/>
                </a:cxn>
                <a:cxn ang="0">
                  <a:pos x="T2" y="T3"/>
                </a:cxn>
                <a:cxn ang="0">
                  <a:pos x="T4" y="T5"/>
                </a:cxn>
                <a:cxn ang="0">
                  <a:pos x="T6" y="T7"/>
                </a:cxn>
                <a:cxn ang="0">
                  <a:pos x="T8" y="T9"/>
                </a:cxn>
                <a:cxn ang="0">
                  <a:pos x="T10" y="T11"/>
                </a:cxn>
                <a:cxn ang="0">
                  <a:pos x="T12" y="T13"/>
                </a:cxn>
              </a:cxnLst>
              <a:rect l="0" t="0" r="r" b="b"/>
              <a:pathLst>
                <a:path w="165" h="226">
                  <a:moveTo>
                    <a:pt x="52" y="0"/>
                  </a:moveTo>
                  <a:cubicBezTo>
                    <a:pt x="165" y="114"/>
                    <a:pt x="165" y="114"/>
                    <a:pt x="165" y="114"/>
                  </a:cubicBezTo>
                  <a:cubicBezTo>
                    <a:pt x="67" y="213"/>
                    <a:pt x="67" y="213"/>
                    <a:pt x="67" y="213"/>
                  </a:cubicBezTo>
                  <a:cubicBezTo>
                    <a:pt x="54" y="226"/>
                    <a:pt x="36" y="226"/>
                    <a:pt x="23" y="219"/>
                  </a:cubicBezTo>
                  <a:cubicBezTo>
                    <a:pt x="21" y="218"/>
                    <a:pt x="21" y="218"/>
                    <a:pt x="21" y="218"/>
                  </a:cubicBezTo>
                  <a:cubicBezTo>
                    <a:pt x="8" y="210"/>
                    <a:pt x="0" y="195"/>
                    <a:pt x="5" y="177"/>
                  </a:cubicBezTo>
                  <a:lnTo>
                    <a:pt x="52" y="0"/>
                  </a:lnTo>
                  <a:close/>
                </a:path>
              </a:pathLst>
            </a:custGeom>
            <a:gradFill flip="none" rotWithShape="1">
              <a:gsLst>
                <a:gs pos="0">
                  <a:schemeClr val="tx1">
                    <a:alpha val="20000"/>
                  </a:schemeClr>
                </a:gs>
                <a:gs pos="50000">
                  <a:schemeClr val="tx1">
                    <a:alpha val="0"/>
                  </a:schemeClr>
                </a:gs>
              </a:gsLst>
              <a:lin ang="18000000" scaled="0"/>
              <a:tileRect/>
            </a:gradFill>
            <a:ln>
              <a:noFill/>
            </a:ln>
          </p:spPr>
          <p:txBody>
            <a:bodyPr vert="horz" wrap="square" lIns="68580" tIns="34290" rIns="68580" bIns="34290" numCol="1" anchor="t" anchorCtr="0" compatLnSpc="1"/>
            <a:lstStyle/>
            <a:p>
              <a:pPr lvl="0"/>
              <a:endParaRPr lang="en-US" sz="2100" dirty="0"/>
            </a:p>
          </p:txBody>
        </p:sp>
        <p:sp>
          <p:nvSpPr>
            <p:cNvPr id="35" name="Freeform 43"/>
            <p:cNvSpPr/>
            <p:nvPr userDrawn="1"/>
          </p:nvSpPr>
          <p:spPr bwMode="auto">
            <a:xfrm>
              <a:off x="7675563" y="5108575"/>
              <a:ext cx="701675" cy="1117600"/>
            </a:xfrm>
            <a:custGeom>
              <a:avLst/>
              <a:gdLst>
                <a:gd name="T0" fmla="*/ 0 w 221"/>
                <a:gd name="T1" fmla="*/ 344 h 352"/>
                <a:gd name="T2" fmla="*/ 199 w 221"/>
                <a:gd name="T3" fmla="*/ 0 h 352"/>
                <a:gd name="T4" fmla="*/ 215 w 221"/>
                <a:gd name="T5" fmla="*/ 60 h 352"/>
                <a:gd name="T6" fmla="*/ 175 w 221"/>
                <a:gd name="T7" fmla="*/ 209 h 352"/>
                <a:gd name="T8" fmla="*/ 46 w 221"/>
                <a:gd name="T9" fmla="*/ 339 h 352"/>
                <a:gd name="T10" fmla="*/ 1 w 221"/>
                <a:gd name="T11" fmla="*/ 345 h 352"/>
                <a:gd name="T12" fmla="*/ 0 w 221"/>
                <a:gd name="T13" fmla="*/ 344 h 352"/>
              </a:gdLst>
              <a:ahLst/>
              <a:cxnLst>
                <a:cxn ang="0">
                  <a:pos x="T0" y="T1"/>
                </a:cxn>
                <a:cxn ang="0">
                  <a:pos x="T2" y="T3"/>
                </a:cxn>
                <a:cxn ang="0">
                  <a:pos x="T4" y="T5"/>
                </a:cxn>
                <a:cxn ang="0">
                  <a:pos x="T6" y="T7"/>
                </a:cxn>
                <a:cxn ang="0">
                  <a:pos x="T8" y="T9"/>
                </a:cxn>
                <a:cxn ang="0">
                  <a:pos x="T10" y="T11"/>
                </a:cxn>
                <a:cxn ang="0">
                  <a:pos x="T12" y="T13"/>
                </a:cxn>
              </a:cxnLst>
              <a:rect l="0" t="0" r="r" b="b"/>
              <a:pathLst>
                <a:path w="221" h="352">
                  <a:moveTo>
                    <a:pt x="0" y="344"/>
                  </a:moveTo>
                  <a:cubicBezTo>
                    <a:pt x="199" y="0"/>
                    <a:pt x="199" y="0"/>
                    <a:pt x="199" y="0"/>
                  </a:cubicBezTo>
                  <a:cubicBezTo>
                    <a:pt x="214" y="16"/>
                    <a:pt x="221" y="38"/>
                    <a:pt x="215" y="60"/>
                  </a:cubicBezTo>
                  <a:cubicBezTo>
                    <a:pt x="175" y="209"/>
                    <a:pt x="175" y="209"/>
                    <a:pt x="175" y="209"/>
                  </a:cubicBezTo>
                  <a:cubicBezTo>
                    <a:pt x="46" y="339"/>
                    <a:pt x="46" y="339"/>
                    <a:pt x="46" y="339"/>
                  </a:cubicBezTo>
                  <a:cubicBezTo>
                    <a:pt x="32" y="352"/>
                    <a:pt x="15" y="352"/>
                    <a:pt x="1" y="345"/>
                  </a:cubicBezTo>
                  <a:lnTo>
                    <a:pt x="0" y="344"/>
                  </a:lnTo>
                  <a:close/>
                </a:path>
              </a:pathLst>
            </a:custGeom>
            <a:gradFill flip="none" rotWithShape="1">
              <a:gsLst>
                <a:gs pos="0">
                  <a:schemeClr val="tx1">
                    <a:alpha val="10000"/>
                  </a:schemeClr>
                </a:gs>
                <a:gs pos="100000">
                  <a:schemeClr val="tx1">
                    <a:alpha val="0"/>
                  </a:schemeClr>
                </a:gs>
              </a:gsLst>
              <a:lin ang="18900000" scaled="1"/>
              <a:tileRect/>
            </a:gradFill>
            <a:ln>
              <a:noFill/>
            </a:ln>
          </p:spPr>
          <p:txBody>
            <a:bodyPr vert="horz" wrap="square" lIns="68580" tIns="34290" rIns="68580" bIns="34290" numCol="1" anchor="t" anchorCtr="0" compatLnSpc="1"/>
            <a:lstStyle/>
            <a:p>
              <a:pPr lvl="0"/>
              <a:endParaRPr lang="en-US" sz="2100"/>
            </a:p>
          </p:txBody>
        </p:sp>
      </p:grpSp>
      <p:sp>
        <p:nvSpPr>
          <p:cNvPr id="2" name="Title 1"/>
          <p:cNvSpPr>
            <a:spLocks noGrp="1"/>
          </p:cNvSpPr>
          <p:nvPr>
            <p:ph type="title" hasCustomPrompt="1"/>
          </p:nvPr>
        </p:nvSpPr>
        <p:spPr>
          <a:xfrm>
            <a:off x="814918" y="1778356"/>
            <a:ext cx="10562167" cy="1664224"/>
          </a:xfrm>
        </p:spPr>
        <p:txBody>
          <a:bodyPr anchor="b"/>
          <a:lstStyle>
            <a:lvl1pPr algn="ctr">
              <a:lnSpc>
                <a:spcPts val="4300"/>
              </a:lnSpc>
              <a:defRPr sz="3600" baseline="0">
                <a:solidFill>
                  <a:schemeClr val="tx2"/>
                </a:solidFill>
              </a:defRPr>
            </a:lvl1pPr>
          </a:lstStyle>
          <a:p>
            <a:r>
              <a:rPr lang="en-US" dirty="0"/>
              <a:t>Insert Your</a:t>
            </a:r>
            <a:br>
              <a:rPr lang="en-US" dirty="0"/>
            </a:br>
            <a:r>
              <a:rPr lang="en-US" dirty="0"/>
              <a:t>Section Break Title</a:t>
            </a:r>
          </a:p>
        </p:txBody>
      </p:sp>
      <p:cxnSp>
        <p:nvCxnSpPr>
          <p:cNvPr id="37" name="Straight Connector 36"/>
          <p:cNvCxnSpPr/>
          <p:nvPr userDrawn="1"/>
        </p:nvCxnSpPr>
        <p:spPr>
          <a:xfrm>
            <a:off x="5871323" y="3661031"/>
            <a:ext cx="44935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Text Placeholder 38"/>
          <p:cNvSpPr>
            <a:spLocks noGrp="1"/>
          </p:cNvSpPr>
          <p:nvPr>
            <p:ph type="body" sz="quarter" idx="10" hasCustomPrompt="1"/>
          </p:nvPr>
        </p:nvSpPr>
        <p:spPr>
          <a:xfrm>
            <a:off x="814918" y="3917306"/>
            <a:ext cx="10562167" cy="996950"/>
          </a:xfrm>
        </p:spPr>
        <p:txBody>
          <a:bodyPr lIns="0" tIns="0" rIns="0" bIns="0">
            <a:noAutofit/>
          </a:bodyPr>
          <a:lstStyle>
            <a:lvl1pPr marL="0" marR="0" indent="0" algn="ctr" defTabSz="914400" rtl="0" eaLnBrk="1" fontAlgn="auto" latinLnBrk="0" hangingPunct="1">
              <a:lnSpc>
                <a:spcPts val="1800"/>
              </a:lnSpc>
              <a:spcBef>
                <a:spcPts val="0"/>
              </a:spcBef>
              <a:spcAft>
                <a:spcPts val="0"/>
              </a:spcAft>
              <a:buClrTx/>
              <a:buSzTx/>
              <a:buFont typeface="Arial" panose="020B0604020202020204" pitchFamily="34" charset="0"/>
              <a:buNone/>
              <a:defRPr lang="en-US" sz="1300" kern="1200" baseline="0" dirty="0" smtClean="0">
                <a:solidFill>
                  <a:schemeClr val="tx2">
                    <a:alpha val="50000"/>
                  </a:schemeClr>
                </a:solidFill>
                <a:latin typeface="+mn-lt"/>
                <a:ea typeface="+mn-ea"/>
                <a:cs typeface="+mn-cs"/>
              </a:defRPr>
            </a:lvl1pPr>
            <a:lvl2pPr>
              <a:defRPr lang="en-US" sz="1100" kern="1200" baseline="0" dirty="0" smtClean="0">
                <a:solidFill>
                  <a:schemeClr val="bg2"/>
                </a:solidFill>
                <a:latin typeface="+mn-lt"/>
                <a:ea typeface="+mn-ea"/>
                <a:cs typeface="+mn-cs"/>
              </a:defRPr>
            </a:lvl2pPr>
            <a:lvl3pPr>
              <a:defRPr lang="en-US" sz="1100" kern="1200" baseline="0" dirty="0" smtClean="0">
                <a:solidFill>
                  <a:schemeClr val="bg2"/>
                </a:solidFill>
                <a:latin typeface="+mn-lt"/>
                <a:ea typeface="+mn-ea"/>
                <a:cs typeface="+mn-cs"/>
              </a:defRPr>
            </a:lvl3pPr>
            <a:lvl4pPr>
              <a:defRPr lang="en-US" sz="1100" kern="1200" baseline="0" dirty="0" smtClean="0">
                <a:solidFill>
                  <a:schemeClr val="bg2"/>
                </a:solidFill>
                <a:latin typeface="+mn-lt"/>
                <a:ea typeface="+mn-ea"/>
                <a:cs typeface="+mn-cs"/>
              </a:defRPr>
            </a:lvl4pPr>
            <a:lvl5pPr>
              <a:defRPr lang="en-US" sz="1100" kern="1200" baseline="0" dirty="0">
                <a:solidFill>
                  <a:schemeClr val="bg2"/>
                </a:solidFill>
                <a:latin typeface="+mn-lt"/>
                <a:ea typeface="+mn-ea"/>
                <a:cs typeface="+mn-cs"/>
              </a:defRPr>
            </a:lvl5pPr>
          </a:lstStyle>
          <a:p>
            <a:pPr lvl="0"/>
            <a:r>
              <a:rPr lang="en-US" dirty="0"/>
              <a:t>Insert Your Title Here</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Grid_Cent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aseline="0"/>
            </a:lvl1pPr>
          </a:lstStyle>
          <a:p>
            <a:r>
              <a:rPr lang="en-US" dirty="0"/>
              <a:t>Insert Title Here</a:t>
            </a:r>
          </a:p>
        </p:txBody>
      </p:sp>
      <p:sp>
        <p:nvSpPr>
          <p:cNvPr id="25" name="Text Placeholder 24"/>
          <p:cNvSpPr>
            <a:spLocks noGrp="1"/>
          </p:cNvSpPr>
          <p:nvPr>
            <p:ph type="body" sz="quarter" idx="13" hasCustomPrompt="1"/>
          </p:nvPr>
        </p:nvSpPr>
        <p:spPr>
          <a:xfrm>
            <a:off x="695326" y="1429125"/>
            <a:ext cx="2232024" cy="4749425"/>
          </a:xfrm>
          <a:prstGeom prst="rect">
            <a:avLst/>
          </a:prstGeom>
        </p:spPr>
        <p:txBody>
          <a:bodyPr lIns="0" tIns="0" rIns="0" bIns="0">
            <a:noAutofit/>
          </a:bodyPr>
          <a:lstStyle>
            <a:lvl1pPr marL="0" indent="0" algn="just">
              <a:lnSpc>
                <a:spcPts val="1200"/>
              </a:lnSpc>
              <a:spcBef>
                <a:spcPts val="0"/>
              </a:spcBef>
              <a:buNone/>
              <a:defRPr sz="900">
                <a:solidFill>
                  <a:schemeClr val="bg2"/>
                </a:solidFill>
              </a:defRPr>
            </a:lvl1pPr>
            <a:lvl2pPr marL="457200" indent="0" algn="ctr">
              <a:buNone/>
              <a:defRPr sz="1100"/>
            </a:lvl2pPr>
            <a:lvl3pPr marL="914400" indent="0" algn="ctr">
              <a:buNone/>
              <a:defRPr sz="1100"/>
            </a:lvl3pPr>
            <a:lvl4pPr marL="1371600" indent="0" algn="ctr">
              <a:buNone/>
              <a:defRPr sz="1100"/>
            </a:lvl4pPr>
            <a:lvl5pPr marL="1828800" indent="0" algn="ctr">
              <a:buNone/>
              <a:defRPr sz="1100"/>
            </a:lvl5pPr>
          </a:lstStyle>
          <a:p>
            <a:pPr lvl="0"/>
            <a:r>
              <a:rPr lang="en-US" dirty="0"/>
              <a:t>Click to edit Master text</a:t>
            </a:r>
          </a:p>
        </p:txBody>
      </p:sp>
      <p:sp>
        <p:nvSpPr>
          <p:cNvPr id="9" name="Footer Placeholder 8"/>
          <p:cNvSpPr>
            <a:spLocks noGrp="1"/>
          </p:cNvSpPr>
          <p:nvPr>
            <p:ph type="ftr" sz="quarter" idx="15"/>
          </p:nvPr>
        </p:nvSpPr>
        <p:spPr/>
        <p:txBody>
          <a:bodyPr/>
          <a:lstStyle/>
          <a:p>
            <a:r>
              <a:rPr lang="en-US" dirty="0"/>
              <a:t>Converting your business from Good to Great.</a:t>
            </a:r>
          </a:p>
        </p:txBody>
      </p:sp>
      <p:sp>
        <p:nvSpPr>
          <p:cNvPr id="10" name="Slide Number Placeholder 9"/>
          <p:cNvSpPr>
            <a:spLocks noGrp="1"/>
          </p:cNvSpPr>
          <p:nvPr>
            <p:ph type="sldNum" sz="quarter" idx="16"/>
          </p:nvPr>
        </p:nvSpPr>
        <p:spPr/>
        <p:txBody>
          <a:bodyPr/>
          <a:lstStyle/>
          <a:p>
            <a:fld id="{8409FBBB-C588-4B8D-A7FF-E25C81CC24C8}" type="slidenum">
              <a:rPr lang="en-US" smtClean="0"/>
              <a:t>‹#›</a:t>
            </a:fld>
            <a:endParaRPr lang="en-US" dirty="0"/>
          </a:p>
        </p:txBody>
      </p:sp>
      <p:sp>
        <p:nvSpPr>
          <p:cNvPr id="4" name="Text Placeholder 3"/>
          <p:cNvSpPr>
            <a:spLocks noGrp="1"/>
          </p:cNvSpPr>
          <p:nvPr>
            <p:ph type="body" sz="quarter" idx="17" hasCustomPrompt="1"/>
          </p:nvPr>
        </p:nvSpPr>
        <p:spPr>
          <a:xfrm>
            <a:off x="10966315" y="1"/>
            <a:ext cx="1225685" cy="389106"/>
          </a:xfrm>
        </p:spPr>
        <p:txBody>
          <a:bodyPr lIns="0" tIns="0" rIns="0" bIns="0" anchor="ctr">
            <a:normAutofit/>
          </a:bodyPr>
          <a:lstStyle>
            <a:lvl1pPr marL="0" indent="0" algn="ctr">
              <a:lnSpc>
                <a:spcPct val="100000"/>
              </a:lnSpc>
              <a:spcBef>
                <a:spcPts val="0"/>
              </a:spcBef>
              <a:buNone/>
              <a:defRPr lang="en-US" sz="900" b="1" kern="1200" spc="-20" baseline="0" dirty="0" smtClean="0">
                <a:solidFill>
                  <a:schemeClr val="tx2"/>
                </a:solidFill>
                <a:latin typeface="+mn-lt"/>
                <a:ea typeface="+mn-ea"/>
                <a:cs typeface="+mn-cs"/>
              </a:defRPr>
            </a:lvl1pPr>
          </a:lstStyle>
          <a:p>
            <a:pPr lvl="0"/>
            <a:r>
              <a:rPr lang="en-US" dirty="0"/>
              <a:t>Key Message</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7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7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7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7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7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7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8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8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8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8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8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8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8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8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8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9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9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9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9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9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117600" y="6356350"/>
            <a:ext cx="3657600" cy="365125"/>
          </a:xfrm>
        </p:spPr>
        <p:txBody>
          <a:bodyPr/>
          <a:lstStyle/>
          <a:p>
            <a:fld id="{263DB197-84B0-484E-9C0F-88358ECCB797}" type="datetimeFigureOut">
              <a:rPr lang="zh-CN" altLang="en-US" smtClean="0"/>
              <a:t>2023/3/3</a:t>
            </a:fld>
            <a:endParaRPr lang="zh-CN" altLang="en-US"/>
          </a:p>
        </p:txBody>
      </p:sp>
      <p:sp>
        <p:nvSpPr>
          <p:cNvPr id="4" name="页脚占位符 3"/>
          <p:cNvSpPr>
            <a:spLocks noGrp="1"/>
          </p:cNvSpPr>
          <p:nvPr>
            <p:ph type="ftr" sz="quarter" idx="11"/>
          </p:nvPr>
        </p:nvSpPr>
        <p:spPr/>
        <p:txBody>
          <a:bodyPr/>
          <a:lstStyle/>
          <a:p>
            <a:r>
              <a:rPr lang="en-US" dirty="0"/>
              <a:t>Converting your business from Good to Great.</a:t>
            </a:r>
          </a:p>
        </p:txBody>
      </p:sp>
      <p:sp>
        <p:nvSpPr>
          <p:cNvPr id="5" name="灯片编号占位符 4"/>
          <p:cNvSpPr>
            <a:spLocks noGrp="1"/>
          </p:cNvSpPr>
          <p:nvPr>
            <p:ph type="sldNum" sz="quarter" idx="12"/>
          </p:nvPr>
        </p:nvSpPr>
        <p:spPr/>
        <p:txBody>
          <a:bodyPr/>
          <a:lstStyle/>
          <a:p>
            <a:fld id="{8409FBBB-C588-4B8D-A7FF-E25C81CC24C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6" name="Freeform 25"/>
          <p:cNvSpPr/>
          <p:nvPr userDrawn="1"/>
        </p:nvSpPr>
        <p:spPr bwMode="auto">
          <a:xfrm>
            <a:off x="-1" y="0"/>
            <a:ext cx="11738620" cy="1160833"/>
          </a:xfrm>
          <a:custGeom>
            <a:avLst/>
            <a:gdLst>
              <a:gd name="connsiteX0" fmla="*/ 0 w 11738620"/>
              <a:gd name="connsiteY0" fmla="*/ 0 h 1160833"/>
              <a:gd name="connsiteX1" fmla="*/ 3519305 w 11738620"/>
              <a:gd name="connsiteY1" fmla="*/ 0 h 1160833"/>
              <a:gd name="connsiteX2" fmla="*/ 3773767 w 11738620"/>
              <a:gd name="connsiteY2" fmla="*/ 0 h 1160833"/>
              <a:gd name="connsiteX3" fmla="*/ 4388476 w 11738620"/>
              <a:gd name="connsiteY3" fmla="*/ 0 h 1160833"/>
              <a:gd name="connsiteX4" fmla="*/ 5109954 w 11738620"/>
              <a:gd name="connsiteY4" fmla="*/ 0 h 1160833"/>
              <a:gd name="connsiteX5" fmla="*/ 5124212 w 11738620"/>
              <a:gd name="connsiteY5" fmla="*/ 0 h 1160833"/>
              <a:gd name="connsiteX6" fmla="*/ 5737635 w 11738620"/>
              <a:gd name="connsiteY6" fmla="*/ 0 h 1160833"/>
              <a:gd name="connsiteX7" fmla="*/ 6239864 w 11738620"/>
              <a:gd name="connsiteY7" fmla="*/ 0 h 1160833"/>
              <a:gd name="connsiteX8" fmla="*/ 6279350 w 11738620"/>
              <a:gd name="connsiteY8" fmla="*/ 0 h 1160833"/>
              <a:gd name="connsiteX9" fmla="*/ 6642017 w 11738620"/>
              <a:gd name="connsiteY9" fmla="*/ 0 h 1160833"/>
              <a:gd name="connsiteX10" fmla="*/ 6955215 w 11738620"/>
              <a:gd name="connsiteY10" fmla="*/ 0 h 1160833"/>
              <a:gd name="connsiteX11" fmla="*/ 7190577 w 11738620"/>
              <a:gd name="connsiteY11" fmla="*/ 0 h 1160833"/>
              <a:gd name="connsiteX12" fmla="*/ 7293073 w 11738620"/>
              <a:gd name="connsiteY12" fmla="*/ 0 h 1160833"/>
              <a:gd name="connsiteX13" fmla="*/ 7472269 w 11738620"/>
              <a:gd name="connsiteY13" fmla="*/ 0 h 1160833"/>
              <a:gd name="connsiteX14" fmla="*/ 7576051 w 11738620"/>
              <a:gd name="connsiteY14" fmla="*/ 0 h 1160833"/>
              <a:gd name="connsiteX15" fmla="*/ 7590877 w 11738620"/>
              <a:gd name="connsiteY15" fmla="*/ 0 h 1160833"/>
              <a:gd name="connsiteX16" fmla="*/ 8162243 w 11738620"/>
              <a:gd name="connsiteY16" fmla="*/ 0 h 1160833"/>
              <a:gd name="connsiteX17" fmla="*/ 11364644 w 11738620"/>
              <a:gd name="connsiteY17" fmla="*/ 0 h 1160833"/>
              <a:gd name="connsiteX18" fmla="*/ 11364644 w 11738620"/>
              <a:gd name="connsiteY18" fmla="*/ 660827 h 1160833"/>
              <a:gd name="connsiteX19" fmla="*/ 11694936 w 11738620"/>
              <a:gd name="connsiteY19" fmla="*/ 991240 h 1160833"/>
              <a:gd name="connsiteX20" fmla="*/ 11735857 w 11738620"/>
              <a:gd name="connsiteY20" fmla="*/ 1093581 h 1160833"/>
              <a:gd name="connsiteX21" fmla="*/ 11735857 w 11738620"/>
              <a:gd name="connsiteY21" fmla="*/ 1096505 h 1160833"/>
              <a:gd name="connsiteX22" fmla="*/ 11648169 w 11738620"/>
              <a:gd name="connsiteY22" fmla="*/ 1160833 h 1160833"/>
              <a:gd name="connsiteX23" fmla="*/ 7997415 w 11738620"/>
              <a:gd name="connsiteY23" fmla="*/ 1160833 h 1160833"/>
              <a:gd name="connsiteX24" fmla="*/ 7874402 w 11738620"/>
              <a:gd name="connsiteY24" fmla="*/ 1160833 h 1160833"/>
              <a:gd name="connsiteX25" fmla="*/ 7095781 w 11738620"/>
              <a:gd name="connsiteY25" fmla="*/ 1160833 h 1160833"/>
              <a:gd name="connsiteX26" fmla="*/ 6488308 w 11738620"/>
              <a:gd name="connsiteY26" fmla="*/ 1160833 h 1160833"/>
              <a:gd name="connsiteX27" fmla="*/ 6332564 w 11738620"/>
              <a:gd name="connsiteY27" fmla="*/ 1160833 h 1160833"/>
              <a:gd name="connsiteX28" fmla="*/ 5696229 w 11738620"/>
              <a:gd name="connsiteY28" fmla="*/ 1160833 h 1160833"/>
              <a:gd name="connsiteX29" fmla="*/ 5275234 w 11738620"/>
              <a:gd name="connsiteY29" fmla="*/ 1160833 h 1160833"/>
              <a:gd name="connsiteX30" fmla="*/ 5175242 w 11738620"/>
              <a:gd name="connsiteY30" fmla="*/ 1160833 h 1160833"/>
              <a:gd name="connsiteX31" fmla="*/ 4433172 w 11738620"/>
              <a:gd name="connsiteY31" fmla="*/ 1160833 h 1160833"/>
              <a:gd name="connsiteX32" fmla="*/ 4223648 w 11738620"/>
              <a:gd name="connsiteY32" fmla="*/ 1160833 h 1160833"/>
              <a:gd name="connsiteX33" fmla="*/ 4189019 w 11738620"/>
              <a:gd name="connsiteY33" fmla="*/ 1160833 h 1160833"/>
              <a:gd name="connsiteX34" fmla="*/ 3773767 w 11738620"/>
              <a:gd name="connsiteY34" fmla="*/ 1160833 h 1160833"/>
              <a:gd name="connsiteX35" fmla="*/ 3322013 w 11738620"/>
              <a:gd name="connsiteY35" fmla="*/ 1160833 h 1160833"/>
              <a:gd name="connsiteX36" fmla="*/ 0 w 11738620"/>
              <a:gd name="connsiteY36" fmla="*/ 1160833 h 1160833"/>
              <a:gd name="connsiteX37" fmla="*/ 0 w 11738620"/>
              <a:gd name="connsiteY37" fmla="*/ 0 h 116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738620" h="1160833">
                <a:moveTo>
                  <a:pt x="0" y="0"/>
                </a:moveTo>
                <a:cubicBezTo>
                  <a:pt x="1423289" y="0"/>
                  <a:pt x="2579712" y="0"/>
                  <a:pt x="3519305" y="0"/>
                </a:cubicBezTo>
                <a:lnTo>
                  <a:pt x="3773767" y="0"/>
                </a:lnTo>
                <a:lnTo>
                  <a:pt x="4388476" y="0"/>
                </a:lnTo>
                <a:lnTo>
                  <a:pt x="5109954" y="0"/>
                </a:lnTo>
                <a:lnTo>
                  <a:pt x="5124212" y="0"/>
                </a:lnTo>
                <a:lnTo>
                  <a:pt x="5737635" y="0"/>
                </a:lnTo>
                <a:lnTo>
                  <a:pt x="6239864" y="0"/>
                </a:lnTo>
                <a:lnTo>
                  <a:pt x="6279350" y="0"/>
                </a:lnTo>
                <a:lnTo>
                  <a:pt x="6642017" y="0"/>
                </a:lnTo>
                <a:lnTo>
                  <a:pt x="6955215" y="0"/>
                </a:lnTo>
                <a:lnTo>
                  <a:pt x="7190577" y="0"/>
                </a:lnTo>
                <a:lnTo>
                  <a:pt x="7293073" y="0"/>
                </a:lnTo>
                <a:lnTo>
                  <a:pt x="7472269" y="0"/>
                </a:lnTo>
                <a:lnTo>
                  <a:pt x="7576051" y="0"/>
                </a:lnTo>
                <a:lnTo>
                  <a:pt x="7590877" y="0"/>
                </a:lnTo>
                <a:lnTo>
                  <a:pt x="8162243" y="0"/>
                </a:lnTo>
                <a:cubicBezTo>
                  <a:pt x="11364644" y="0"/>
                  <a:pt x="11364644" y="0"/>
                  <a:pt x="11364644" y="0"/>
                </a:cubicBezTo>
                <a:cubicBezTo>
                  <a:pt x="11364644" y="660827"/>
                  <a:pt x="11364644" y="660827"/>
                  <a:pt x="11364644" y="660827"/>
                </a:cubicBezTo>
                <a:cubicBezTo>
                  <a:pt x="11694936" y="991240"/>
                  <a:pt x="11694936" y="991240"/>
                  <a:pt x="11694936" y="991240"/>
                </a:cubicBezTo>
                <a:cubicBezTo>
                  <a:pt x="11732934" y="1014632"/>
                  <a:pt x="11744626" y="1055569"/>
                  <a:pt x="11735857" y="1093581"/>
                </a:cubicBezTo>
                <a:cubicBezTo>
                  <a:pt x="11735857" y="1096505"/>
                  <a:pt x="11735857" y="1096505"/>
                  <a:pt x="11735857" y="1096505"/>
                </a:cubicBezTo>
                <a:cubicBezTo>
                  <a:pt x="11724166" y="1131593"/>
                  <a:pt x="11694936" y="1160833"/>
                  <a:pt x="11648169" y="1160833"/>
                </a:cubicBezTo>
                <a:cubicBezTo>
                  <a:pt x="10171719" y="1160833"/>
                  <a:pt x="8972103" y="1160833"/>
                  <a:pt x="7997415" y="1160833"/>
                </a:cubicBezTo>
                <a:lnTo>
                  <a:pt x="7874402" y="1160833"/>
                </a:lnTo>
                <a:lnTo>
                  <a:pt x="7095781" y="1160833"/>
                </a:lnTo>
                <a:lnTo>
                  <a:pt x="6488308" y="1160833"/>
                </a:lnTo>
                <a:lnTo>
                  <a:pt x="6332564" y="1160833"/>
                </a:lnTo>
                <a:cubicBezTo>
                  <a:pt x="6099946" y="1160833"/>
                  <a:pt x="5888475" y="1160833"/>
                  <a:pt x="5696229" y="1160833"/>
                </a:cubicBezTo>
                <a:lnTo>
                  <a:pt x="5275234" y="1160833"/>
                </a:lnTo>
                <a:lnTo>
                  <a:pt x="5175242" y="1160833"/>
                </a:lnTo>
                <a:cubicBezTo>
                  <a:pt x="4863803" y="1160833"/>
                  <a:pt x="4621573" y="1160833"/>
                  <a:pt x="4433172" y="1160833"/>
                </a:cubicBezTo>
                <a:lnTo>
                  <a:pt x="4223648" y="1160833"/>
                </a:lnTo>
                <a:lnTo>
                  <a:pt x="4189019" y="1160833"/>
                </a:lnTo>
                <a:cubicBezTo>
                  <a:pt x="3773767" y="1160833"/>
                  <a:pt x="3773767" y="1160833"/>
                  <a:pt x="3773767" y="1160833"/>
                </a:cubicBezTo>
                <a:lnTo>
                  <a:pt x="3322013" y="1160833"/>
                </a:lnTo>
                <a:cubicBezTo>
                  <a:pt x="0" y="1160833"/>
                  <a:pt x="0" y="1160833"/>
                  <a:pt x="0" y="1160833"/>
                </a:cubicBezTo>
                <a:cubicBezTo>
                  <a:pt x="0" y="0"/>
                  <a:pt x="0" y="0"/>
                  <a:pt x="0" y="0"/>
                </a:cubicBezTo>
                <a:close/>
              </a:path>
            </a:pathLst>
          </a:custGeom>
          <a:solidFill>
            <a:schemeClr val="bg1"/>
          </a:solidFill>
          <a:ln>
            <a:noFill/>
          </a:ln>
        </p:spPr>
        <p:txBody>
          <a:bodyPr vert="horz" wrap="square" lIns="68580" tIns="34290" rIns="68580" bIns="34290" numCol="1" anchor="t" anchorCtr="0" compatLnSpc="1">
            <a:noAutofit/>
          </a:bodyPr>
          <a:lstStyle/>
          <a:p>
            <a:pPr lvl="0"/>
            <a:endParaRPr lang="en-US" sz="2100"/>
          </a:p>
        </p:txBody>
      </p:sp>
      <p:sp>
        <p:nvSpPr>
          <p:cNvPr id="18" name="Freeform 7"/>
          <p:cNvSpPr/>
          <p:nvPr userDrawn="1"/>
        </p:nvSpPr>
        <p:spPr bwMode="auto">
          <a:xfrm>
            <a:off x="10890814" y="356730"/>
            <a:ext cx="944456" cy="736851"/>
          </a:xfrm>
          <a:custGeom>
            <a:avLst/>
            <a:gdLst>
              <a:gd name="T0" fmla="*/ 18 w 323"/>
              <a:gd name="T1" fmla="*/ 69 h 252"/>
              <a:gd name="T2" fmla="*/ 29 w 323"/>
              <a:gd name="T3" fmla="*/ 75 h 252"/>
              <a:gd name="T4" fmla="*/ 275 w 323"/>
              <a:gd name="T5" fmla="*/ 217 h 252"/>
              <a:gd name="T6" fmla="*/ 275 w 323"/>
              <a:gd name="T7" fmla="*/ 217 h 252"/>
              <a:gd name="T8" fmla="*/ 289 w 323"/>
              <a:gd name="T9" fmla="*/ 252 h 252"/>
              <a:gd name="T10" fmla="*/ 295 w 323"/>
              <a:gd name="T11" fmla="*/ 229 h 252"/>
              <a:gd name="T12" fmla="*/ 321 w 323"/>
              <a:gd name="T13" fmla="*/ 135 h 252"/>
              <a:gd name="T14" fmla="*/ 322 w 323"/>
              <a:gd name="T15" fmla="*/ 122 h 252"/>
              <a:gd name="T16" fmla="*/ 296 w 323"/>
              <a:gd name="T17" fmla="*/ 75 h 252"/>
              <a:gd name="T18" fmla="*/ 165 w 323"/>
              <a:gd name="T19" fmla="*/ 0 h 252"/>
              <a:gd name="T20" fmla="*/ 33 w 323"/>
              <a:gd name="T21" fmla="*/ 6 h 252"/>
              <a:gd name="T22" fmla="*/ 4 w 323"/>
              <a:gd name="T23" fmla="*/ 34 h 252"/>
              <a:gd name="T24" fmla="*/ 3 w 323"/>
              <a:gd name="T25" fmla="*/ 35 h 252"/>
              <a:gd name="T26" fmla="*/ 18 w 323"/>
              <a:gd name="T27" fmla="*/ 6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3" h="252">
                <a:moveTo>
                  <a:pt x="18" y="69"/>
                </a:moveTo>
                <a:cubicBezTo>
                  <a:pt x="29" y="75"/>
                  <a:pt x="29" y="75"/>
                  <a:pt x="29" y="75"/>
                </a:cubicBezTo>
                <a:cubicBezTo>
                  <a:pt x="275" y="217"/>
                  <a:pt x="275" y="217"/>
                  <a:pt x="275" y="217"/>
                </a:cubicBezTo>
                <a:cubicBezTo>
                  <a:pt x="275" y="217"/>
                  <a:pt x="275" y="217"/>
                  <a:pt x="275" y="217"/>
                </a:cubicBezTo>
                <a:cubicBezTo>
                  <a:pt x="288" y="225"/>
                  <a:pt x="292" y="239"/>
                  <a:pt x="289" y="252"/>
                </a:cubicBezTo>
                <a:cubicBezTo>
                  <a:pt x="295" y="229"/>
                  <a:pt x="295" y="229"/>
                  <a:pt x="295" y="229"/>
                </a:cubicBezTo>
                <a:cubicBezTo>
                  <a:pt x="321" y="135"/>
                  <a:pt x="321" y="135"/>
                  <a:pt x="321" y="135"/>
                </a:cubicBezTo>
                <a:cubicBezTo>
                  <a:pt x="322" y="131"/>
                  <a:pt x="322" y="126"/>
                  <a:pt x="322" y="122"/>
                </a:cubicBezTo>
                <a:cubicBezTo>
                  <a:pt x="323" y="103"/>
                  <a:pt x="313" y="85"/>
                  <a:pt x="296" y="75"/>
                </a:cubicBezTo>
                <a:cubicBezTo>
                  <a:pt x="165" y="0"/>
                  <a:pt x="165" y="0"/>
                  <a:pt x="165" y="0"/>
                </a:cubicBezTo>
                <a:cubicBezTo>
                  <a:pt x="33" y="6"/>
                  <a:pt x="33" y="6"/>
                  <a:pt x="33" y="6"/>
                </a:cubicBezTo>
                <a:cubicBezTo>
                  <a:pt x="18" y="6"/>
                  <a:pt x="7" y="22"/>
                  <a:pt x="4" y="34"/>
                </a:cubicBezTo>
                <a:cubicBezTo>
                  <a:pt x="3" y="35"/>
                  <a:pt x="3" y="35"/>
                  <a:pt x="3" y="35"/>
                </a:cubicBezTo>
                <a:cubicBezTo>
                  <a:pt x="0" y="47"/>
                  <a:pt x="5" y="61"/>
                  <a:pt x="18" y="69"/>
                </a:cubicBezTo>
                <a:close/>
              </a:path>
            </a:pathLst>
          </a:custGeom>
          <a:solidFill>
            <a:schemeClr val="accent2"/>
          </a:solidFill>
          <a:ln>
            <a:noFill/>
          </a:ln>
        </p:spPr>
        <p:txBody>
          <a:bodyPr vert="horz" wrap="square" lIns="68580" tIns="34290" rIns="68580" bIns="34290" numCol="1" anchor="t" anchorCtr="0" compatLnSpc="1"/>
          <a:lstStyle/>
          <a:p>
            <a:pPr lvl="0"/>
            <a:endParaRPr lang="en-US" sz="2100"/>
          </a:p>
        </p:txBody>
      </p:sp>
      <p:sp>
        <p:nvSpPr>
          <p:cNvPr id="19" name="Freeform 8"/>
          <p:cNvSpPr/>
          <p:nvPr userDrawn="1"/>
        </p:nvSpPr>
        <p:spPr bwMode="auto">
          <a:xfrm>
            <a:off x="10902510" y="0"/>
            <a:ext cx="1289490" cy="456146"/>
          </a:xfrm>
          <a:custGeom>
            <a:avLst/>
            <a:gdLst>
              <a:gd name="T0" fmla="*/ 0 w 441"/>
              <a:gd name="T1" fmla="*/ 156 h 156"/>
              <a:gd name="T2" fmla="*/ 29 w 441"/>
              <a:gd name="T3" fmla="*/ 133 h 156"/>
              <a:gd name="T4" fmla="*/ 441 w 441"/>
              <a:gd name="T5" fmla="*/ 133 h 156"/>
              <a:gd name="T6" fmla="*/ 441 w 441"/>
              <a:gd name="T7" fmla="*/ 0 h 156"/>
              <a:gd name="T8" fmla="*/ 82 w 441"/>
              <a:gd name="T9" fmla="*/ 0 h 156"/>
              <a:gd name="T10" fmla="*/ 31 w 441"/>
              <a:gd name="T11" fmla="*/ 39 h 156"/>
              <a:gd name="T12" fmla="*/ 6 w 441"/>
              <a:gd name="T13" fmla="*/ 133 h 156"/>
              <a:gd name="T14" fmla="*/ 0 w 441"/>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6">
                <a:moveTo>
                  <a:pt x="0" y="156"/>
                </a:moveTo>
                <a:cubicBezTo>
                  <a:pt x="3" y="144"/>
                  <a:pt x="14" y="133"/>
                  <a:pt x="29" y="133"/>
                </a:cubicBezTo>
                <a:cubicBezTo>
                  <a:pt x="441" y="133"/>
                  <a:pt x="441" y="133"/>
                  <a:pt x="441" y="133"/>
                </a:cubicBezTo>
                <a:cubicBezTo>
                  <a:pt x="441" y="0"/>
                  <a:pt x="441" y="0"/>
                  <a:pt x="441" y="0"/>
                </a:cubicBezTo>
                <a:cubicBezTo>
                  <a:pt x="82" y="0"/>
                  <a:pt x="82" y="0"/>
                  <a:pt x="82" y="0"/>
                </a:cubicBezTo>
                <a:cubicBezTo>
                  <a:pt x="58" y="0"/>
                  <a:pt x="37" y="16"/>
                  <a:pt x="31" y="39"/>
                </a:cubicBezTo>
                <a:cubicBezTo>
                  <a:pt x="6" y="133"/>
                  <a:pt x="6" y="133"/>
                  <a:pt x="6" y="133"/>
                </a:cubicBezTo>
                <a:lnTo>
                  <a:pt x="0" y="156"/>
                </a:lnTo>
                <a:close/>
              </a:path>
            </a:pathLst>
          </a:custGeom>
          <a:solidFill>
            <a:schemeClr val="accent1"/>
          </a:solidFill>
          <a:ln>
            <a:noFill/>
          </a:ln>
        </p:spPr>
        <p:txBody>
          <a:bodyPr vert="horz" wrap="square" lIns="68580" tIns="34290" rIns="68580" bIns="34290" numCol="1" anchor="t" anchorCtr="0" compatLnSpc="1"/>
          <a:lstStyle/>
          <a:p>
            <a:pPr lvl="0"/>
            <a:endParaRPr lang="en-US" sz="2100"/>
          </a:p>
        </p:txBody>
      </p:sp>
      <p:sp>
        <p:nvSpPr>
          <p:cNvPr id="20" name="Freeform 49"/>
          <p:cNvSpPr/>
          <p:nvPr userDrawn="1"/>
        </p:nvSpPr>
        <p:spPr bwMode="auto">
          <a:xfrm>
            <a:off x="11311872" y="771939"/>
            <a:ext cx="432754" cy="388894"/>
          </a:xfrm>
          <a:custGeom>
            <a:avLst/>
            <a:gdLst>
              <a:gd name="T0" fmla="*/ 0 w 148"/>
              <a:gd name="T1" fmla="*/ 0 h 133"/>
              <a:gd name="T2" fmla="*/ 0 w 148"/>
              <a:gd name="T3" fmla="*/ 133 h 133"/>
              <a:gd name="T4" fmla="*/ 115 w 148"/>
              <a:gd name="T5" fmla="*/ 133 h 133"/>
              <a:gd name="T6" fmla="*/ 145 w 148"/>
              <a:gd name="T7" fmla="*/ 111 h 133"/>
              <a:gd name="T8" fmla="*/ 145 w 148"/>
              <a:gd name="T9" fmla="*/ 110 h 133"/>
              <a:gd name="T10" fmla="*/ 131 w 148"/>
              <a:gd name="T11" fmla="*/ 75 h 133"/>
              <a:gd name="T12" fmla="*/ 0 w 148"/>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8" h="133">
                <a:moveTo>
                  <a:pt x="0" y="0"/>
                </a:moveTo>
                <a:cubicBezTo>
                  <a:pt x="0" y="133"/>
                  <a:pt x="0" y="133"/>
                  <a:pt x="0" y="133"/>
                </a:cubicBezTo>
                <a:cubicBezTo>
                  <a:pt x="115" y="133"/>
                  <a:pt x="115" y="133"/>
                  <a:pt x="115" y="133"/>
                </a:cubicBezTo>
                <a:cubicBezTo>
                  <a:pt x="131" y="133"/>
                  <a:pt x="141" y="123"/>
                  <a:pt x="145" y="111"/>
                </a:cubicBezTo>
                <a:cubicBezTo>
                  <a:pt x="145" y="110"/>
                  <a:pt x="145" y="110"/>
                  <a:pt x="145" y="110"/>
                </a:cubicBezTo>
                <a:cubicBezTo>
                  <a:pt x="148" y="97"/>
                  <a:pt x="144" y="83"/>
                  <a:pt x="131" y="75"/>
                </a:cubicBezTo>
                <a:lnTo>
                  <a:pt x="0" y="0"/>
                </a:lnTo>
                <a:close/>
              </a:path>
            </a:pathLst>
          </a:custGeom>
          <a:gradFill>
            <a:gsLst>
              <a:gs pos="0">
                <a:schemeClr val="tx1">
                  <a:alpha val="20000"/>
                </a:schemeClr>
              </a:gs>
              <a:gs pos="100000">
                <a:schemeClr val="tx1">
                  <a:alpha val="0"/>
                </a:schemeClr>
              </a:gs>
            </a:gsLst>
            <a:lin ang="10800000" scaled="0"/>
          </a:gradFill>
          <a:ln>
            <a:noFill/>
          </a:ln>
        </p:spPr>
        <p:txBody>
          <a:bodyPr vert="horz" wrap="square" lIns="68580" tIns="34290" rIns="68580" bIns="34290" numCol="1" anchor="t" anchorCtr="0" compatLnSpc="1"/>
          <a:lstStyle/>
          <a:p>
            <a:pPr lvl="0"/>
            <a:endParaRPr lang="en-US" sz="2100"/>
          </a:p>
        </p:txBody>
      </p:sp>
      <p:sp>
        <p:nvSpPr>
          <p:cNvPr id="21" name="Freeform 50"/>
          <p:cNvSpPr/>
          <p:nvPr userDrawn="1"/>
        </p:nvSpPr>
        <p:spPr bwMode="auto">
          <a:xfrm>
            <a:off x="10534085" y="771939"/>
            <a:ext cx="1210541" cy="321641"/>
          </a:xfrm>
          <a:custGeom>
            <a:avLst/>
            <a:gdLst>
              <a:gd name="T0" fmla="*/ 0 w 414"/>
              <a:gd name="T1" fmla="*/ 0 h 110"/>
              <a:gd name="T2" fmla="*/ 411 w 414"/>
              <a:gd name="T3" fmla="*/ 110 h 110"/>
              <a:gd name="T4" fmla="*/ 397 w 414"/>
              <a:gd name="T5" fmla="*/ 75 h 110"/>
              <a:gd name="T6" fmla="*/ 266 w 414"/>
              <a:gd name="T7" fmla="*/ 0 h 110"/>
              <a:gd name="T8" fmla="*/ 0 w 414"/>
              <a:gd name="T9" fmla="*/ 0 h 110"/>
            </a:gdLst>
            <a:ahLst/>
            <a:cxnLst>
              <a:cxn ang="0">
                <a:pos x="T0" y="T1"/>
              </a:cxn>
              <a:cxn ang="0">
                <a:pos x="T2" y="T3"/>
              </a:cxn>
              <a:cxn ang="0">
                <a:pos x="T4" y="T5"/>
              </a:cxn>
              <a:cxn ang="0">
                <a:pos x="T6" y="T7"/>
              </a:cxn>
              <a:cxn ang="0">
                <a:pos x="T8" y="T9"/>
              </a:cxn>
            </a:cxnLst>
            <a:rect l="0" t="0" r="r" b="b"/>
            <a:pathLst>
              <a:path w="414" h="110">
                <a:moveTo>
                  <a:pt x="0" y="0"/>
                </a:moveTo>
                <a:cubicBezTo>
                  <a:pt x="411" y="110"/>
                  <a:pt x="411" y="110"/>
                  <a:pt x="411" y="110"/>
                </a:cubicBezTo>
                <a:cubicBezTo>
                  <a:pt x="414" y="97"/>
                  <a:pt x="410" y="83"/>
                  <a:pt x="397" y="75"/>
                </a:cubicBezTo>
                <a:cubicBezTo>
                  <a:pt x="266" y="0"/>
                  <a:pt x="266" y="0"/>
                  <a:pt x="266" y="0"/>
                </a:cubicBezTo>
                <a:lnTo>
                  <a:pt x="0" y="0"/>
                </a:lnTo>
                <a:close/>
              </a:path>
            </a:pathLst>
          </a:custGeom>
          <a:gradFill>
            <a:gsLst>
              <a:gs pos="0">
                <a:schemeClr val="tx1">
                  <a:alpha val="10000"/>
                </a:schemeClr>
              </a:gs>
              <a:gs pos="100000">
                <a:schemeClr val="tx1">
                  <a:alpha val="0"/>
                </a:schemeClr>
              </a:gs>
            </a:gsLst>
            <a:lin ang="10800000" scaled="0"/>
          </a:gradFill>
          <a:ln>
            <a:noFill/>
          </a:ln>
        </p:spPr>
        <p:txBody>
          <a:bodyPr vert="horz" wrap="square" lIns="68580" tIns="34290" rIns="68580" bIns="34290" numCol="1" anchor="t" anchorCtr="0" compatLnSpc="1"/>
          <a:lstStyle/>
          <a:p>
            <a:pPr lvl="0"/>
            <a:endParaRPr lang="en-US" sz="2100"/>
          </a:p>
        </p:txBody>
      </p:sp>
      <p:sp>
        <p:nvSpPr>
          <p:cNvPr id="23" name="Freeform 53"/>
          <p:cNvSpPr/>
          <p:nvPr userDrawn="1"/>
        </p:nvSpPr>
        <p:spPr bwMode="auto">
          <a:xfrm>
            <a:off x="10899586" y="388894"/>
            <a:ext cx="932760" cy="318717"/>
          </a:xfrm>
          <a:custGeom>
            <a:avLst/>
            <a:gdLst>
              <a:gd name="T0" fmla="*/ 0 w 319"/>
              <a:gd name="T1" fmla="*/ 24 h 109"/>
              <a:gd name="T2" fmla="*/ 319 w 319"/>
              <a:gd name="T3" fmla="*/ 109 h 109"/>
              <a:gd name="T4" fmla="*/ 293 w 319"/>
              <a:gd name="T5" fmla="*/ 64 h 109"/>
              <a:gd name="T6" fmla="*/ 182 w 319"/>
              <a:gd name="T7" fmla="*/ 0 h 109"/>
              <a:gd name="T8" fmla="*/ 30 w 319"/>
              <a:gd name="T9" fmla="*/ 0 h 109"/>
              <a:gd name="T10" fmla="*/ 1 w 319"/>
              <a:gd name="T11" fmla="*/ 23 h 109"/>
              <a:gd name="T12" fmla="*/ 0 w 319"/>
              <a:gd name="T13" fmla="*/ 24 h 109"/>
            </a:gdLst>
            <a:ahLst/>
            <a:cxnLst>
              <a:cxn ang="0">
                <a:pos x="T0" y="T1"/>
              </a:cxn>
              <a:cxn ang="0">
                <a:pos x="T2" y="T3"/>
              </a:cxn>
              <a:cxn ang="0">
                <a:pos x="T4" y="T5"/>
              </a:cxn>
              <a:cxn ang="0">
                <a:pos x="T6" y="T7"/>
              </a:cxn>
              <a:cxn ang="0">
                <a:pos x="T8" y="T9"/>
              </a:cxn>
              <a:cxn ang="0">
                <a:pos x="T10" y="T11"/>
              </a:cxn>
              <a:cxn ang="0">
                <a:pos x="T12" y="T13"/>
              </a:cxn>
            </a:cxnLst>
            <a:rect l="0" t="0" r="r" b="b"/>
            <a:pathLst>
              <a:path w="319" h="109">
                <a:moveTo>
                  <a:pt x="0" y="24"/>
                </a:moveTo>
                <a:cubicBezTo>
                  <a:pt x="319" y="109"/>
                  <a:pt x="319" y="109"/>
                  <a:pt x="319" y="109"/>
                </a:cubicBezTo>
                <a:cubicBezTo>
                  <a:pt x="319" y="91"/>
                  <a:pt x="309" y="74"/>
                  <a:pt x="293" y="64"/>
                </a:cubicBezTo>
                <a:cubicBezTo>
                  <a:pt x="182" y="0"/>
                  <a:pt x="182" y="0"/>
                  <a:pt x="182" y="0"/>
                </a:cubicBezTo>
                <a:cubicBezTo>
                  <a:pt x="30" y="0"/>
                  <a:pt x="30" y="0"/>
                  <a:pt x="30" y="0"/>
                </a:cubicBezTo>
                <a:cubicBezTo>
                  <a:pt x="15" y="0"/>
                  <a:pt x="4" y="11"/>
                  <a:pt x="1" y="23"/>
                </a:cubicBezTo>
                <a:lnTo>
                  <a:pt x="0" y="24"/>
                </a:lnTo>
                <a:close/>
              </a:path>
            </a:pathLst>
          </a:custGeom>
          <a:gradFill>
            <a:gsLst>
              <a:gs pos="0">
                <a:schemeClr val="tx1">
                  <a:alpha val="10000"/>
                </a:schemeClr>
              </a:gs>
              <a:gs pos="100000">
                <a:schemeClr val="tx1">
                  <a:alpha val="0"/>
                </a:schemeClr>
              </a:gs>
            </a:gsLst>
            <a:lin ang="0" scaled="0"/>
          </a:gradFill>
          <a:ln>
            <a:noFill/>
          </a:ln>
        </p:spPr>
        <p:txBody>
          <a:bodyPr vert="horz" wrap="square" lIns="68580" tIns="34290" rIns="68580" bIns="34290" numCol="1" anchor="t" anchorCtr="0" compatLnSpc="1"/>
          <a:lstStyle/>
          <a:p>
            <a:pPr lvl="0"/>
            <a:endParaRPr lang="en-US" sz="2100"/>
          </a:p>
        </p:txBody>
      </p:sp>
      <p:sp>
        <p:nvSpPr>
          <p:cNvPr id="24" name="Rectangle 23"/>
          <p:cNvSpPr/>
          <p:nvPr userDrawn="1"/>
        </p:nvSpPr>
        <p:spPr>
          <a:xfrm>
            <a:off x="0" y="6400800"/>
            <a:ext cx="12192000" cy="457200"/>
          </a:xfrm>
          <a:prstGeom prst="rect">
            <a:avLst/>
          </a:prstGeom>
          <a:solidFill>
            <a:schemeClr val="tx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 name="Title Placeholder 1"/>
          <p:cNvSpPr>
            <a:spLocks noGrp="1"/>
          </p:cNvSpPr>
          <p:nvPr userDrawn="1">
            <p:ph type="title"/>
          </p:nvPr>
        </p:nvSpPr>
        <p:spPr>
          <a:xfrm>
            <a:off x="695325" y="57151"/>
            <a:ext cx="10801350" cy="1098549"/>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userDrawn="1">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3"/>
          </p:nvPr>
        </p:nvSpPr>
        <p:spPr>
          <a:xfrm>
            <a:off x="695325" y="6512983"/>
            <a:ext cx="4783137" cy="237067"/>
          </a:xfrm>
          <a:prstGeom prst="rect">
            <a:avLst/>
          </a:prstGeom>
        </p:spPr>
        <p:txBody>
          <a:bodyPr vert="horz" lIns="0" tIns="0" rIns="0" bIns="0" rtlCol="0" anchor="ctr"/>
          <a:lstStyle>
            <a:lvl1pPr algn="l">
              <a:defRPr lang="en-US" sz="800" b="0" kern="1200" dirty="0" smtClean="0">
                <a:solidFill>
                  <a:schemeClr val="tx2">
                    <a:lumMod val="65000"/>
                  </a:schemeClr>
                </a:solidFill>
                <a:latin typeface="+mn-lt"/>
                <a:ea typeface="+mn-ea"/>
                <a:cs typeface="+mn-cs"/>
              </a:defRPr>
            </a:lvl1pPr>
          </a:lstStyle>
          <a:p>
            <a:r>
              <a:rPr lang="en-US" dirty="0"/>
              <a:t>Converting your business from Good to Great.</a:t>
            </a:r>
          </a:p>
        </p:txBody>
      </p:sp>
      <p:sp>
        <p:nvSpPr>
          <p:cNvPr id="6" name="Slide Number Placeholder 5"/>
          <p:cNvSpPr>
            <a:spLocks noGrp="1"/>
          </p:cNvSpPr>
          <p:nvPr userDrawn="1">
            <p:ph type="sldNum" sz="quarter" idx="4"/>
          </p:nvPr>
        </p:nvSpPr>
        <p:spPr>
          <a:xfrm>
            <a:off x="10923764" y="6519333"/>
            <a:ext cx="572911" cy="237067"/>
          </a:xfrm>
          <a:prstGeom prst="rect">
            <a:avLst/>
          </a:prstGeom>
        </p:spPr>
        <p:txBody>
          <a:bodyPr vert="horz" lIns="0" tIns="0" rIns="0" bIns="0" rtlCol="0" anchor="ctr"/>
          <a:lstStyle>
            <a:lvl1pPr algn="r">
              <a:defRPr lang="en-US" sz="900" kern="1200" smtClean="0">
                <a:solidFill>
                  <a:schemeClr val="tx2">
                    <a:lumMod val="65000"/>
                  </a:schemeClr>
                </a:solidFill>
                <a:latin typeface="+mn-lt"/>
                <a:ea typeface="+mn-ea"/>
                <a:cs typeface="+mn-cs"/>
              </a:defRPr>
            </a:lvl1pPr>
          </a:lstStyle>
          <a:p>
            <a:fld id="{8409FBBB-C588-4B8D-A7FF-E25C81CC24C8}"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 id="2147483702" r:id="rId52"/>
    <p:sldLayoutId id="2147483703" r:id="rId53"/>
    <p:sldLayoutId id="2147483704" r:id="rId54"/>
    <p:sldLayoutId id="2147483705" r:id="rId55"/>
    <p:sldLayoutId id="2147483706" r:id="rId56"/>
    <p:sldLayoutId id="2147483707" r:id="rId57"/>
    <p:sldLayoutId id="2147483708" r:id="rId58"/>
    <p:sldLayoutId id="2147483709" r:id="rId59"/>
    <p:sldLayoutId id="2147483710" r:id="rId60"/>
    <p:sldLayoutId id="2147483711" r:id="rId61"/>
    <p:sldLayoutId id="2147483712" r:id="rId62"/>
    <p:sldLayoutId id="2147483713" r:id="rId63"/>
    <p:sldLayoutId id="2147483714" r:id="rId64"/>
    <p:sldLayoutId id="2147483715" r:id="rId65"/>
    <p:sldLayoutId id="2147483716" r:id="rId66"/>
    <p:sldLayoutId id="2147483717" r:id="rId67"/>
    <p:sldLayoutId id="2147483718" r:id="rId68"/>
    <p:sldLayoutId id="2147483719" r:id="rId69"/>
    <p:sldLayoutId id="2147483720" r:id="rId70"/>
    <p:sldLayoutId id="2147483721" r:id="rId71"/>
    <p:sldLayoutId id="2147483722" r:id="rId72"/>
    <p:sldLayoutId id="2147483723" r:id="rId73"/>
    <p:sldLayoutId id="2147483724" r:id="rId74"/>
    <p:sldLayoutId id="2147483725" r:id="rId75"/>
    <p:sldLayoutId id="2147483726" r:id="rId76"/>
    <p:sldLayoutId id="2147483727" r:id="rId77"/>
    <p:sldLayoutId id="2147483728" r:id="rId78"/>
    <p:sldLayoutId id="2147483729" r:id="rId79"/>
    <p:sldLayoutId id="2147483730" r:id="rId80"/>
    <p:sldLayoutId id="2147483731" r:id="rId81"/>
    <p:sldLayoutId id="2147483732" r:id="rId82"/>
    <p:sldLayoutId id="2147483733" r:id="rId83"/>
    <p:sldLayoutId id="2147483734" r:id="rId84"/>
    <p:sldLayoutId id="2147483735" r:id="rId85"/>
    <p:sldLayoutId id="2147483736" r:id="rId86"/>
    <p:sldLayoutId id="2147483737" r:id="rId87"/>
    <p:sldLayoutId id="2147483738" r:id="rId88"/>
    <p:sldLayoutId id="2147483739" r:id="rId89"/>
    <p:sldLayoutId id="2147483740" r:id="rId90"/>
    <p:sldLayoutId id="2147483741" r:id="rId91"/>
    <p:sldLayoutId id="2147483742" r:id="rId92"/>
    <p:sldLayoutId id="2147483743" r:id="rId93"/>
    <p:sldLayoutId id="2147483744" r:id="rId94"/>
    <p:sldLayoutId id="2147483745" r:id="rId95"/>
    <p:sldLayoutId id="2147483746" r:id="rId96"/>
    <p:sldLayoutId id="2147483747" r:id="rId97"/>
    <p:sldLayoutId id="2147483748" r:id="rId98"/>
    <p:sldLayoutId id="2147483749" r:id="rId99"/>
    <p:sldLayoutId id="2147483750" r:id="rId100"/>
  </p:sldLayoutIdLst>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hf hdr="0" dt="0"/>
  <p:txStyles>
    <p:titleStyle>
      <a:lvl1pPr algn="l" defTabSz="914400" rtl="0" eaLnBrk="1" latinLnBrk="0" hangingPunct="1">
        <a:lnSpc>
          <a:spcPct val="90000"/>
        </a:lnSpc>
        <a:spcBef>
          <a:spcPct val="0"/>
        </a:spcBef>
        <a:buNone/>
        <a:defRPr lang="en-US" sz="3700" b="1" kern="1200" dirty="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oleObject" Target="../embeddings/oleObject150.bin"/><Relationship Id="rId1" Type="http://schemas.openxmlformats.org/officeDocument/2006/relationships/slideLayout" Target="../slideLayouts/slideLayout89.xml"/><Relationship Id="rId4" Type="http://schemas.openxmlformats.org/officeDocument/2006/relationships/image" Target="../media/image158.png"/></Relationships>
</file>

<file path=ppt/slides/_rels/slide101.xml.rels><?xml version="1.0" encoding="UTF-8" standalone="yes"?>
<Relationships xmlns="http://schemas.openxmlformats.org/package/2006/relationships"><Relationship Id="rId3" Type="http://schemas.openxmlformats.org/officeDocument/2006/relationships/image" Target="../media/image168.wmf"/><Relationship Id="rId2" Type="http://schemas.openxmlformats.org/officeDocument/2006/relationships/oleObject" Target="../embeddings/oleObject151.bin"/><Relationship Id="rId1" Type="http://schemas.openxmlformats.org/officeDocument/2006/relationships/slideLayout" Target="../slideLayouts/slideLayout90.xml"/><Relationship Id="rId6" Type="http://schemas.openxmlformats.org/officeDocument/2006/relationships/image" Target="../media/image158.png"/><Relationship Id="rId5" Type="http://schemas.openxmlformats.org/officeDocument/2006/relationships/image" Target="../media/image169.wmf"/><Relationship Id="rId4" Type="http://schemas.openxmlformats.org/officeDocument/2006/relationships/oleObject" Target="../embeddings/oleObject152.bin"/></Relationships>
</file>

<file path=ppt/slides/_rels/slide102.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70.wmf"/><Relationship Id="rId7" Type="http://schemas.openxmlformats.org/officeDocument/2006/relationships/image" Target="../media/image172.png"/><Relationship Id="rId2" Type="http://schemas.openxmlformats.org/officeDocument/2006/relationships/oleObject" Target="../embeddings/oleObject153.bin"/><Relationship Id="rId1" Type="http://schemas.openxmlformats.org/officeDocument/2006/relationships/slideLayout" Target="../slideLayouts/slideLayout91.xml"/><Relationship Id="rId6" Type="http://schemas.openxmlformats.org/officeDocument/2006/relationships/image" Target="../media/image171.png"/><Relationship Id="rId5" Type="http://schemas.openxmlformats.org/officeDocument/2006/relationships/image" Target="../media/image168.wmf"/><Relationship Id="rId4" Type="http://schemas.openxmlformats.org/officeDocument/2006/relationships/oleObject" Target="../embeddings/oleObject154.bin"/></Relationships>
</file>

<file path=ppt/slides/_rels/slide103.x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oleObject" Target="../embeddings/oleObject155.bin"/><Relationship Id="rId1" Type="http://schemas.openxmlformats.org/officeDocument/2006/relationships/slideLayout" Target="../slideLayouts/slideLayout92.xml"/><Relationship Id="rId5" Type="http://schemas.openxmlformats.org/officeDocument/2006/relationships/image" Target="../media/image175.wmf"/><Relationship Id="rId4" Type="http://schemas.openxmlformats.org/officeDocument/2006/relationships/oleObject" Target="../embeddings/oleObject156.bin"/></Relationships>
</file>

<file path=ppt/slides/_rels/slide104.xml.rels><?xml version="1.0" encoding="UTF-8" standalone="yes"?>
<Relationships xmlns="http://schemas.openxmlformats.org/package/2006/relationships"><Relationship Id="rId8" Type="http://schemas.openxmlformats.org/officeDocument/2006/relationships/image" Target="../media/image178.wmf"/><Relationship Id="rId3" Type="http://schemas.openxmlformats.org/officeDocument/2006/relationships/oleObject" Target="../embeddings/oleObject157.bin"/><Relationship Id="rId7" Type="http://schemas.openxmlformats.org/officeDocument/2006/relationships/oleObject" Target="../embeddings/oleObject159.bin"/><Relationship Id="rId2" Type="http://schemas.openxmlformats.org/officeDocument/2006/relationships/notesSlide" Target="../notesSlides/notesSlide11.xml"/><Relationship Id="rId1" Type="http://schemas.openxmlformats.org/officeDocument/2006/relationships/slideLayout" Target="../slideLayouts/slideLayout93.xml"/><Relationship Id="rId6" Type="http://schemas.openxmlformats.org/officeDocument/2006/relationships/image" Target="../media/image177.wmf"/><Relationship Id="rId5" Type="http://schemas.openxmlformats.org/officeDocument/2006/relationships/oleObject" Target="../embeddings/oleObject158.bin"/><Relationship Id="rId10" Type="http://schemas.openxmlformats.org/officeDocument/2006/relationships/image" Target="../media/image179.wmf"/><Relationship Id="rId4" Type="http://schemas.openxmlformats.org/officeDocument/2006/relationships/image" Target="../media/image176.wmf"/><Relationship Id="rId9" Type="http://schemas.openxmlformats.org/officeDocument/2006/relationships/oleObject" Target="../embeddings/oleObject160.bin"/></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164.bin"/><Relationship Id="rId13" Type="http://schemas.openxmlformats.org/officeDocument/2006/relationships/image" Target="../media/image185.wmf"/><Relationship Id="rId3" Type="http://schemas.openxmlformats.org/officeDocument/2006/relationships/image" Target="../media/image180.emf"/><Relationship Id="rId7" Type="http://schemas.openxmlformats.org/officeDocument/2006/relationships/image" Target="../media/image182.emf"/><Relationship Id="rId12" Type="http://schemas.openxmlformats.org/officeDocument/2006/relationships/oleObject" Target="../embeddings/oleObject166.bin"/><Relationship Id="rId2" Type="http://schemas.openxmlformats.org/officeDocument/2006/relationships/oleObject" Target="../embeddings/oleObject161.bin"/><Relationship Id="rId1" Type="http://schemas.openxmlformats.org/officeDocument/2006/relationships/slideLayout" Target="../slideLayouts/slideLayout95.xml"/><Relationship Id="rId6" Type="http://schemas.openxmlformats.org/officeDocument/2006/relationships/oleObject" Target="../embeddings/oleObject163.bin"/><Relationship Id="rId11" Type="http://schemas.openxmlformats.org/officeDocument/2006/relationships/image" Target="../media/image184.wmf"/><Relationship Id="rId5" Type="http://schemas.openxmlformats.org/officeDocument/2006/relationships/image" Target="../media/image181.wmf"/><Relationship Id="rId10" Type="http://schemas.openxmlformats.org/officeDocument/2006/relationships/oleObject" Target="../embeddings/oleObject165.bin"/><Relationship Id="rId4" Type="http://schemas.openxmlformats.org/officeDocument/2006/relationships/oleObject" Target="../embeddings/oleObject162.bin"/><Relationship Id="rId9" Type="http://schemas.openxmlformats.org/officeDocument/2006/relationships/image" Target="../media/image183.wmf"/></Relationships>
</file>

<file path=ppt/slides/_rels/slide107.xml.rels><?xml version="1.0" encoding="UTF-8" standalone="yes"?>
<Relationships xmlns="http://schemas.openxmlformats.org/package/2006/relationships"><Relationship Id="rId3" Type="http://schemas.openxmlformats.org/officeDocument/2006/relationships/image" Target="../media/image180.emf"/><Relationship Id="rId7" Type="http://schemas.openxmlformats.org/officeDocument/2006/relationships/image" Target="../media/image186.wmf"/><Relationship Id="rId2" Type="http://schemas.openxmlformats.org/officeDocument/2006/relationships/oleObject" Target="../embeddings/oleObject167.bin"/><Relationship Id="rId1" Type="http://schemas.openxmlformats.org/officeDocument/2006/relationships/slideLayout" Target="../slideLayouts/slideLayout96.xml"/><Relationship Id="rId6" Type="http://schemas.openxmlformats.org/officeDocument/2006/relationships/oleObject" Target="../embeddings/oleObject169.bin"/><Relationship Id="rId5" Type="http://schemas.openxmlformats.org/officeDocument/2006/relationships/image" Target="../media/image185.wmf"/><Relationship Id="rId4" Type="http://schemas.openxmlformats.org/officeDocument/2006/relationships/oleObject" Target="../embeddings/oleObject168.bin"/></Relationships>
</file>

<file path=ppt/slides/_rels/slide108.xml.rels><?xml version="1.0" encoding="UTF-8" standalone="yes"?>
<Relationships xmlns="http://schemas.openxmlformats.org/package/2006/relationships"><Relationship Id="rId3" Type="http://schemas.openxmlformats.org/officeDocument/2006/relationships/image" Target="../media/image187.wmf"/><Relationship Id="rId7" Type="http://schemas.openxmlformats.org/officeDocument/2006/relationships/image" Target="../media/image189.wmf"/><Relationship Id="rId2" Type="http://schemas.openxmlformats.org/officeDocument/2006/relationships/oleObject" Target="../embeddings/oleObject170.bin"/><Relationship Id="rId1" Type="http://schemas.openxmlformats.org/officeDocument/2006/relationships/slideLayout" Target="../slideLayouts/slideLayout97.xml"/><Relationship Id="rId6" Type="http://schemas.openxmlformats.org/officeDocument/2006/relationships/oleObject" Target="../embeddings/oleObject172.bin"/><Relationship Id="rId5" Type="http://schemas.openxmlformats.org/officeDocument/2006/relationships/image" Target="../media/image188.wmf"/><Relationship Id="rId4" Type="http://schemas.openxmlformats.org/officeDocument/2006/relationships/oleObject" Target="../embeddings/oleObject171.bin"/></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176.bin"/><Relationship Id="rId3" Type="http://schemas.openxmlformats.org/officeDocument/2006/relationships/image" Target="../media/image180.emf"/><Relationship Id="rId7" Type="http://schemas.openxmlformats.org/officeDocument/2006/relationships/image" Target="../media/image191.wmf"/><Relationship Id="rId2" Type="http://schemas.openxmlformats.org/officeDocument/2006/relationships/oleObject" Target="../embeddings/oleObject173.bin"/><Relationship Id="rId1" Type="http://schemas.openxmlformats.org/officeDocument/2006/relationships/slideLayout" Target="../slideLayouts/slideLayout98.xml"/><Relationship Id="rId6" Type="http://schemas.openxmlformats.org/officeDocument/2006/relationships/oleObject" Target="../embeddings/oleObject175.bin"/><Relationship Id="rId5" Type="http://schemas.openxmlformats.org/officeDocument/2006/relationships/image" Target="../media/image190.wmf"/><Relationship Id="rId4" Type="http://schemas.openxmlformats.org/officeDocument/2006/relationships/oleObject" Target="../embeddings/oleObject174.bin"/><Relationship Id="rId9" Type="http://schemas.openxmlformats.org/officeDocument/2006/relationships/image" Target="../media/image192.wmf"/></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110.xml.rels><?xml version="1.0" encoding="UTF-8" standalone="yes"?>
<Relationships xmlns="http://schemas.openxmlformats.org/package/2006/relationships"><Relationship Id="rId3" Type="http://schemas.openxmlformats.org/officeDocument/2006/relationships/image" Target="../media/image193.emf"/><Relationship Id="rId2" Type="http://schemas.openxmlformats.org/officeDocument/2006/relationships/oleObject" Target="../embeddings/oleObject177.bin"/><Relationship Id="rId1" Type="http://schemas.openxmlformats.org/officeDocument/2006/relationships/slideLayout" Target="../slideLayouts/slideLayout99.xml"/><Relationship Id="rId4" Type="http://schemas.openxmlformats.org/officeDocument/2006/relationships/image" Target="../media/image194.pn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99.xml"/><Relationship Id="rId7" Type="http://schemas.openxmlformats.org/officeDocument/2006/relationships/image" Target="../media/image198.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97.jpeg"/><Relationship Id="rId5" Type="http://schemas.openxmlformats.org/officeDocument/2006/relationships/image" Target="../media/image196.jpeg"/><Relationship Id="rId4" Type="http://schemas.openxmlformats.org/officeDocument/2006/relationships/image" Target="../media/image195.jpeg"/></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181.bin"/><Relationship Id="rId3" Type="http://schemas.openxmlformats.org/officeDocument/2006/relationships/image" Target="../media/image199.wmf"/><Relationship Id="rId7" Type="http://schemas.openxmlformats.org/officeDocument/2006/relationships/image" Target="../media/image201.wmf"/><Relationship Id="rId2" Type="http://schemas.openxmlformats.org/officeDocument/2006/relationships/oleObject" Target="../embeddings/oleObject178.bin"/><Relationship Id="rId1" Type="http://schemas.openxmlformats.org/officeDocument/2006/relationships/slideLayout" Target="../slideLayouts/slideLayout100.xml"/><Relationship Id="rId6" Type="http://schemas.openxmlformats.org/officeDocument/2006/relationships/oleObject" Target="../embeddings/oleObject180.bin"/><Relationship Id="rId5" Type="http://schemas.openxmlformats.org/officeDocument/2006/relationships/image" Target="../media/image200.wmf"/><Relationship Id="rId4" Type="http://schemas.openxmlformats.org/officeDocument/2006/relationships/oleObject" Target="../embeddings/oleObject179.bin"/><Relationship Id="rId9" Type="http://schemas.openxmlformats.org/officeDocument/2006/relationships/image" Target="../media/image202.w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182.bin"/><Relationship Id="rId2" Type="http://schemas.openxmlformats.org/officeDocument/2006/relationships/image" Target="../media/image203.png"/><Relationship Id="rId1" Type="http://schemas.openxmlformats.org/officeDocument/2006/relationships/slideLayout" Target="../slideLayouts/slideLayout100.xml"/><Relationship Id="rId4" Type="http://schemas.openxmlformats.org/officeDocument/2006/relationships/image" Target="../media/image204.wmf"/></Relationships>
</file>

<file path=ppt/slides/_rels/slide114.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jpeg"/><Relationship Id="rId1" Type="http://schemas.openxmlformats.org/officeDocument/2006/relationships/slideLayout" Target="../slideLayouts/slideLayout99.xml"/><Relationship Id="rId4" Type="http://schemas.openxmlformats.org/officeDocument/2006/relationships/image" Target="../media/image197.jpeg"/></Relationships>
</file>

<file path=ppt/slides/_rels/slide115.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9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9.emf"/><Relationship Id="rId3" Type="http://schemas.openxmlformats.org/officeDocument/2006/relationships/image" Target="../media/image4.emf"/><Relationship Id="rId7" Type="http://schemas.openxmlformats.org/officeDocument/2006/relationships/image" Target="../media/image6.emf"/><Relationship Id="rId12" Type="http://schemas.openxmlformats.org/officeDocument/2006/relationships/oleObject" Target="../embeddings/oleObject7.bin"/><Relationship Id="rId2" Type="http://schemas.openxmlformats.org/officeDocument/2006/relationships/oleObject" Target="../embeddings/oleObject2.bin"/><Relationship Id="rId1" Type="http://schemas.openxmlformats.org/officeDocument/2006/relationships/slideLayout" Target="../slideLayouts/slideLayout100.xml"/><Relationship Id="rId6" Type="http://schemas.openxmlformats.org/officeDocument/2006/relationships/oleObject" Target="../embeddings/oleObject4.bin"/><Relationship Id="rId11" Type="http://schemas.openxmlformats.org/officeDocument/2006/relationships/image" Target="../media/image8.emf"/><Relationship Id="rId5" Type="http://schemas.openxmlformats.org/officeDocument/2006/relationships/image" Target="../media/image5.emf"/><Relationship Id="rId15" Type="http://schemas.openxmlformats.org/officeDocument/2006/relationships/image" Target="../media/image10.e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7.emf"/><Relationship Id="rId14" Type="http://schemas.openxmlformats.org/officeDocument/2006/relationships/oleObject" Target="../embeddings/oleObject8.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1.emf"/><Relationship Id="rId7" Type="http://schemas.openxmlformats.org/officeDocument/2006/relationships/image" Target="../media/image13.emf"/><Relationship Id="rId2" Type="http://schemas.openxmlformats.org/officeDocument/2006/relationships/oleObject" Target="../embeddings/oleObject9.bin"/><Relationship Id="rId1" Type="http://schemas.openxmlformats.org/officeDocument/2006/relationships/slideLayout" Target="../slideLayouts/slideLayout100.xml"/><Relationship Id="rId6" Type="http://schemas.openxmlformats.org/officeDocument/2006/relationships/oleObject" Target="../embeddings/oleObject11.bin"/><Relationship Id="rId5" Type="http://schemas.openxmlformats.org/officeDocument/2006/relationships/image" Target="../media/image12.emf"/><Relationship Id="rId4" Type="http://schemas.openxmlformats.org/officeDocument/2006/relationships/oleObject" Target="../embeddings/oleObject10.bin"/><Relationship Id="rId9" Type="http://schemas.openxmlformats.org/officeDocument/2006/relationships/image" Target="../media/image14.emf"/></Relationships>
</file>

<file path=ppt/slides/_rels/slide21.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13.bin"/><Relationship Id="rId1" Type="http://schemas.openxmlformats.org/officeDocument/2006/relationships/slideLayout" Target="../slideLayouts/slideLayout21.xml"/><Relationship Id="rId4" Type="http://schemas.openxmlformats.org/officeDocument/2006/relationships/oleObject" Target="../embeddings/oleObject14.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00.xml"/><Relationship Id="rId6" Type="http://schemas.openxmlformats.org/officeDocument/2006/relationships/image" Target="../media/image20.emf"/><Relationship Id="rId5" Type="http://schemas.openxmlformats.org/officeDocument/2006/relationships/oleObject" Target="../embeddings/oleObject16.bin"/><Relationship Id="rId4" Type="http://schemas.openxmlformats.org/officeDocument/2006/relationships/image" Target="../media/image19.emf"/></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5.png"/><Relationship Id="rId2" Type="http://schemas.openxmlformats.org/officeDocument/2006/relationships/oleObject" Target="../embeddings/oleObject17.bin"/><Relationship Id="rId1" Type="http://schemas.openxmlformats.org/officeDocument/2006/relationships/slideLayout" Target="../slideLayouts/slideLayout31.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oleObject" Target="../embeddings/oleObject18.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image" Target="../media/image26.wmf"/><Relationship Id="rId7" Type="http://schemas.openxmlformats.org/officeDocument/2006/relationships/image" Target="../media/image29.png"/><Relationship Id="rId2" Type="http://schemas.openxmlformats.org/officeDocument/2006/relationships/oleObject" Target="../embeddings/oleObject19.bin"/><Relationship Id="rId1" Type="http://schemas.openxmlformats.org/officeDocument/2006/relationships/slideLayout" Target="../slideLayouts/slideLayout32.xml"/><Relationship Id="rId6" Type="http://schemas.openxmlformats.org/officeDocument/2006/relationships/image" Target="../media/image28.png"/><Relationship Id="rId5" Type="http://schemas.openxmlformats.org/officeDocument/2006/relationships/image" Target="../media/image27.wmf"/><Relationship Id="rId4" Type="http://schemas.openxmlformats.org/officeDocument/2006/relationships/oleObject" Target="../embeddings/oleObject20.bin"/><Relationship Id="rId9" Type="http://schemas.openxmlformats.org/officeDocument/2006/relationships/image" Target="../media/image30.wmf"/></Relationships>
</file>

<file path=ppt/slides/_rels/slide34.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22.bin"/><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notesSlide" Target="../notesSlides/notesSlide3.xml"/><Relationship Id="rId1" Type="http://schemas.openxmlformats.org/officeDocument/2006/relationships/slideLayout" Target="../slideLayouts/slideLayout34.xml"/><Relationship Id="rId6" Type="http://schemas.openxmlformats.org/officeDocument/2006/relationships/image" Target="../media/image33.wmf"/><Relationship Id="rId5" Type="http://schemas.openxmlformats.org/officeDocument/2006/relationships/oleObject" Target="../embeddings/oleObject24.bin"/><Relationship Id="rId4" Type="http://schemas.openxmlformats.org/officeDocument/2006/relationships/image" Target="../media/image32.w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image" Target="../media/image35.wmf"/><Relationship Id="rId7" Type="http://schemas.openxmlformats.org/officeDocument/2006/relationships/image" Target="../media/image37.wmf"/><Relationship Id="rId2" Type="http://schemas.openxmlformats.org/officeDocument/2006/relationships/oleObject" Target="../embeddings/oleObject26.bin"/><Relationship Id="rId1" Type="http://schemas.openxmlformats.org/officeDocument/2006/relationships/slideLayout" Target="../slideLayouts/slideLayout35.xml"/><Relationship Id="rId6" Type="http://schemas.openxmlformats.org/officeDocument/2006/relationships/oleObject" Target="../embeddings/oleObject28.bin"/><Relationship Id="rId11" Type="http://schemas.openxmlformats.org/officeDocument/2006/relationships/image" Target="../media/image39.wmf"/><Relationship Id="rId5" Type="http://schemas.openxmlformats.org/officeDocument/2006/relationships/image" Target="../media/image36.wmf"/><Relationship Id="rId10" Type="http://schemas.openxmlformats.org/officeDocument/2006/relationships/oleObject" Target="../embeddings/oleObject30.bin"/><Relationship Id="rId4" Type="http://schemas.openxmlformats.org/officeDocument/2006/relationships/oleObject" Target="../embeddings/oleObject27.bin"/><Relationship Id="rId9" Type="http://schemas.openxmlformats.org/officeDocument/2006/relationships/image" Target="../media/image38.wmf"/></Relationships>
</file>

<file path=ppt/slides/_rels/slide37.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notesSlide" Target="../notesSlides/notesSlide4.xml"/><Relationship Id="rId1" Type="http://schemas.openxmlformats.org/officeDocument/2006/relationships/slideLayout" Target="../slideLayouts/slideLayout36.xml"/><Relationship Id="rId6" Type="http://schemas.openxmlformats.org/officeDocument/2006/relationships/image" Target="../media/image41.wmf"/><Relationship Id="rId5" Type="http://schemas.openxmlformats.org/officeDocument/2006/relationships/oleObject" Target="../embeddings/oleObject32.bin"/><Relationship Id="rId4" Type="http://schemas.openxmlformats.org/officeDocument/2006/relationships/image" Target="../media/image40.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34.bin"/><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0.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oleObject" Target="../embeddings/oleObject35.bin"/><Relationship Id="rId1" Type="http://schemas.openxmlformats.org/officeDocument/2006/relationships/slideLayout" Target="../slideLayouts/slideLayout41.xml"/><Relationship Id="rId5" Type="http://schemas.openxmlformats.org/officeDocument/2006/relationships/image" Target="../media/image47.wmf"/><Relationship Id="rId4" Type="http://schemas.openxmlformats.org/officeDocument/2006/relationships/oleObject" Target="../embeddings/oleObject36.bin"/></Relationships>
</file>

<file path=ppt/slides/_rels/slide43.xml.rels><?xml version="1.0" encoding="UTF-8" standalone="yes"?>
<Relationships xmlns="http://schemas.openxmlformats.org/package/2006/relationships"><Relationship Id="rId3" Type="http://schemas.openxmlformats.org/officeDocument/2006/relationships/image" Target="../media/image48.wmf"/><Relationship Id="rId7" Type="http://schemas.openxmlformats.org/officeDocument/2006/relationships/image" Target="../media/image50.wmf"/><Relationship Id="rId2" Type="http://schemas.openxmlformats.org/officeDocument/2006/relationships/oleObject" Target="../embeddings/oleObject37.bin"/><Relationship Id="rId1" Type="http://schemas.openxmlformats.org/officeDocument/2006/relationships/slideLayout" Target="../slideLayouts/slideLayout42.xml"/><Relationship Id="rId6" Type="http://schemas.openxmlformats.org/officeDocument/2006/relationships/oleObject" Target="../embeddings/oleObject39.bin"/><Relationship Id="rId5" Type="http://schemas.openxmlformats.org/officeDocument/2006/relationships/image" Target="../media/image49.wmf"/><Relationship Id="rId4" Type="http://schemas.openxmlformats.org/officeDocument/2006/relationships/oleObject" Target="../embeddings/oleObject38.bin"/></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image" Target="../media/image51.png"/><Relationship Id="rId1" Type="http://schemas.openxmlformats.org/officeDocument/2006/relationships/slideLayout" Target="../slideLayouts/slideLayout43.xml"/><Relationship Id="rId4" Type="http://schemas.openxmlformats.org/officeDocument/2006/relationships/image" Target="../media/image52.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6.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55.emf"/><Relationship Id="rId2" Type="http://schemas.openxmlformats.org/officeDocument/2006/relationships/oleObject" Target="../embeddings/oleObject41.bin"/><Relationship Id="rId1" Type="http://schemas.openxmlformats.org/officeDocument/2006/relationships/slideLayout" Target="../slideLayouts/slideLayout45.xml"/><Relationship Id="rId6" Type="http://schemas.openxmlformats.org/officeDocument/2006/relationships/oleObject" Target="../embeddings/oleObject43.bin"/><Relationship Id="rId5" Type="http://schemas.openxmlformats.org/officeDocument/2006/relationships/image" Target="../media/image54.emf"/><Relationship Id="rId4" Type="http://schemas.openxmlformats.org/officeDocument/2006/relationships/oleObject" Target="../embeddings/oleObject42.bin"/></Relationships>
</file>

<file path=ppt/slides/_rels/slide47.xml.rels><?xml version="1.0" encoding="UTF-8" standalone="yes"?>
<Relationships xmlns="http://schemas.openxmlformats.org/package/2006/relationships"><Relationship Id="rId8" Type="http://schemas.openxmlformats.org/officeDocument/2006/relationships/image" Target="../media/image58.wmf"/><Relationship Id="rId13" Type="http://schemas.openxmlformats.org/officeDocument/2006/relationships/image" Target="../media/image60.wmf"/><Relationship Id="rId3" Type="http://schemas.openxmlformats.org/officeDocument/2006/relationships/image" Target="../media/image56.wmf"/><Relationship Id="rId7" Type="http://schemas.openxmlformats.org/officeDocument/2006/relationships/oleObject" Target="../embeddings/oleObject47.bin"/><Relationship Id="rId12" Type="http://schemas.openxmlformats.org/officeDocument/2006/relationships/oleObject" Target="../embeddings/oleObject49.bin"/><Relationship Id="rId2" Type="http://schemas.openxmlformats.org/officeDocument/2006/relationships/oleObject" Target="../embeddings/oleObject44.bin"/><Relationship Id="rId1" Type="http://schemas.openxmlformats.org/officeDocument/2006/relationships/slideLayout" Target="../slideLayouts/slideLayout46.xml"/><Relationship Id="rId6" Type="http://schemas.openxmlformats.org/officeDocument/2006/relationships/oleObject" Target="../embeddings/oleObject46.bin"/><Relationship Id="rId11" Type="http://schemas.openxmlformats.org/officeDocument/2006/relationships/image" Target="../media/image46.png"/><Relationship Id="rId5" Type="http://schemas.openxmlformats.org/officeDocument/2006/relationships/image" Target="../media/image57.wmf"/><Relationship Id="rId10" Type="http://schemas.openxmlformats.org/officeDocument/2006/relationships/image" Target="../media/image59.wmf"/><Relationship Id="rId4" Type="http://schemas.openxmlformats.org/officeDocument/2006/relationships/oleObject" Target="../embeddings/oleObject45.bin"/><Relationship Id="rId9" Type="http://schemas.openxmlformats.org/officeDocument/2006/relationships/oleObject" Target="../embeddings/oleObject48.bin"/></Relationships>
</file>

<file path=ppt/slides/_rels/slide48.xml.rels><?xml version="1.0" encoding="UTF-8" standalone="yes"?>
<Relationships xmlns="http://schemas.openxmlformats.org/package/2006/relationships"><Relationship Id="rId8" Type="http://schemas.openxmlformats.org/officeDocument/2006/relationships/image" Target="../media/image63.emf"/><Relationship Id="rId13" Type="http://schemas.openxmlformats.org/officeDocument/2006/relationships/oleObject" Target="../embeddings/oleObject56.bin"/><Relationship Id="rId3" Type="http://schemas.openxmlformats.org/officeDocument/2006/relationships/image" Target="../media/image61.wmf"/><Relationship Id="rId7" Type="http://schemas.openxmlformats.org/officeDocument/2006/relationships/oleObject" Target="../embeddings/oleObject53.bin"/><Relationship Id="rId12" Type="http://schemas.openxmlformats.org/officeDocument/2006/relationships/image" Target="../media/image65.emf"/><Relationship Id="rId2" Type="http://schemas.openxmlformats.org/officeDocument/2006/relationships/oleObject" Target="../embeddings/oleObject50.bin"/><Relationship Id="rId1" Type="http://schemas.openxmlformats.org/officeDocument/2006/relationships/slideLayout" Target="../slideLayouts/slideLayout47.xml"/><Relationship Id="rId6" Type="http://schemas.openxmlformats.org/officeDocument/2006/relationships/image" Target="../media/image62.wmf"/><Relationship Id="rId11" Type="http://schemas.openxmlformats.org/officeDocument/2006/relationships/oleObject" Target="../embeddings/oleObject55.bin"/><Relationship Id="rId5" Type="http://schemas.openxmlformats.org/officeDocument/2006/relationships/oleObject" Target="../embeddings/oleObject52.bin"/><Relationship Id="rId10" Type="http://schemas.openxmlformats.org/officeDocument/2006/relationships/image" Target="../media/image64.emf"/><Relationship Id="rId4" Type="http://schemas.openxmlformats.org/officeDocument/2006/relationships/oleObject" Target="../embeddings/oleObject51.bin"/><Relationship Id="rId9" Type="http://schemas.openxmlformats.org/officeDocument/2006/relationships/oleObject" Target="../embeddings/oleObject54.bin"/><Relationship Id="rId14" Type="http://schemas.openxmlformats.org/officeDocument/2006/relationships/image" Target="../media/image66.wmf"/></Relationships>
</file>

<file path=ppt/slides/_rels/slide49.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oleObject" Target="../embeddings/oleObject57.bin"/><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oleObject" Target="../embeddings/oleObject58.bin"/><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oleObject" Target="../embeddings/oleObject59.bin"/><Relationship Id="rId1" Type="http://schemas.openxmlformats.org/officeDocument/2006/relationships/slideLayout" Target="../slideLayouts/slideLayout50.xml"/></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63.bin"/><Relationship Id="rId3" Type="http://schemas.openxmlformats.org/officeDocument/2006/relationships/image" Target="../media/image70.emf"/><Relationship Id="rId7" Type="http://schemas.openxmlformats.org/officeDocument/2006/relationships/image" Target="../media/image72.emf"/><Relationship Id="rId2" Type="http://schemas.openxmlformats.org/officeDocument/2006/relationships/oleObject" Target="../embeddings/oleObject60.bin"/><Relationship Id="rId1" Type="http://schemas.openxmlformats.org/officeDocument/2006/relationships/slideLayout" Target="../slideLayouts/slideLayout100.xml"/><Relationship Id="rId6" Type="http://schemas.openxmlformats.org/officeDocument/2006/relationships/oleObject" Target="../embeddings/oleObject62.bin"/><Relationship Id="rId5" Type="http://schemas.openxmlformats.org/officeDocument/2006/relationships/image" Target="../media/image71.emf"/><Relationship Id="rId4" Type="http://schemas.openxmlformats.org/officeDocument/2006/relationships/oleObject" Target="../embeddings/oleObject61.bin"/><Relationship Id="rId9" Type="http://schemas.openxmlformats.org/officeDocument/2006/relationships/image" Target="../media/image73.emf"/></Relationships>
</file>

<file path=ppt/slides/_rels/slide53.xml.rels><?xml version="1.0" encoding="UTF-8" standalone="yes"?>
<Relationships xmlns="http://schemas.openxmlformats.org/package/2006/relationships"><Relationship Id="rId8" Type="http://schemas.openxmlformats.org/officeDocument/2006/relationships/image" Target="../media/image77.emf"/><Relationship Id="rId13" Type="http://schemas.openxmlformats.org/officeDocument/2006/relationships/oleObject" Target="../embeddings/oleObject69.bin"/><Relationship Id="rId18" Type="http://schemas.openxmlformats.org/officeDocument/2006/relationships/image" Target="../media/image82.emf"/><Relationship Id="rId3" Type="http://schemas.openxmlformats.org/officeDocument/2006/relationships/image" Target="../media/image74.emf"/><Relationship Id="rId7" Type="http://schemas.openxmlformats.org/officeDocument/2006/relationships/oleObject" Target="../embeddings/oleObject66.bin"/><Relationship Id="rId12" Type="http://schemas.openxmlformats.org/officeDocument/2006/relationships/image" Target="../media/image79.emf"/><Relationship Id="rId17" Type="http://schemas.openxmlformats.org/officeDocument/2006/relationships/oleObject" Target="../embeddings/oleObject71.bin"/><Relationship Id="rId2" Type="http://schemas.openxmlformats.org/officeDocument/2006/relationships/oleObject" Target="../embeddings/oleObject64.bin"/><Relationship Id="rId16" Type="http://schemas.openxmlformats.org/officeDocument/2006/relationships/image" Target="../media/image81.emf"/><Relationship Id="rId1" Type="http://schemas.openxmlformats.org/officeDocument/2006/relationships/slideLayout" Target="../slideLayouts/slideLayout100.xml"/><Relationship Id="rId6" Type="http://schemas.openxmlformats.org/officeDocument/2006/relationships/image" Target="../media/image76.jpeg"/><Relationship Id="rId11" Type="http://schemas.openxmlformats.org/officeDocument/2006/relationships/oleObject" Target="../embeddings/oleObject68.bin"/><Relationship Id="rId5" Type="http://schemas.openxmlformats.org/officeDocument/2006/relationships/image" Target="../media/image75.emf"/><Relationship Id="rId15" Type="http://schemas.openxmlformats.org/officeDocument/2006/relationships/oleObject" Target="../embeddings/oleObject70.bin"/><Relationship Id="rId10" Type="http://schemas.openxmlformats.org/officeDocument/2006/relationships/image" Target="../media/image78.emf"/><Relationship Id="rId4" Type="http://schemas.openxmlformats.org/officeDocument/2006/relationships/oleObject" Target="../embeddings/oleObject65.bin"/><Relationship Id="rId9" Type="http://schemas.openxmlformats.org/officeDocument/2006/relationships/oleObject" Target="../embeddings/oleObject67.bin"/><Relationship Id="rId14" Type="http://schemas.openxmlformats.org/officeDocument/2006/relationships/image" Target="../media/image80.emf"/></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55.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oleObject" Target="../embeddings/oleObject72.bin"/><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oleObject" Target="../embeddings/oleObject73.bin"/><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oleObject" Target="../embeddings/oleObject74.bin"/><Relationship Id="rId1" Type="http://schemas.openxmlformats.org/officeDocument/2006/relationships/slideLayout" Target="../slideLayouts/slideLayout5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66.xml.rels><?xml version="1.0" encoding="UTF-8" standalone="yes"?>
<Relationships xmlns="http://schemas.openxmlformats.org/package/2006/relationships"><Relationship Id="rId3" Type="http://schemas.openxmlformats.org/officeDocument/2006/relationships/image" Target="../media/image87.emf"/><Relationship Id="rId7" Type="http://schemas.openxmlformats.org/officeDocument/2006/relationships/image" Target="../media/image89.emf"/><Relationship Id="rId2" Type="http://schemas.openxmlformats.org/officeDocument/2006/relationships/oleObject" Target="../embeddings/oleObject75.bin"/><Relationship Id="rId1" Type="http://schemas.openxmlformats.org/officeDocument/2006/relationships/slideLayout" Target="../slideLayouts/slideLayout100.xml"/><Relationship Id="rId6" Type="http://schemas.openxmlformats.org/officeDocument/2006/relationships/oleObject" Target="../embeddings/oleObject77.bin"/><Relationship Id="rId5" Type="http://schemas.openxmlformats.org/officeDocument/2006/relationships/image" Target="../media/image88.emf"/><Relationship Id="rId4" Type="http://schemas.openxmlformats.org/officeDocument/2006/relationships/oleObject" Target="../embeddings/oleObject76.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8.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oleObject" Target="../embeddings/oleObject78.bin"/><Relationship Id="rId1" Type="http://schemas.openxmlformats.org/officeDocument/2006/relationships/slideLayout" Target="../slideLayouts/slideLayout59.xml"/></Relationships>
</file>

<file path=ppt/slides/_rels/slide69.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oleObject" Target="../embeddings/oleObject79.bin"/><Relationship Id="rId1" Type="http://schemas.openxmlformats.org/officeDocument/2006/relationships/slideLayout" Target="../slideLayouts/slideLayout60.xml"/><Relationship Id="rId5" Type="http://schemas.openxmlformats.org/officeDocument/2006/relationships/image" Target="../media/image92.emf"/><Relationship Id="rId4" Type="http://schemas.openxmlformats.org/officeDocument/2006/relationships/oleObject" Target="../embeddings/oleObject80.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4.xml.rels><?xml version="1.0" encoding="UTF-8" standalone="yes"?>
<Relationships xmlns="http://schemas.openxmlformats.org/package/2006/relationships"><Relationship Id="rId3" Type="http://schemas.openxmlformats.org/officeDocument/2006/relationships/slide" Target="slide80.xml"/><Relationship Id="rId2" Type="http://schemas.openxmlformats.org/officeDocument/2006/relationships/slide" Target="slide76.xml"/><Relationship Id="rId1" Type="http://schemas.openxmlformats.org/officeDocument/2006/relationships/slideLayout" Target="../slideLayouts/slideLayout63.xml"/><Relationship Id="rId4" Type="http://schemas.openxmlformats.org/officeDocument/2006/relationships/slide" Target="slide10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6.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oleObject" Target="../embeddings/oleObject81.bin"/><Relationship Id="rId1" Type="http://schemas.openxmlformats.org/officeDocument/2006/relationships/slideLayout" Target="../slideLayouts/slideLayout65.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82.bin"/><Relationship Id="rId7" Type="http://schemas.openxmlformats.org/officeDocument/2006/relationships/image" Target="../media/image96.png"/><Relationship Id="rId2" Type="http://schemas.openxmlformats.org/officeDocument/2006/relationships/notesSlide" Target="../notesSlides/notesSlide10.xml"/><Relationship Id="rId1" Type="http://schemas.openxmlformats.org/officeDocument/2006/relationships/slideLayout" Target="../slideLayouts/slideLayout66.xml"/><Relationship Id="rId6" Type="http://schemas.openxmlformats.org/officeDocument/2006/relationships/image" Target="../media/image95.emf"/><Relationship Id="rId5" Type="http://schemas.openxmlformats.org/officeDocument/2006/relationships/oleObject" Target="../embeddings/oleObject83.bin"/><Relationship Id="rId4" Type="http://schemas.openxmlformats.org/officeDocument/2006/relationships/image" Target="../media/image94.emf"/></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87.bin"/><Relationship Id="rId3" Type="http://schemas.openxmlformats.org/officeDocument/2006/relationships/image" Target="../media/image2.emf"/><Relationship Id="rId7" Type="http://schemas.openxmlformats.org/officeDocument/2006/relationships/image" Target="../media/image98.emf"/><Relationship Id="rId2" Type="http://schemas.openxmlformats.org/officeDocument/2006/relationships/oleObject" Target="../embeddings/oleObject84.bin"/><Relationship Id="rId1" Type="http://schemas.openxmlformats.org/officeDocument/2006/relationships/slideLayout" Target="../slideLayouts/slideLayout67.xml"/><Relationship Id="rId6" Type="http://schemas.openxmlformats.org/officeDocument/2006/relationships/oleObject" Target="../embeddings/oleObject86.bin"/><Relationship Id="rId5" Type="http://schemas.openxmlformats.org/officeDocument/2006/relationships/image" Target="../media/image97.emf"/><Relationship Id="rId4" Type="http://schemas.openxmlformats.org/officeDocument/2006/relationships/oleObject" Target="../embeddings/oleObject85.bin"/><Relationship Id="rId9" Type="http://schemas.openxmlformats.org/officeDocument/2006/relationships/image" Target="../media/image99.wmf"/></Relationships>
</file>

<file path=ppt/slides/_rels/slide79.xml.rels><?xml version="1.0" encoding="UTF-8" standalone="yes"?>
<Relationships xmlns="http://schemas.openxmlformats.org/package/2006/relationships"><Relationship Id="rId3" Type="http://schemas.openxmlformats.org/officeDocument/2006/relationships/image" Target="../media/image100.wmf"/><Relationship Id="rId7" Type="http://schemas.openxmlformats.org/officeDocument/2006/relationships/image" Target="../media/image102.wmf"/><Relationship Id="rId2" Type="http://schemas.openxmlformats.org/officeDocument/2006/relationships/oleObject" Target="../embeddings/oleObject88.bin"/><Relationship Id="rId1" Type="http://schemas.openxmlformats.org/officeDocument/2006/relationships/slideLayout" Target="../slideLayouts/slideLayout68.xml"/><Relationship Id="rId6" Type="http://schemas.openxmlformats.org/officeDocument/2006/relationships/oleObject" Target="../embeddings/oleObject90.bin"/><Relationship Id="rId5" Type="http://schemas.openxmlformats.org/officeDocument/2006/relationships/image" Target="../media/image101.wmf"/><Relationship Id="rId4" Type="http://schemas.openxmlformats.org/officeDocument/2006/relationships/oleObject" Target="../embeddings/oleObject89.bin"/></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oleObject" Target="../embeddings/oleObject91.bin"/><Relationship Id="rId1" Type="http://schemas.openxmlformats.org/officeDocument/2006/relationships/slideLayout" Target="../slideLayouts/slideLayout69.xml"/><Relationship Id="rId5" Type="http://schemas.openxmlformats.org/officeDocument/2006/relationships/image" Target="../media/image104.emf"/><Relationship Id="rId4" Type="http://schemas.openxmlformats.org/officeDocument/2006/relationships/oleObject" Target="../embeddings/oleObject92.bin"/></Relationships>
</file>

<file path=ppt/slides/_rels/slide81.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oleObject" Target="../embeddings/oleObject93.bin"/><Relationship Id="rId1" Type="http://schemas.openxmlformats.org/officeDocument/2006/relationships/slideLayout" Target="../slideLayouts/slideLayout70.xml"/></Relationships>
</file>

<file path=ppt/slides/_rels/slide82.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oleObject" Target="../embeddings/oleObject94.bin"/><Relationship Id="rId1" Type="http://schemas.openxmlformats.org/officeDocument/2006/relationships/slideLayout" Target="../slideLayouts/slideLayout7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5.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oleObject" Target="../embeddings/oleObject95.bin"/><Relationship Id="rId1" Type="http://schemas.openxmlformats.org/officeDocument/2006/relationships/slideLayout" Target="../slideLayouts/slideLayout74.xml"/></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99.bin"/><Relationship Id="rId13" Type="http://schemas.openxmlformats.org/officeDocument/2006/relationships/image" Target="../media/image111.wmf"/><Relationship Id="rId3" Type="http://schemas.openxmlformats.org/officeDocument/2006/relationships/image" Target="../media/image106.wmf"/><Relationship Id="rId7" Type="http://schemas.openxmlformats.org/officeDocument/2006/relationships/image" Target="../media/image108.emf"/><Relationship Id="rId12" Type="http://schemas.openxmlformats.org/officeDocument/2006/relationships/oleObject" Target="../embeddings/oleObject101.bin"/><Relationship Id="rId2" Type="http://schemas.openxmlformats.org/officeDocument/2006/relationships/oleObject" Target="../embeddings/oleObject96.bin"/><Relationship Id="rId1" Type="http://schemas.openxmlformats.org/officeDocument/2006/relationships/slideLayout" Target="../slideLayouts/slideLayout75.xml"/><Relationship Id="rId6" Type="http://schemas.openxmlformats.org/officeDocument/2006/relationships/oleObject" Target="../embeddings/oleObject98.bin"/><Relationship Id="rId11" Type="http://schemas.openxmlformats.org/officeDocument/2006/relationships/image" Target="../media/image110.wmf"/><Relationship Id="rId5" Type="http://schemas.openxmlformats.org/officeDocument/2006/relationships/image" Target="../media/image107.emf"/><Relationship Id="rId15" Type="http://schemas.openxmlformats.org/officeDocument/2006/relationships/image" Target="../media/image112.wmf"/><Relationship Id="rId10" Type="http://schemas.openxmlformats.org/officeDocument/2006/relationships/oleObject" Target="../embeddings/oleObject100.bin"/><Relationship Id="rId4" Type="http://schemas.openxmlformats.org/officeDocument/2006/relationships/oleObject" Target="../embeddings/oleObject97.bin"/><Relationship Id="rId9" Type="http://schemas.openxmlformats.org/officeDocument/2006/relationships/image" Target="../media/image109.wmf"/><Relationship Id="rId14" Type="http://schemas.openxmlformats.org/officeDocument/2006/relationships/oleObject" Target="../embeddings/oleObject102.bin"/></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106.bin"/><Relationship Id="rId3" Type="http://schemas.openxmlformats.org/officeDocument/2006/relationships/image" Target="../media/image15.wmf"/><Relationship Id="rId7" Type="http://schemas.openxmlformats.org/officeDocument/2006/relationships/image" Target="../media/image114.wmf"/><Relationship Id="rId2" Type="http://schemas.openxmlformats.org/officeDocument/2006/relationships/oleObject" Target="../embeddings/oleObject103.bin"/><Relationship Id="rId1" Type="http://schemas.openxmlformats.org/officeDocument/2006/relationships/slideLayout" Target="../slideLayouts/slideLayout76.xml"/><Relationship Id="rId6" Type="http://schemas.openxmlformats.org/officeDocument/2006/relationships/oleObject" Target="../embeddings/oleObject105.bin"/><Relationship Id="rId5" Type="http://schemas.openxmlformats.org/officeDocument/2006/relationships/image" Target="../media/image113.wmf"/><Relationship Id="rId4" Type="http://schemas.openxmlformats.org/officeDocument/2006/relationships/oleObject" Target="../embeddings/oleObject104.bin"/><Relationship Id="rId9" Type="http://schemas.openxmlformats.org/officeDocument/2006/relationships/image" Target="../media/image115.wmf"/></Relationships>
</file>

<file path=ppt/slides/_rels/slide88.x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oleObject" Target="../embeddings/oleObject107.bin"/><Relationship Id="rId1" Type="http://schemas.openxmlformats.org/officeDocument/2006/relationships/slideLayout" Target="../slideLayouts/slideLayout77.xml"/></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111.bin"/><Relationship Id="rId13" Type="http://schemas.openxmlformats.org/officeDocument/2006/relationships/image" Target="../media/image122.wmf"/><Relationship Id="rId18" Type="http://schemas.openxmlformats.org/officeDocument/2006/relationships/oleObject" Target="../embeddings/oleObject116.bin"/><Relationship Id="rId3" Type="http://schemas.openxmlformats.org/officeDocument/2006/relationships/image" Target="../media/image117.wmf"/><Relationship Id="rId21" Type="http://schemas.openxmlformats.org/officeDocument/2006/relationships/image" Target="../media/image126.wmf"/><Relationship Id="rId7" Type="http://schemas.openxmlformats.org/officeDocument/2006/relationships/image" Target="../media/image119.wmf"/><Relationship Id="rId12" Type="http://schemas.openxmlformats.org/officeDocument/2006/relationships/oleObject" Target="../embeddings/oleObject113.bin"/><Relationship Id="rId17" Type="http://schemas.openxmlformats.org/officeDocument/2006/relationships/image" Target="../media/image124.wmf"/><Relationship Id="rId2" Type="http://schemas.openxmlformats.org/officeDocument/2006/relationships/oleObject" Target="../embeddings/oleObject108.bin"/><Relationship Id="rId16" Type="http://schemas.openxmlformats.org/officeDocument/2006/relationships/oleObject" Target="../embeddings/oleObject115.bin"/><Relationship Id="rId20" Type="http://schemas.openxmlformats.org/officeDocument/2006/relationships/oleObject" Target="../embeddings/oleObject117.bin"/><Relationship Id="rId1" Type="http://schemas.openxmlformats.org/officeDocument/2006/relationships/slideLayout" Target="../slideLayouts/slideLayout78.xml"/><Relationship Id="rId6" Type="http://schemas.openxmlformats.org/officeDocument/2006/relationships/oleObject" Target="../embeddings/oleObject110.bin"/><Relationship Id="rId11" Type="http://schemas.openxmlformats.org/officeDocument/2006/relationships/image" Target="../media/image121.wmf"/><Relationship Id="rId24" Type="http://schemas.openxmlformats.org/officeDocument/2006/relationships/image" Target="../media/image128.wmf"/><Relationship Id="rId5" Type="http://schemas.openxmlformats.org/officeDocument/2006/relationships/image" Target="../media/image118.wmf"/><Relationship Id="rId15" Type="http://schemas.openxmlformats.org/officeDocument/2006/relationships/image" Target="../media/image123.wmf"/><Relationship Id="rId23" Type="http://schemas.openxmlformats.org/officeDocument/2006/relationships/oleObject" Target="../embeddings/oleObject118.bin"/><Relationship Id="rId10" Type="http://schemas.openxmlformats.org/officeDocument/2006/relationships/oleObject" Target="../embeddings/oleObject112.bin"/><Relationship Id="rId19" Type="http://schemas.openxmlformats.org/officeDocument/2006/relationships/image" Target="../media/image125.wmf"/><Relationship Id="rId4" Type="http://schemas.openxmlformats.org/officeDocument/2006/relationships/oleObject" Target="../embeddings/oleObject109.bin"/><Relationship Id="rId9" Type="http://schemas.openxmlformats.org/officeDocument/2006/relationships/image" Target="../media/image120.wmf"/><Relationship Id="rId14" Type="http://schemas.openxmlformats.org/officeDocument/2006/relationships/oleObject" Target="../embeddings/oleObject114.bin"/><Relationship Id="rId22" Type="http://schemas.openxmlformats.org/officeDocument/2006/relationships/image" Target="../media/image1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122.bin"/><Relationship Id="rId3" Type="http://schemas.openxmlformats.org/officeDocument/2006/relationships/image" Target="../media/image129.wmf"/><Relationship Id="rId7" Type="http://schemas.openxmlformats.org/officeDocument/2006/relationships/image" Target="../media/image131.wmf"/><Relationship Id="rId2" Type="http://schemas.openxmlformats.org/officeDocument/2006/relationships/oleObject" Target="../embeddings/oleObject119.bin"/><Relationship Id="rId1" Type="http://schemas.openxmlformats.org/officeDocument/2006/relationships/slideLayout" Target="../slideLayouts/slideLayout79.xml"/><Relationship Id="rId6" Type="http://schemas.openxmlformats.org/officeDocument/2006/relationships/oleObject" Target="../embeddings/oleObject121.bin"/><Relationship Id="rId5" Type="http://schemas.openxmlformats.org/officeDocument/2006/relationships/image" Target="../media/image130.wmf"/><Relationship Id="rId4" Type="http://schemas.openxmlformats.org/officeDocument/2006/relationships/oleObject" Target="../embeddings/oleObject120.bin"/><Relationship Id="rId9" Type="http://schemas.openxmlformats.org/officeDocument/2006/relationships/image" Target="../media/image132.w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92.xml.rels><?xml version="1.0" encoding="UTF-8" standalone="yes"?>
<Relationships xmlns="http://schemas.openxmlformats.org/package/2006/relationships"><Relationship Id="rId3" Type="http://schemas.openxmlformats.org/officeDocument/2006/relationships/image" Target="../media/image133.wmf"/><Relationship Id="rId7" Type="http://schemas.openxmlformats.org/officeDocument/2006/relationships/image" Target="../media/image135.wmf"/><Relationship Id="rId2" Type="http://schemas.openxmlformats.org/officeDocument/2006/relationships/oleObject" Target="../embeddings/oleObject123.bin"/><Relationship Id="rId1" Type="http://schemas.openxmlformats.org/officeDocument/2006/relationships/slideLayout" Target="../slideLayouts/slideLayout81.xml"/><Relationship Id="rId6" Type="http://schemas.openxmlformats.org/officeDocument/2006/relationships/oleObject" Target="../embeddings/oleObject125.bin"/><Relationship Id="rId5" Type="http://schemas.openxmlformats.org/officeDocument/2006/relationships/image" Target="../media/image134.wmf"/><Relationship Id="rId4" Type="http://schemas.openxmlformats.org/officeDocument/2006/relationships/oleObject" Target="../embeddings/oleObject124.bin"/></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129.bin"/><Relationship Id="rId13" Type="http://schemas.openxmlformats.org/officeDocument/2006/relationships/image" Target="../media/image140.wmf"/><Relationship Id="rId18" Type="http://schemas.openxmlformats.org/officeDocument/2006/relationships/oleObject" Target="../embeddings/oleObject134.bin"/><Relationship Id="rId26" Type="http://schemas.openxmlformats.org/officeDocument/2006/relationships/oleObject" Target="../embeddings/oleObject138.bin"/><Relationship Id="rId3" Type="http://schemas.openxmlformats.org/officeDocument/2006/relationships/image" Target="../media/image136.wmf"/><Relationship Id="rId21" Type="http://schemas.openxmlformats.org/officeDocument/2006/relationships/image" Target="../media/image144.wmf"/><Relationship Id="rId7" Type="http://schemas.openxmlformats.org/officeDocument/2006/relationships/image" Target="../media/image137.wmf"/><Relationship Id="rId12" Type="http://schemas.openxmlformats.org/officeDocument/2006/relationships/oleObject" Target="../embeddings/oleObject131.bin"/><Relationship Id="rId17" Type="http://schemas.openxmlformats.org/officeDocument/2006/relationships/image" Target="../media/image142.wmf"/><Relationship Id="rId25" Type="http://schemas.openxmlformats.org/officeDocument/2006/relationships/image" Target="../media/image146.wmf"/><Relationship Id="rId2" Type="http://schemas.openxmlformats.org/officeDocument/2006/relationships/oleObject" Target="../embeddings/oleObject126.bin"/><Relationship Id="rId16" Type="http://schemas.openxmlformats.org/officeDocument/2006/relationships/oleObject" Target="../embeddings/oleObject133.bin"/><Relationship Id="rId20" Type="http://schemas.openxmlformats.org/officeDocument/2006/relationships/oleObject" Target="../embeddings/oleObject135.bin"/><Relationship Id="rId29" Type="http://schemas.openxmlformats.org/officeDocument/2006/relationships/image" Target="../media/image148.wmf"/><Relationship Id="rId1" Type="http://schemas.openxmlformats.org/officeDocument/2006/relationships/slideLayout" Target="../slideLayouts/slideLayout82.xml"/><Relationship Id="rId6" Type="http://schemas.openxmlformats.org/officeDocument/2006/relationships/oleObject" Target="../embeddings/oleObject128.bin"/><Relationship Id="rId11" Type="http://schemas.openxmlformats.org/officeDocument/2006/relationships/image" Target="../media/image139.wmf"/><Relationship Id="rId24" Type="http://schemas.openxmlformats.org/officeDocument/2006/relationships/oleObject" Target="../embeddings/oleObject137.bin"/><Relationship Id="rId5" Type="http://schemas.openxmlformats.org/officeDocument/2006/relationships/image" Target="../media/image119.wmf"/><Relationship Id="rId15" Type="http://schemas.openxmlformats.org/officeDocument/2006/relationships/image" Target="../media/image141.wmf"/><Relationship Id="rId23" Type="http://schemas.openxmlformats.org/officeDocument/2006/relationships/image" Target="../media/image145.wmf"/><Relationship Id="rId28" Type="http://schemas.openxmlformats.org/officeDocument/2006/relationships/oleObject" Target="../embeddings/oleObject139.bin"/><Relationship Id="rId10" Type="http://schemas.openxmlformats.org/officeDocument/2006/relationships/oleObject" Target="../embeddings/oleObject130.bin"/><Relationship Id="rId19" Type="http://schemas.openxmlformats.org/officeDocument/2006/relationships/image" Target="../media/image143.wmf"/><Relationship Id="rId31" Type="http://schemas.openxmlformats.org/officeDocument/2006/relationships/image" Target="../media/image149.wmf"/><Relationship Id="rId4" Type="http://schemas.openxmlformats.org/officeDocument/2006/relationships/oleObject" Target="../embeddings/oleObject127.bin"/><Relationship Id="rId9" Type="http://schemas.openxmlformats.org/officeDocument/2006/relationships/image" Target="../media/image138.wmf"/><Relationship Id="rId14" Type="http://schemas.openxmlformats.org/officeDocument/2006/relationships/oleObject" Target="../embeddings/oleObject132.bin"/><Relationship Id="rId22" Type="http://schemas.openxmlformats.org/officeDocument/2006/relationships/oleObject" Target="../embeddings/oleObject136.bin"/><Relationship Id="rId27" Type="http://schemas.openxmlformats.org/officeDocument/2006/relationships/image" Target="../media/image147.wmf"/><Relationship Id="rId30" Type="http://schemas.openxmlformats.org/officeDocument/2006/relationships/oleObject" Target="../embeddings/oleObject140.bin"/></Relationships>
</file>

<file path=ppt/slides/_rels/slide94.x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oleObject" Target="../embeddings/oleObject141.bin"/><Relationship Id="rId1" Type="http://schemas.openxmlformats.org/officeDocument/2006/relationships/slideLayout" Target="../slideLayouts/slideLayout83.xml"/><Relationship Id="rId5" Type="http://schemas.openxmlformats.org/officeDocument/2006/relationships/image" Target="../media/image151.png"/><Relationship Id="rId4" Type="http://schemas.openxmlformats.org/officeDocument/2006/relationships/image" Target="../media/image127.png"/></Relationships>
</file>

<file path=ppt/slides/_rels/slide95.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2.wmf"/><Relationship Id="rId7" Type="http://schemas.openxmlformats.org/officeDocument/2006/relationships/image" Target="../media/image154.png"/><Relationship Id="rId12" Type="http://schemas.openxmlformats.org/officeDocument/2006/relationships/image" Target="../media/image159.png"/><Relationship Id="rId2" Type="http://schemas.openxmlformats.org/officeDocument/2006/relationships/oleObject" Target="../embeddings/oleObject142.bin"/><Relationship Id="rId1" Type="http://schemas.openxmlformats.org/officeDocument/2006/relationships/slideLayout" Target="../slideLayouts/slideLayout84.xml"/><Relationship Id="rId6" Type="http://schemas.openxmlformats.org/officeDocument/2006/relationships/image" Target="../media/image153.wmf"/><Relationship Id="rId11" Type="http://schemas.openxmlformats.org/officeDocument/2006/relationships/image" Target="../media/image158.png"/><Relationship Id="rId5" Type="http://schemas.openxmlformats.org/officeDocument/2006/relationships/oleObject" Target="../embeddings/oleObject143.bin"/><Relationship Id="rId10" Type="http://schemas.openxmlformats.org/officeDocument/2006/relationships/image" Target="../media/image157.png"/><Relationship Id="rId4" Type="http://schemas.openxmlformats.org/officeDocument/2006/relationships/image" Target="../media/image127.png"/><Relationship Id="rId9" Type="http://schemas.openxmlformats.org/officeDocument/2006/relationships/image" Target="../media/image156.png"/></Relationships>
</file>

<file path=ppt/slides/_rels/slide96.x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oleObject" Target="../embeddings/oleObject144.bin"/><Relationship Id="rId1" Type="http://schemas.openxmlformats.org/officeDocument/2006/relationships/slideLayout" Target="../slideLayouts/slideLayout8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98.x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oleObject" Target="../embeddings/oleObject145.bin"/><Relationship Id="rId1" Type="http://schemas.openxmlformats.org/officeDocument/2006/relationships/slideLayout" Target="../slideLayouts/slideLayout87.xml"/><Relationship Id="rId6" Type="http://schemas.openxmlformats.org/officeDocument/2006/relationships/image" Target="../media/image163.wmf"/><Relationship Id="rId5" Type="http://schemas.openxmlformats.org/officeDocument/2006/relationships/oleObject" Target="../embeddings/oleObject146.bin"/><Relationship Id="rId4" Type="http://schemas.openxmlformats.org/officeDocument/2006/relationships/image" Target="../media/image162.png"/></Relationships>
</file>

<file path=ppt/slides/_rels/slide99.xml.rels><?xml version="1.0" encoding="UTF-8" standalone="yes"?>
<Relationships xmlns="http://schemas.openxmlformats.org/package/2006/relationships"><Relationship Id="rId3" Type="http://schemas.openxmlformats.org/officeDocument/2006/relationships/image" Target="../media/image164.wmf"/><Relationship Id="rId7" Type="http://schemas.openxmlformats.org/officeDocument/2006/relationships/image" Target="../media/image166.wmf"/><Relationship Id="rId2" Type="http://schemas.openxmlformats.org/officeDocument/2006/relationships/oleObject" Target="../embeddings/oleObject147.bin"/><Relationship Id="rId1" Type="http://schemas.openxmlformats.org/officeDocument/2006/relationships/slideLayout" Target="../slideLayouts/slideLayout88.xml"/><Relationship Id="rId6" Type="http://schemas.openxmlformats.org/officeDocument/2006/relationships/oleObject" Target="../embeddings/oleObject149.bin"/><Relationship Id="rId5" Type="http://schemas.openxmlformats.org/officeDocument/2006/relationships/image" Target="../media/image165.wmf"/><Relationship Id="rId4" Type="http://schemas.openxmlformats.org/officeDocument/2006/relationships/oleObject" Target="../embeddings/oleObject14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080" y="188596"/>
            <a:ext cx="10801350" cy="1098549"/>
          </a:xfrm>
        </p:spPr>
        <p:txBody>
          <a:bodyPr>
            <a:normAutofit/>
          </a:bodyPr>
          <a:lstStyle/>
          <a:p>
            <a:r>
              <a:rPr lang="zh-CN" altLang="en-US">
                <a:latin typeface="微软雅黑" panose="020B0503020204020204" charset="-122"/>
                <a:ea typeface="微软雅黑" panose="020B0503020204020204" charset="-122"/>
                <a:sym typeface="+mn-ea"/>
              </a:rPr>
              <a:t>电工与电子技术课程简介</a:t>
            </a:r>
            <a:br>
              <a:rPr lang="zh-CN" altLang="en-US" dirty="0">
                <a:latin typeface="微软雅黑" panose="020B0503020204020204" charset="-122"/>
                <a:ea typeface="微软雅黑" panose="020B0503020204020204" charset="-122"/>
              </a:rPr>
            </a:br>
            <a:endParaRPr lang="en-US"/>
          </a:p>
        </p:txBody>
      </p:sp>
      <p:sp>
        <p:nvSpPr>
          <p:cNvPr id="4" name="Slide Number Placeholder 3"/>
          <p:cNvSpPr>
            <a:spLocks noGrp="1"/>
          </p:cNvSpPr>
          <p:nvPr>
            <p:ph type="sldNum" sz="quarter" idx="16"/>
          </p:nvPr>
        </p:nvSpPr>
        <p:spPr>
          <a:xfrm>
            <a:off x="19993469" y="11853333"/>
            <a:ext cx="572911" cy="237067"/>
          </a:xfrm>
          <a:prstGeom prst="rect">
            <a:avLst/>
          </a:prstGeom>
        </p:spPr>
        <p:txBody>
          <a:bodyPr/>
          <a:lstStyle/>
          <a:p>
            <a:fld id="{8409FBBB-C588-4B8D-A7FF-E25C81CC24C8}" type="slidenum">
              <a:rPr lang="en-US" smtClean="0"/>
              <a:t>1</a:t>
            </a:fld>
            <a:endParaRPr lang="en-US"/>
          </a:p>
        </p:txBody>
      </p:sp>
      <p:sp>
        <p:nvSpPr>
          <p:cNvPr id="35" name="Text Placeholder 34"/>
          <p:cNvSpPr>
            <a:spLocks noGrp="1"/>
          </p:cNvSpPr>
          <p:nvPr>
            <p:ph type="body" sz="quarter" idx="17"/>
          </p:nvPr>
        </p:nvSpPr>
        <p:spPr/>
        <p:txBody>
          <a:bodyPr>
            <a:noAutofit/>
          </a:bodyPr>
          <a:lstStyle/>
          <a:p>
            <a:r>
              <a:rPr lang="zh-CN" altLang="en-US" sz="2400">
                <a:latin typeface="微软雅黑" panose="020B0503020204020204" charset="-122"/>
                <a:ea typeface="微软雅黑" panose="020B0503020204020204" charset="-122"/>
                <a:sym typeface="+mn-ea"/>
              </a:rPr>
              <a:t>课程介绍</a:t>
            </a:r>
            <a:endParaRPr lang="zh-CN" altLang="en-US" sz="2400" dirty="0">
              <a:solidFill>
                <a:schemeClr val="accent1"/>
              </a:solidFill>
              <a:latin typeface="微软雅黑" panose="020B0503020204020204" charset="-122"/>
              <a:ea typeface="微软雅黑" panose="020B0503020204020204" charset="-122"/>
              <a:sym typeface="+mn-ea"/>
            </a:endParaRPr>
          </a:p>
        </p:txBody>
      </p:sp>
      <p:grpSp>
        <p:nvGrpSpPr>
          <p:cNvPr id="6" name="Group 5"/>
          <p:cNvGrpSpPr/>
          <p:nvPr/>
        </p:nvGrpSpPr>
        <p:grpSpPr>
          <a:xfrm>
            <a:off x="1381125" y="1304925"/>
            <a:ext cx="8745130" cy="5168900"/>
            <a:chOff x="2214564" y="1736725"/>
            <a:chExt cx="7748086" cy="4514850"/>
          </a:xfrm>
        </p:grpSpPr>
        <p:sp>
          <p:nvSpPr>
            <p:cNvPr id="23" name="Freeform 125"/>
            <p:cNvSpPr>
              <a:spLocks noEditPoints="1"/>
            </p:cNvSpPr>
            <p:nvPr/>
          </p:nvSpPr>
          <p:spPr bwMode="auto">
            <a:xfrm>
              <a:off x="2871789" y="1736725"/>
              <a:ext cx="6423025" cy="4514850"/>
            </a:xfrm>
            <a:custGeom>
              <a:avLst/>
              <a:gdLst>
                <a:gd name="T0" fmla="*/ 1012 w 2024"/>
                <a:gd name="T1" fmla="*/ 1422 h 1422"/>
                <a:gd name="T2" fmla="*/ 299 w 2024"/>
                <a:gd name="T3" fmla="*/ 1216 h 1422"/>
                <a:gd name="T4" fmla="*/ 0 w 2024"/>
                <a:gd name="T5" fmla="*/ 711 h 1422"/>
                <a:gd name="T6" fmla="*/ 299 w 2024"/>
                <a:gd name="T7" fmla="*/ 206 h 1422"/>
                <a:gd name="T8" fmla="*/ 1012 w 2024"/>
                <a:gd name="T9" fmla="*/ 0 h 1422"/>
                <a:gd name="T10" fmla="*/ 1725 w 2024"/>
                <a:gd name="T11" fmla="*/ 206 h 1422"/>
                <a:gd name="T12" fmla="*/ 2024 w 2024"/>
                <a:gd name="T13" fmla="*/ 711 h 1422"/>
                <a:gd name="T14" fmla="*/ 1725 w 2024"/>
                <a:gd name="T15" fmla="*/ 1216 h 1422"/>
                <a:gd name="T16" fmla="*/ 1012 w 2024"/>
                <a:gd name="T17" fmla="*/ 1422 h 1422"/>
                <a:gd name="T18" fmla="*/ 1012 w 2024"/>
                <a:gd name="T19" fmla="*/ 40 h 1422"/>
                <a:gd name="T20" fmla="*/ 40 w 2024"/>
                <a:gd name="T21" fmla="*/ 711 h 1422"/>
                <a:gd name="T22" fmla="*/ 1012 w 2024"/>
                <a:gd name="T23" fmla="*/ 1382 h 1422"/>
                <a:gd name="T24" fmla="*/ 1984 w 2024"/>
                <a:gd name="T25" fmla="*/ 711 h 1422"/>
                <a:gd name="T26" fmla="*/ 1012 w 2024"/>
                <a:gd name="T27" fmla="*/ 40 h 1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4" h="1422">
                  <a:moveTo>
                    <a:pt x="1012" y="1422"/>
                  </a:moveTo>
                  <a:cubicBezTo>
                    <a:pt x="743" y="1422"/>
                    <a:pt x="490" y="1349"/>
                    <a:pt x="299" y="1216"/>
                  </a:cubicBezTo>
                  <a:cubicBezTo>
                    <a:pt x="106" y="1082"/>
                    <a:pt x="0" y="902"/>
                    <a:pt x="0" y="711"/>
                  </a:cubicBezTo>
                  <a:cubicBezTo>
                    <a:pt x="0" y="520"/>
                    <a:pt x="106" y="340"/>
                    <a:pt x="299" y="206"/>
                  </a:cubicBezTo>
                  <a:cubicBezTo>
                    <a:pt x="490" y="73"/>
                    <a:pt x="743" y="0"/>
                    <a:pt x="1012" y="0"/>
                  </a:cubicBezTo>
                  <a:cubicBezTo>
                    <a:pt x="1281" y="0"/>
                    <a:pt x="1534" y="73"/>
                    <a:pt x="1725" y="206"/>
                  </a:cubicBezTo>
                  <a:cubicBezTo>
                    <a:pt x="1918" y="340"/>
                    <a:pt x="2024" y="520"/>
                    <a:pt x="2024" y="711"/>
                  </a:cubicBezTo>
                  <a:cubicBezTo>
                    <a:pt x="2024" y="902"/>
                    <a:pt x="1918" y="1082"/>
                    <a:pt x="1725" y="1216"/>
                  </a:cubicBezTo>
                  <a:cubicBezTo>
                    <a:pt x="1534" y="1349"/>
                    <a:pt x="1281" y="1422"/>
                    <a:pt x="1012" y="1422"/>
                  </a:cubicBezTo>
                  <a:close/>
                  <a:moveTo>
                    <a:pt x="1012" y="40"/>
                  </a:moveTo>
                  <a:cubicBezTo>
                    <a:pt x="476" y="40"/>
                    <a:pt x="40" y="341"/>
                    <a:pt x="40" y="711"/>
                  </a:cubicBezTo>
                  <a:cubicBezTo>
                    <a:pt x="40" y="1081"/>
                    <a:pt x="476" y="1382"/>
                    <a:pt x="1012" y="1382"/>
                  </a:cubicBezTo>
                  <a:cubicBezTo>
                    <a:pt x="1548" y="1382"/>
                    <a:pt x="1984" y="1081"/>
                    <a:pt x="1984" y="711"/>
                  </a:cubicBezTo>
                  <a:cubicBezTo>
                    <a:pt x="1984" y="341"/>
                    <a:pt x="1548" y="40"/>
                    <a:pt x="1012" y="40"/>
                  </a:cubicBezTo>
                  <a:close/>
                </a:path>
              </a:pathLst>
            </a:custGeom>
            <a:solidFill>
              <a:schemeClr val="bg1">
                <a:alpha val="10000"/>
              </a:schemeClr>
            </a:solidFill>
            <a:ln>
              <a:noFill/>
            </a:ln>
          </p:spPr>
          <p:txBody>
            <a:bodyPr vert="horz" wrap="square" lIns="91440" tIns="45720" rIns="91440" bIns="45720" numCol="1" anchor="t" anchorCtr="0" compatLnSpc="1"/>
            <a:lstStyle/>
            <a:p>
              <a:endParaRPr lang="en-US"/>
            </a:p>
          </p:txBody>
        </p:sp>
        <p:sp>
          <p:nvSpPr>
            <p:cNvPr id="25" name="Freeform 127"/>
            <p:cNvSpPr>
              <a:spLocks noEditPoints="1"/>
            </p:cNvSpPr>
            <p:nvPr/>
          </p:nvSpPr>
          <p:spPr bwMode="auto">
            <a:xfrm>
              <a:off x="3500439" y="2174875"/>
              <a:ext cx="5165725" cy="3638550"/>
            </a:xfrm>
            <a:custGeom>
              <a:avLst/>
              <a:gdLst>
                <a:gd name="T0" fmla="*/ 814 w 1628"/>
                <a:gd name="T1" fmla="*/ 1146 h 1146"/>
                <a:gd name="T2" fmla="*/ 241 w 1628"/>
                <a:gd name="T3" fmla="*/ 980 h 1146"/>
                <a:gd name="T4" fmla="*/ 0 w 1628"/>
                <a:gd name="T5" fmla="*/ 573 h 1146"/>
                <a:gd name="T6" fmla="*/ 241 w 1628"/>
                <a:gd name="T7" fmla="*/ 166 h 1146"/>
                <a:gd name="T8" fmla="*/ 814 w 1628"/>
                <a:gd name="T9" fmla="*/ 0 h 1146"/>
                <a:gd name="T10" fmla="*/ 1387 w 1628"/>
                <a:gd name="T11" fmla="*/ 166 h 1146"/>
                <a:gd name="T12" fmla="*/ 1628 w 1628"/>
                <a:gd name="T13" fmla="*/ 573 h 1146"/>
                <a:gd name="T14" fmla="*/ 1387 w 1628"/>
                <a:gd name="T15" fmla="*/ 980 h 1146"/>
                <a:gd name="T16" fmla="*/ 814 w 1628"/>
                <a:gd name="T17" fmla="*/ 1146 h 1146"/>
                <a:gd name="T18" fmla="*/ 814 w 1628"/>
                <a:gd name="T19" fmla="*/ 40 h 1146"/>
                <a:gd name="T20" fmla="*/ 40 w 1628"/>
                <a:gd name="T21" fmla="*/ 573 h 1146"/>
                <a:gd name="T22" fmla="*/ 814 w 1628"/>
                <a:gd name="T23" fmla="*/ 1106 h 1146"/>
                <a:gd name="T24" fmla="*/ 1588 w 1628"/>
                <a:gd name="T25" fmla="*/ 573 h 1146"/>
                <a:gd name="T26" fmla="*/ 814 w 1628"/>
                <a:gd name="T27" fmla="*/ 4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8" h="1146">
                  <a:moveTo>
                    <a:pt x="814" y="1146"/>
                  </a:moveTo>
                  <a:cubicBezTo>
                    <a:pt x="598" y="1146"/>
                    <a:pt x="394" y="1087"/>
                    <a:pt x="241" y="980"/>
                  </a:cubicBezTo>
                  <a:cubicBezTo>
                    <a:pt x="86" y="872"/>
                    <a:pt x="0" y="727"/>
                    <a:pt x="0" y="573"/>
                  </a:cubicBezTo>
                  <a:cubicBezTo>
                    <a:pt x="0" y="419"/>
                    <a:pt x="86" y="274"/>
                    <a:pt x="241" y="166"/>
                  </a:cubicBezTo>
                  <a:cubicBezTo>
                    <a:pt x="394" y="59"/>
                    <a:pt x="598" y="0"/>
                    <a:pt x="814" y="0"/>
                  </a:cubicBezTo>
                  <a:cubicBezTo>
                    <a:pt x="1030" y="0"/>
                    <a:pt x="1233" y="59"/>
                    <a:pt x="1387" y="166"/>
                  </a:cubicBezTo>
                  <a:cubicBezTo>
                    <a:pt x="1542" y="274"/>
                    <a:pt x="1628" y="419"/>
                    <a:pt x="1628" y="573"/>
                  </a:cubicBezTo>
                  <a:cubicBezTo>
                    <a:pt x="1628" y="727"/>
                    <a:pt x="1542" y="872"/>
                    <a:pt x="1387" y="980"/>
                  </a:cubicBezTo>
                  <a:cubicBezTo>
                    <a:pt x="1233" y="1087"/>
                    <a:pt x="1030" y="1146"/>
                    <a:pt x="814" y="1146"/>
                  </a:cubicBezTo>
                  <a:close/>
                  <a:moveTo>
                    <a:pt x="814" y="40"/>
                  </a:moveTo>
                  <a:cubicBezTo>
                    <a:pt x="387" y="40"/>
                    <a:pt x="40" y="279"/>
                    <a:pt x="40" y="573"/>
                  </a:cubicBezTo>
                  <a:cubicBezTo>
                    <a:pt x="40" y="867"/>
                    <a:pt x="387" y="1106"/>
                    <a:pt x="814" y="1106"/>
                  </a:cubicBezTo>
                  <a:cubicBezTo>
                    <a:pt x="1241" y="1106"/>
                    <a:pt x="1588" y="867"/>
                    <a:pt x="1588" y="573"/>
                  </a:cubicBezTo>
                  <a:cubicBezTo>
                    <a:pt x="1588" y="279"/>
                    <a:pt x="1241" y="40"/>
                    <a:pt x="814" y="40"/>
                  </a:cubicBezTo>
                  <a:close/>
                </a:path>
              </a:pathLst>
            </a:custGeom>
            <a:solidFill>
              <a:schemeClr val="bg1">
                <a:alpha val="30000"/>
              </a:schemeClr>
            </a:solidFill>
            <a:ln>
              <a:noFill/>
            </a:ln>
          </p:spPr>
          <p:txBody>
            <a:bodyPr vert="horz" wrap="square" lIns="91440" tIns="45720" rIns="91440" bIns="45720" numCol="1" anchor="t" anchorCtr="0" compatLnSpc="1"/>
            <a:lstStyle/>
            <a:p>
              <a:endParaRPr lang="en-US"/>
            </a:p>
          </p:txBody>
        </p:sp>
        <p:sp>
          <p:nvSpPr>
            <p:cNvPr id="24" name="Freeform 126"/>
            <p:cNvSpPr>
              <a:spLocks noEditPoints="1"/>
            </p:cNvSpPr>
            <p:nvPr/>
          </p:nvSpPr>
          <p:spPr bwMode="auto">
            <a:xfrm>
              <a:off x="4130676" y="2800865"/>
              <a:ext cx="3905250" cy="2386570"/>
            </a:xfrm>
            <a:custGeom>
              <a:avLst/>
              <a:gdLst>
                <a:gd name="T0" fmla="*/ 615 w 1230"/>
                <a:gd name="T1" fmla="*/ 870 h 870"/>
                <a:gd name="T2" fmla="*/ 182 w 1230"/>
                <a:gd name="T3" fmla="*/ 745 h 870"/>
                <a:gd name="T4" fmla="*/ 0 w 1230"/>
                <a:gd name="T5" fmla="*/ 435 h 870"/>
                <a:gd name="T6" fmla="*/ 182 w 1230"/>
                <a:gd name="T7" fmla="*/ 125 h 870"/>
                <a:gd name="T8" fmla="*/ 615 w 1230"/>
                <a:gd name="T9" fmla="*/ 0 h 870"/>
                <a:gd name="T10" fmla="*/ 1047 w 1230"/>
                <a:gd name="T11" fmla="*/ 125 h 870"/>
                <a:gd name="T12" fmla="*/ 1230 w 1230"/>
                <a:gd name="T13" fmla="*/ 435 h 870"/>
                <a:gd name="T14" fmla="*/ 1047 w 1230"/>
                <a:gd name="T15" fmla="*/ 745 h 870"/>
                <a:gd name="T16" fmla="*/ 615 w 1230"/>
                <a:gd name="T17" fmla="*/ 870 h 870"/>
                <a:gd name="T18" fmla="*/ 615 w 1230"/>
                <a:gd name="T19" fmla="*/ 40 h 870"/>
                <a:gd name="T20" fmla="*/ 40 w 1230"/>
                <a:gd name="T21" fmla="*/ 435 h 870"/>
                <a:gd name="T22" fmla="*/ 615 w 1230"/>
                <a:gd name="T23" fmla="*/ 830 h 870"/>
                <a:gd name="T24" fmla="*/ 1190 w 1230"/>
                <a:gd name="T25" fmla="*/ 435 h 870"/>
                <a:gd name="T26" fmla="*/ 615 w 1230"/>
                <a:gd name="T27" fmla="*/ 40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0" h="870">
                  <a:moveTo>
                    <a:pt x="615" y="870"/>
                  </a:moveTo>
                  <a:cubicBezTo>
                    <a:pt x="452" y="870"/>
                    <a:pt x="298" y="825"/>
                    <a:pt x="182" y="745"/>
                  </a:cubicBezTo>
                  <a:cubicBezTo>
                    <a:pt x="64" y="662"/>
                    <a:pt x="0" y="552"/>
                    <a:pt x="0" y="435"/>
                  </a:cubicBezTo>
                  <a:cubicBezTo>
                    <a:pt x="0" y="317"/>
                    <a:pt x="64" y="208"/>
                    <a:pt x="182" y="125"/>
                  </a:cubicBezTo>
                  <a:cubicBezTo>
                    <a:pt x="298" y="45"/>
                    <a:pt x="452" y="0"/>
                    <a:pt x="615" y="0"/>
                  </a:cubicBezTo>
                  <a:cubicBezTo>
                    <a:pt x="778" y="0"/>
                    <a:pt x="932" y="45"/>
                    <a:pt x="1047" y="125"/>
                  </a:cubicBezTo>
                  <a:cubicBezTo>
                    <a:pt x="1165" y="208"/>
                    <a:pt x="1230" y="317"/>
                    <a:pt x="1230" y="435"/>
                  </a:cubicBezTo>
                  <a:cubicBezTo>
                    <a:pt x="1230" y="552"/>
                    <a:pt x="1165" y="662"/>
                    <a:pt x="1047" y="745"/>
                  </a:cubicBezTo>
                  <a:cubicBezTo>
                    <a:pt x="932" y="825"/>
                    <a:pt x="778" y="870"/>
                    <a:pt x="615" y="870"/>
                  </a:cubicBezTo>
                  <a:close/>
                  <a:moveTo>
                    <a:pt x="615" y="40"/>
                  </a:moveTo>
                  <a:cubicBezTo>
                    <a:pt x="298" y="40"/>
                    <a:pt x="40" y="217"/>
                    <a:pt x="40" y="435"/>
                  </a:cubicBezTo>
                  <a:cubicBezTo>
                    <a:pt x="40" y="653"/>
                    <a:pt x="298" y="830"/>
                    <a:pt x="615" y="830"/>
                  </a:cubicBezTo>
                  <a:cubicBezTo>
                    <a:pt x="932" y="830"/>
                    <a:pt x="1190" y="653"/>
                    <a:pt x="1190" y="435"/>
                  </a:cubicBezTo>
                  <a:cubicBezTo>
                    <a:pt x="1190" y="217"/>
                    <a:pt x="932" y="40"/>
                    <a:pt x="615" y="40"/>
                  </a:cubicBezTo>
                  <a:close/>
                </a:path>
              </a:pathLst>
            </a:custGeom>
            <a:solidFill>
              <a:schemeClr val="bg1">
                <a:alpha val="10000"/>
              </a:schemeClr>
            </a:solidFill>
            <a:ln>
              <a:noFill/>
            </a:ln>
          </p:spPr>
          <p:txBody>
            <a:bodyPr vert="horz" wrap="square" lIns="91440" tIns="45720" rIns="91440" bIns="45720" numCol="1" anchor="t" anchorCtr="0" compatLnSpc="1"/>
            <a:lstStyle/>
            <a:p>
              <a:endParaRPr lang="en-US"/>
            </a:p>
          </p:txBody>
        </p:sp>
        <p:sp>
          <p:nvSpPr>
            <p:cNvPr id="7" name="Freeform 126"/>
            <p:cNvSpPr>
              <a:spLocks noEditPoints="1"/>
            </p:cNvSpPr>
            <p:nvPr/>
          </p:nvSpPr>
          <p:spPr bwMode="auto">
            <a:xfrm>
              <a:off x="4130676" y="2800865"/>
              <a:ext cx="3905250" cy="2386570"/>
            </a:xfrm>
            <a:custGeom>
              <a:avLst/>
              <a:gdLst>
                <a:gd name="T0" fmla="*/ 615 w 1230"/>
                <a:gd name="T1" fmla="*/ 870 h 870"/>
                <a:gd name="T2" fmla="*/ 182 w 1230"/>
                <a:gd name="T3" fmla="*/ 745 h 870"/>
                <a:gd name="T4" fmla="*/ 0 w 1230"/>
                <a:gd name="T5" fmla="*/ 435 h 870"/>
                <a:gd name="T6" fmla="*/ 182 w 1230"/>
                <a:gd name="T7" fmla="*/ 125 h 870"/>
                <a:gd name="T8" fmla="*/ 615 w 1230"/>
                <a:gd name="T9" fmla="*/ 0 h 870"/>
                <a:gd name="T10" fmla="*/ 1047 w 1230"/>
                <a:gd name="T11" fmla="*/ 125 h 870"/>
                <a:gd name="T12" fmla="*/ 1230 w 1230"/>
                <a:gd name="T13" fmla="*/ 435 h 870"/>
                <a:gd name="T14" fmla="*/ 1047 w 1230"/>
                <a:gd name="T15" fmla="*/ 745 h 870"/>
                <a:gd name="T16" fmla="*/ 615 w 1230"/>
                <a:gd name="T17" fmla="*/ 870 h 870"/>
                <a:gd name="T18" fmla="*/ 615 w 1230"/>
                <a:gd name="T19" fmla="*/ 40 h 870"/>
                <a:gd name="T20" fmla="*/ 40 w 1230"/>
                <a:gd name="T21" fmla="*/ 435 h 870"/>
                <a:gd name="T22" fmla="*/ 615 w 1230"/>
                <a:gd name="T23" fmla="*/ 830 h 870"/>
                <a:gd name="T24" fmla="*/ 1190 w 1230"/>
                <a:gd name="T25" fmla="*/ 435 h 870"/>
                <a:gd name="T26" fmla="*/ 615 w 1230"/>
                <a:gd name="T27" fmla="*/ 40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0" h="870">
                  <a:moveTo>
                    <a:pt x="615" y="870"/>
                  </a:moveTo>
                  <a:cubicBezTo>
                    <a:pt x="452" y="870"/>
                    <a:pt x="298" y="825"/>
                    <a:pt x="182" y="745"/>
                  </a:cubicBezTo>
                  <a:cubicBezTo>
                    <a:pt x="64" y="662"/>
                    <a:pt x="0" y="552"/>
                    <a:pt x="0" y="435"/>
                  </a:cubicBezTo>
                  <a:cubicBezTo>
                    <a:pt x="0" y="317"/>
                    <a:pt x="64" y="208"/>
                    <a:pt x="182" y="125"/>
                  </a:cubicBezTo>
                  <a:cubicBezTo>
                    <a:pt x="298" y="45"/>
                    <a:pt x="452" y="0"/>
                    <a:pt x="615" y="0"/>
                  </a:cubicBezTo>
                  <a:cubicBezTo>
                    <a:pt x="778" y="0"/>
                    <a:pt x="932" y="45"/>
                    <a:pt x="1047" y="125"/>
                  </a:cubicBezTo>
                  <a:cubicBezTo>
                    <a:pt x="1165" y="208"/>
                    <a:pt x="1230" y="317"/>
                    <a:pt x="1230" y="435"/>
                  </a:cubicBezTo>
                  <a:cubicBezTo>
                    <a:pt x="1230" y="552"/>
                    <a:pt x="1165" y="662"/>
                    <a:pt x="1047" y="745"/>
                  </a:cubicBezTo>
                  <a:cubicBezTo>
                    <a:pt x="932" y="825"/>
                    <a:pt x="778" y="870"/>
                    <a:pt x="615" y="870"/>
                  </a:cubicBezTo>
                  <a:close/>
                  <a:moveTo>
                    <a:pt x="615" y="40"/>
                  </a:moveTo>
                  <a:cubicBezTo>
                    <a:pt x="298" y="40"/>
                    <a:pt x="40" y="217"/>
                    <a:pt x="40" y="435"/>
                  </a:cubicBezTo>
                  <a:cubicBezTo>
                    <a:pt x="40" y="653"/>
                    <a:pt x="298" y="830"/>
                    <a:pt x="615" y="830"/>
                  </a:cubicBezTo>
                  <a:cubicBezTo>
                    <a:pt x="932" y="830"/>
                    <a:pt x="1190" y="653"/>
                    <a:pt x="1190" y="435"/>
                  </a:cubicBezTo>
                  <a:cubicBezTo>
                    <a:pt x="1190" y="217"/>
                    <a:pt x="932" y="40"/>
                    <a:pt x="615" y="40"/>
                  </a:cubicBezTo>
                  <a:close/>
                </a:path>
              </a:pathLst>
            </a:custGeom>
            <a:solidFill>
              <a:schemeClr val="bg1">
                <a:alpha val="10000"/>
              </a:schemeClr>
            </a:solidFill>
            <a:ln>
              <a:noFill/>
            </a:ln>
          </p:spPr>
          <p:txBody>
            <a:bodyPr vert="horz" wrap="square" lIns="91440" tIns="45720" rIns="91440" bIns="45720" numCol="1" anchor="t" anchorCtr="0" compatLnSpc="1"/>
            <a:lstStyle/>
            <a:p>
              <a:endParaRPr lang="en-US"/>
            </a:p>
          </p:txBody>
        </p:sp>
        <p:grpSp>
          <p:nvGrpSpPr>
            <p:cNvPr id="33" name="Group 32"/>
            <p:cNvGrpSpPr/>
            <p:nvPr/>
          </p:nvGrpSpPr>
          <p:grpSpPr>
            <a:xfrm>
              <a:off x="4838702" y="2352676"/>
              <a:ext cx="2486025" cy="3241675"/>
              <a:chOff x="3314701" y="2352675"/>
              <a:chExt cx="2486025" cy="3241675"/>
            </a:xfrm>
          </p:grpSpPr>
          <p:sp>
            <p:nvSpPr>
              <p:cNvPr id="28" name="Freeform 51"/>
              <p:cNvSpPr/>
              <p:nvPr/>
            </p:nvSpPr>
            <p:spPr bwMode="auto">
              <a:xfrm>
                <a:off x="3333751" y="2371725"/>
                <a:ext cx="2447925" cy="3203575"/>
              </a:xfrm>
              <a:custGeom>
                <a:avLst/>
                <a:gdLst>
                  <a:gd name="T0" fmla="*/ 771 w 771"/>
                  <a:gd name="T1" fmla="*/ 953 h 1009"/>
                  <a:gd name="T2" fmla="*/ 715 w 771"/>
                  <a:gd name="T3" fmla="*/ 1009 h 1009"/>
                  <a:gd name="T4" fmla="*/ 57 w 771"/>
                  <a:gd name="T5" fmla="*/ 1009 h 1009"/>
                  <a:gd name="T6" fmla="*/ 0 w 771"/>
                  <a:gd name="T7" fmla="*/ 953 h 1009"/>
                  <a:gd name="T8" fmla="*/ 0 w 771"/>
                  <a:gd name="T9" fmla="*/ 57 h 1009"/>
                  <a:gd name="T10" fmla="*/ 57 w 771"/>
                  <a:gd name="T11" fmla="*/ 0 h 1009"/>
                  <a:gd name="T12" fmla="*/ 715 w 771"/>
                  <a:gd name="T13" fmla="*/ 0 h 1009"/>
                  <a:gd name="T14" fmla="*/ 771 w 771"/>
                  <a:gd name="T15" fmla="*/ 57 h 1009"/>
                  <a:gd name="T16" fmla="*/ 771 w 771"/>
                  <a:gd name="T17" fmla="*/ 953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1" h="1009">
                    <a:moveTo>
                      <a:pt x="771" y="953"/>
                    </a:moveTo>
                    <a:cubicBezTo>
                      <a:pt x="771" y="984"/>
                      <a:pt x="746" y="1009"/>
                      <a:pt x="715" y="1009"/>
                    </a:cubicBezTo>
                    <a:cubicBezTo>
                      <a:pt x="57" y="1009"/>
                      <a:pt x="57" y="1009"/>
                      <a:pt x="57" y="1009"/>
                    </a:cubicBezTo>
                    <a:cubicBezTo>
                      <a:pt x="26" y="1009"/>
                      <a:pt x="0" y="984"/>
                      <a:pt x="0" y="953"/>
                    </a:cubicBezTo>
                    <a:cubicBezTo>
                      <a:pt x="0" y="57"/>
                      <a:pt x="0" y="57"/>
                      <a:pt x="0" y="57"/>
                    </a:cubicBezTo>
                    <a:cubicBezTo>
                      <a:pt x="0" y="26"/>
                      <a:pt x="26" y="0"/>
                      <a:pt x="57" y="0"/>
                    </a:cubicBezTo>
                    <a:cubicBezTo>
                      <a:pt x="715" y="0"/>
                      <a:pt x="715" y="0"/>
                      <a:pt x="715" y="0"/>
                    </a:cubicBezTo>
                    <a:cubicBezTo>
                      <a:pt x="746" y="0"/>
                      <a:pt x="771" y="26"/>
                      <a:pt x="771" y="57"/>
                    </a:cubicBezTo>
                    <a:lnTo>
                      <a:pt x="771" y="953"/>
                    </a:lnTo>
                    <a:close/>
                  </a:path>
                </a:pathLst>
              </a:custGeom>
              <a:solidFill>
                <a:schemeClr val="tx2"/>
              </a:solidFill>
              <a:ln>
                <a:noFill/>
              </a:ln>
            </p:spPr>
            <p:txBody>
              <a:bodyPr vert="horz" wrap="square" lIns="91440" tIns="45720" rIns="91440" bIns="45720" numCol="1" anchor="t" anchorCtr="0" compatLnSpc="1"/>
              <a:lstStyle/>
              <a:p>
                <a:endParaRPr lang="en-US"/>
              </a:p>
            </p:txBody>
          </p:sp>
          <p:sp>
            <p:nvSpPr>
              <p:cNvPr id="29" name="Freeform 52"/>
              <p:cNvSpPr>
                <a:spLocks noEditPoints="1"/>
              </p:cNvSpPr>
              <p:nvPr/>
            </p:nvSpPr>
            <p:spPr bwMode="auto">
              <a:xfrm>
                <a:off x="3314701" y="2352675"/>
                <a:ext cx="2486025" cy="3241675"/>
              </a:xfrm>
              <a:custGeom>
                <a:avLst/>
                <a:gdLst>
                  <a:gd name="T0" fmla="*/ 721 w 783"/>
                  <a:gd name="T1" fmla="*/ 1021 h 1021"/>
                  <a:gd name="T2" fmla="*/ 63 w 783"/>
                  <a:gd name="T3" fmla="*/ 1021 h 1021"/>
                  <a:gd name="T4" fmla="*/ 0 w 783"/>
                  <a:gd name="T5" fmla="*/ 959 h 1021"/>
                  <a:gd name="T6" fmla="*/ 0 w 783"/>
                  <a:gd name="T7" fmla="*/ 63 h 1021"/>
                  <a:gd name="T8" fmla="*/ 63 w 783"/>
                  <a:gd name="T9" fmla="*/ 0 h 1021"/>
                  <a:gd name="T10" fmla="*/ 721 w 783"/>
                  <a:gd name="T11" fmla="*/ 0 h 1021"/>
                  <a:gd name="T12" fmla="*/ 783 w 783"/>
                  <a:gd name="T13" fmla="*/ 63 h 1021"/>
                  <a:gd name="T14" fmla="*/ 783 w 783"/>
                  <a:gd name="T15" fmla="*/ 959 h 1021"/>
                  <a:gd name="T16" fmla="*/ 721 w 783"/>
                  <a:gd name="T17" fmla="*/ 1021 h 1021"/>
                  <a:gd name="T18" fmla="*/ 63 w 783"/>
                  <a:gd name="T19" fmla="*/ 12 h 1021"/>
                  <a:gd name="T20" fmla="*/ 12 w 783"/>
                  <a:gd name="T21" fmla="*/ 63 h 1021"/>
                  <a:gd name="T22" fmla="*/ 12 w 783"/>
                  <a:gd name="T23" fmla="*/ 959 h 1021"/>
                  <a:gd name="T24" fmla="*/ 63 w 783"/>
                  <a:gd name="T25" fmla="*/ 1009 h 1021"/>
                  <a:gd name="T26" fmla="*/ 721 w 783"/>
                  <a:gd name="T27" fmla="*/ 1009 h 1021"/>
                  <a:gd name="T28" fmla="*/ 771 w 783"/>
                  <a:gd name="T29" fmla="*/ 959 h 1021"/>
                  <a:gd name="T30" fmla="*/ 771 w 783"/>
                  <a:gd name="T31" fmla="*/ 63 h 1021"/>
                  <a:gd name="T32" fmla="*/ 721 w 783"/>
                  <a:gd name="T33" fmla="*/ 12 h 1021"/>
                  <a:gd name="T34" fmla="*/ 63 w 783"/>
                  <a:gd name="T35" fmla="*/ 12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3" h="1021">
                    <a:moveTo>
                      <a:pt x="721" y="1021"/>
                    </a:moveTo>
                    <a:cubicBezTo>
                      <a:pt x="63" y="1021"/>
                      <a:pt x="63" y="1021"/>
                      <a:pt x="63" y="1021"/>
                    </a:cubicBezTo>
                    <a:cubicBezTo>
                      <a:pt x="29" y="1021"/>
                      <a:pt x="0" y="993"/>
                      <a:pt x="0" y="959"/>
                    </a:cubicBezTo>
                    <a:cubicBezTo>
                      <a:pt x="0" y="63"/>
                      <a:pt x="0" y="63"/>
                      <a:pt x="0" y="63"/>
                    </a:cubicBezTo>
                    <a:cubicBezTo>
                      <a:pt x="0" y="28"/>
                      <a:pt x="29" y="0"/>
                      <a:pt x="63" y="0"/>
                    </a:cubicBezTo>
                    <a:cubicBezTo>
                      <a:pt x="721" y="0"/>
                      <a:pt x="721" y="0"/>
                      <a:pt x="721" y="0"/>
                    </a:cubicBezTo>
                    <a:cubicBezTo>
                      <a:pt x="755" y="0"/>
                      <a:pt x="783" y="28"/>
                      <a:pt x="783" y="63"/>
                    </a:cubicBezTo>
                    <a:cubicBezTo>
                      <a:pt x="783" y="959"/>
                      <a:pt x="783" y="959"/>
                      <a:pt x="783" y="959"/>
                    </a:cubicBezTo>
                    <a:cubicBezTo>
                      <a:pt x="783" y="993"/>
                      <a:pt x="755" y="1021"/>
                      <a:pt x="721" y="1021"/>
                    </a:cubicBezTo>
                    <a:close/>
                    <a:moveTo>
                      <a:pt x="63" y="12"/>
                    </a:moveTo>
                    <a:cubicBezTo>
                      <a:pt x="35" y="12"/>
                      <a:pt x="12" y="35"/>
                      <a:pt x="12" y="63"/>
                    </a:cubicBezTo>
                    <a:cubicBezTo>
                      <a:pt x="12" y="959"/>
                      <a:pt x="12" y="959"/>
                      <a:pt x="12" y="959"/>
                    </a:cubicBezTo>
                    <a:cubicBezTo>
                      <a:pt x="12" y="987"/>
                      <a:pt x="35" y="1009"/>
                      <a:pt x="63" y="1009"/>
                    </a:cubicBezTo>
                    <a:cubicBezTo>
                      <a:pt x="721" y="1009"/>
                      <a:pt x="721" y="1009"/>
                      <a:pt x="721" y="1009"/>
                    </a:cubicBezTo>
                    <a:cubicBezTo>
                      <a:pt x="749" y="1009"/>
                      <a:pt x="771" y="987"/>
                      <a:pt x="771" y="959"/>
                    </a:cubicBezTo>
                    <a:cubicBezTo>
                      <a:pt x="771" y="63"/>
                      <a:pt x="771" y="63"/>
                      <a:pt x="771" y="63"/>
                    </a:cubicBezTo>
                    <a:cubicBezTo>
                      <a:pt x="771" y="35"/>
                      <a:pt x="749" y="12"/>
                      <a:pt x="721" y="12"/>
                    </a:cubicBezTo>
                    <a:lnTo>
                      <a:pt x="63" y="12"/>
                    </a:lnTo>
                    <a:close/>
                  </a:path>
                </a:pathLst>
              </a:custGeom>
              <a:solidFill>
                <a:schemeClr val="accent2"/>
              </a:solidFill>
              <a:ln>
                <a:noFill/>
              </a:ln>
            </p:spPr>
            <p:txBody>
              <a:bodyPr vert="horz" wrap="square" lIns="91440" tIns="45720" rIns="91440" bIns="45720" numCol="1" anchor="t" anchorCtr="0" compatLnSpc="1"/>
              <a:lstStyle/>
              <a:p>
                <a:endParaRPr lang="en-US"/>
              </a:p>
            </p:txBody>
          </p:sp>
        </p:grpSp>
        <p:grpSp>
          <p:nvGrpSpPr>
            <p:cNvPr id="32" name="Group 31"/>
            <p:cNvGrpSpPr/>
            <p:nvPr/>
          </p:nvGrpSpPr>
          <p:grpSpPr>
            <a:xfrm>
              <a:off x="2214564" y="2175112"/>
              <a:ext cx="2233613" cy="3387488"/>
              <a:chOff x="690563" y="2175112"/>
              <a:chExt cx="2233613" cy="3387488"/>
            </a:xfrm>
          </p:grpSpPr>
          <p:sp>
            <p:nvSpPr>
              <p:cNvPr id="30" name="Freeform 53"/>
              <p:cNvSpPr/>
              <p:nvPr/>
            </p:nvSpPr>
            <p:spPr bwMode="auto">
              <a:xfrm>
                <a:off x="720865" y="2175112"/>
                <a:ext cx="1692275" cy="3149600"/>
              </a:xfrm>
              <a:custGeom>
                <a:avLst/>
                <a:gdLst>
                  <a:gd name="T0" fmla="*/ 533 w 533"/>
                  <a:gd name="T1" fmla="*/ 933 h 992"/>
                  <a:gd name="T2" fmla="*/ 512 w 533"/>
                  <a:gd name="T3" fmla="*/ 976 h 992"/>
                  <a:gd name="T4" fmla="*/ 466 w 533"/>
                  <a:gd name="T5" fmla="*/ 989 h 992"/>
                  <a:gd name="T6" fmla="*/ 47 w 533"/>
                  <a:gd name="T7" fmla="*/ 918 h 992"/>
                  <a:gd name="T8" fmla="*/ 0 w 533"/>
                  <a:gd name="T9" fmla="*/ 862 h 992"/>
                  <a:gd name="T10" fmla="*/ 0 w 533"/>
                  <a:gd name="T11" fmla="*/ 130 h 992"/>
                  <a:gd name="T12" fmla="*/ 47 w 533"/>
                  <a:gd name="T13" fmla="*/ 74 h 992"/>
                  <a:gd name="T14" fmla="*/ 466 w 533"/>
                  <a:gd name="T15" fmla="*/ 2 h 992"/>
                  <a:gd name="T16" fmla="*/ 512 w 533"/>
                  <a:gd name="T17" fmla="*/ 15 h 992"/>
                  <a:gd name="T18" fmla="*/ 533 w 533"/>
                  <a:gd name="T19" fmla="*/ 58 h 992"/>
                  <a:gd name="T20" fmla="*/ 533 w 533"/>
                  <a:gd name="T21" fmla="*/ 933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3" h="992">
                    <a:moveTo>
                      <a:pt x="533" y="933"/>
                    </a:moveTo>
                    <a:cubicBezTo>
                      <a:pt x="533" y="950"/>
                      <a:pt x="525" y="966"/>
                      <a:pt x="512" y="976"/>
                    </a:cubicBezTo>
                    <a:cubicBezTo>
                      <a:pt x="500" y="987"/>
                      <a:pt x="483" y="992"/>
                      <a:pt x="466" y="989"/>
                    </a:cubicBezTo>
                    <a:cubicBezTo>
                      <a:pt x="47" y="918"/>
                      <a:pt x="47" y="918"/>
                      <a:pt x="47" y="918"/>
                    </a:cubicBezTo>
                    <a:cubicBezTo>
                      <a:pt x="20" y="913"/>
                      <a:pt x="0" y="889"/>
                      <a:pt x="0" y="862"/>
                    </a:cubicBezTo>
                    <a:cubicBezTo>
                      <a:pt x="0" y="130"/>
                      <a:pt x="0" y="130"/>
                      <a:pt x="0" y="130"/>
                    </a:cubicBezTo>
                    <a:cubicBezTo>
                      <a:pt x="0" y="102"/>
                      <a:pt x="20" y="78"/>
                      <a:pt x="47" y="74"/>
                    </a:cubicBezTo>
                    <a:cubicBezTo>
                      <a:pt x="466" y="2"/>
                      <a:pt x="466" y="2"/>
                      <a:pt x="466" y="2"/>
                    </a:cubicBezTo>
                    <a:cubicBezTo>
                      <a:pt x="483" y="0"/>
                      <a:pt x="500" y="4"/>
                      <a:pt x="512" y="15"/>
                    </a:cubicBezTo>
                    <a:cubicBezTo>
                      <a:pt x="525" y="26"/>
                      <a:pt x="533" y="42"/>
                      <a:pt x="533" y="58"/>
                    </a:cubicBezTo>
                    <a:lnTo>
                      <a:pt x="533" y="933"/>
                    </a:lnTo>
                    <a:close/>
                  </a:path>
                </a:pathLst>
              </a:custGeom>
              <a:solidFill>
                <a:schemeClr val="tx2"/>
              </a:solidFill>
              <a:ln>
                <a:noFill/>
              </a:ln>
            </p:spPr>
            <p:txBody>
              <a:bodyPr vert="horz" wrap="square" lIns="91440" tIns="45720" rIns="91440" bIns="45720" numCol="1" anchor="t" anchorCtr="0" compatLnSpc="1"/>
              <a:lstStyle/>
              <a:p>
                <a:endParaRPr lang="en-US"/>
              </a:p>
            </p:txBody>
          </p:sp>
          <p:sp>
            <p:nvSpPr>
              <p:cNvPr id="31" name="Freeform 54"/>
              <p:cNvSpPr>
                <a:spLocks noEditPoints="1"/>
              </p:cNvSpPr>
              <p:nvPr/>
            </p:nvSpPr>
            <p:spPr bwMode="auto">
              <a:xfrm>
                <a:off x="690563" y="2381250"/>
                <a:ext cx="2233613" cy="3181350"/>
              </a:xfrm>
              <a:custGeom>
                <a:avLst/>
                <a:gdLst>
                  <a:gd name="T0" fmla="*/ 665 w 704"/>
                  <a:gd name="T1" fmla="*/ 74 h 1002"/>
                  <a:gd name="T2" fmla="*/ 508 w 704"/>
                  <a:gd name="T3" fmla="*/ 7 h 1002"/>
                  <a:gd name="T4" fmla="*/ 508 w 704"/>
                  <a:gd name="T5" fmla="*/ 8 h 1002"/>
                  <a:gd name="T6" fmla="*/ 471 w 704"/>
                  <a:gd name="T7" fmla="*/ 3 h 1002"/>
                  <a:gd name="T8" fmla="*/ 52 w 704"/>
                  <a:gd name="T9" fmla="*/ 74 h 1002"/>
                  <a:gd name="T10" fmla="*/ 0 w 704"/>
                  <a:gd name="T11" fmla="*/ 136 h 1002"/>
                  <a:gd name="T12" fmla="*/ 0 w 704"/>
                  <a:gd name="T13" fmla="*/ 868 h 1002"/>
                  <a:gd name="T14" fmla="*/ 52 w 704"/>
                  <a:gd name="T15" fmla="*/ 930 h 1002"/>
                  <a:gd name="T16" fmla="*/ 471 w 704"/>
                  <a:gd name="T17" fmla="*/ 1001 h 1002"/>
                  <a:gd name="T18" fmla="*/ 482 w 704"/>
                  <a:gd name="T19" fmla="*/ 1002 h 1002"/>
                  <a:gd name="T20" fmla="*/ 514 w 704"/>
                  <a:gd name="T21" fmla="*/ 993 h 1002"/>
                  <a:gd name="T22" fmla="*/ 670 w 704"/>
                  <a:gd name="T23" fmla="*/ 912 h 1002"/>
                  <a:gd name="T24" fmla="*/ 704 w 704"/>
                  <a:gd name="T25" fmla="*/ 857 h 1002"/>
                  <a:gd name="T26" fmla="*/ 704 w 704"/>
                  <a:gd name="T27" fmla="*/ 132 h 1002"/>
                  <a:gd name="T28" fmla="*/ 665 w 704"/>
                  <a:gd name="T29" fmla="*/ 74 h 1002"/>
                  <a:gd name="T30" fmla="*/ 473 w 704"/>
                  <a:gd name="T31" fmla="*/ 989 h 1002"/>
                  <a:gd name="T32" fmla="*/ 54 w 704"/>
                  <a:gd name="T33" fmla="*/ 918 h 1002"/>
                  <a:gd name="T34" fmla="*/ 12 w 704"/>
                  <a:gd name="T35" fmla="*/ 868 h 1002"/>
                  <a:gd name="T36" fmla="*/ 12 w 704"/>
                  <a:gd name="T37" fmla="*/ 136 h 1002"/>
                  <a:gd name="T38" fmla="*/ 54 w 704"/>
                  <a:gd name="T39" fmla="*/ 86 h 1002"/>
                  <a:gd name="T40" fmla="*/ 473 w 704"/>
                  <a:gd name="T41" fmla="*/ 14 h 1002"/>
                  <a:gd name="T42" fmla="*/ 482 w 704"/>
                  <a:gd name="T43" fmla="*/ 14 h 1002"/>
                  <a:gd name="T44" fmla="*/ 504 w 704"/>
                  <a:gd name="T45" fmla="*/ 19 h 1002"/>
                  <a:gd name="T46" fmla="*/ 508 w 704"/>
                  <a:gd name="T47" fmla="*/ 21 h 1002"/>
                  <a:gd name="T48" fmla="*/ 510 w 704"/>
                  <a:gd name="T49" fmla="*/ 22 h 1002"/>
                  <a:gd name="T50" fmla="*/ 514 w 704"/>
                  <a:gd name="T51" fmla="*/ 25 h 1002"/>
                  <a:gd name="T52" fmla="*/ 515 w 704"/>
                  <a:gd name="T53" fmla="*/ 26 h 1002"/>
                  <a:gd name="T54" fmla="*/ 533 w 704"/>
                  <a:gd name="T55" fmla="*/ 64 h 1002"/>
                  <a:gd name="T56" fmla="*/ 533 w 704"/>
                  <a:gd name="T57" fmla="*/ 939 h 1002"/>
                  <a:gd name="T58" fmla="*/ 515 w 704"/>
                  <a:gd name="T59" fmla="*/ 978 h 1002"/>
                  <a:gd name="T60" fmla="*/ 511 w 704"/>
                  <a:gd name="T61" fmla="*/ 981 h 1002"/>
                  <a:gd name="T62" fmla="*/ 509 w 704"/>
                  <a:gd name="T63" fmla="*/ 982 h 1002"/>
                  <a:gd name="T64" fmla="*/ 473 w 704"/>
                  <a:gd name="T65" fmla="*/ 989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4" h="1002">
                    <a:moveTo>
                      <a:pt x="665" y="74"/>
                    </a:moveTo>
                    <a:cubicBezTo>
                      <a:pt x="508" y="7"/>
                      <a:pt x="508" y="7"/>
                      <a:pt x="508" y="7"/>
                    </a:cubicBezTo>
                    <a:cubicBezTo>
                      <a:pt x="508" y="8"/>
                      <a:pt x="508" y="8"/>
                      <a:pt x="508" y="8"/>
                    </a:cubicBezTo>
                    <a:cubicBezTo>
                      <a:pt x="497" y="2"/>
                      <a:pt x="484" y="0"/>
                      <a:pt x="471" y="3"/>
                    </a:cubicBezTo>
                    <a:cubicBezTo>
                      <a:pt x="52" y="74"/>
                      <a:pt x="52" y="74"/>
                      <a:pt x="52" y="74"/>
                    </a:cubicBezTo>
                    <a:cubicBezTo>
                      <a:pt x="22" y="79"/>
                      <a:pt x="0" y="105"/>
                      <a:pt x="0" y="136"/>
                    </a:cubicBezTo>
                    <a:cubicBezTo>
                      <a:pt x="0" y="868"/>
                      <a:pt x="0" y="868"/>
                      <a:pt x="0" y="868"/>
                    </a:cubicBezTo>
                    <a:cubicBezTo>
                      <a:pt x="0" y="898"/>
                      <a:pt x="22" y="924"/>
                      <a:pt x="52" y="930"/>
                    </a:cubicBezTo>
                    <a:cubicBezTo>
                      <a:pt x="471" y="1001"/>
                      <a:pt x="471" y="1001"/>
                      <a:pt x="471" y="1001"/>
                    </a:cubicBezTo>
                    <a:cubicBezTo>
                      <a:pt x="475" y="1002"/>
                      <a:pt x="478" y="1002"/>
                      <a:pt x="482" y="1002"/>
                    </a:cubicBezTo>
                    <a:cubicBezTo>
                      <a:pt x="493" y="1002"/>
                      <a:pt x="504" y="999"/>
                      <a:pt x="514" y="993"/>
                    </a:cubicBezTo>
                    <a:cubicBezTo>
                      <a:pt x="670" y="912"/>
                      <a:pt x="670" y="912"/>
                      <a:pt x="670" y="912"/>
                    </a:cubicBezTo>
                    <a:cubicBezTo>
                      <a:pt x="691" y="902"/>
                      <a:pt x="704" y="880"/>
                      <a:pt x="704" y="857"/>
                    </a:cubicBezTo>
                    <a:cubicBezTo>
                      <a:pt x="704" y="132"/>
                      <a:pt x="704" y="132"/>
                      <a:pt x="704" y="132"/>
                    </a:cubicBezTo>
                    <a:cubicBezTo>
                      <a:pt x="704" y="107"/>
                      <a:pt x="689" y="84"/>
                      <a:pt x="665" y="74"/>
                    </a:cubicBezTo>
                    <a:close/>
                    <a:moveTo>
                      <a:pt x="473" y="989"/>
                    </a:moveTo>
                    <a:cubicBezTo>
                      <a:pt x="54" y="918"/>
                      <a:pt x="54" y="918"/>
                      <a:pt x="54" y="918"/>
                    </a:cubicBezTo>
                    <a:cubicBezTo>
                      <a:pt x="29" y="914"/>
                      <a:pt x="12" y="893"/>
                      <a:pt x="12" y="868"/>
                    </a:cubicBezTo>
                    <a:cubicBezTo>
                      <a:pt x="12" y="136"/>
                      <a:pt x="12" y="136"/>
                      <a:pt x="12" y="136"/>
                    </a:cubicBezTo>
                    <a:cubicBezTo>
                      <a:pt x="12" y="111"/>
                      <a:pt x="29" y="90"/>
                      <a:pt x="54" y="86"/>
                    </a:cubicBezTo>
                    <a:cubicBezTo>
                      <a:pt x="473" y="14"/>
                      <a:pt x="473" y="14"/>
                      <a:pt x="473" y="14"/>
                    </a:cubicBezTo>
                    <a:cubicBezTo>
                      <a:pt x="476" y="14"/>
                      <a:pt x="479" y="14"/>
                      <a:pt x="482" y="14"/>
                    </a:cubicBezTo>
                    <a:cubicBezTo>
                      <a:pt x="489" y="14"/>
                      <a:pt x="497" y="15"/>
                      <a:pt x="504" y="19"/>
                    </a:cubicBezTo>
                    <a:cubicBezTo>
                      <a:pt x="505" y="19"/>
                      <a:pt x="507" y="20"/>
                      <a:pt x="508" y="21"/>
                    </a:cubicBezTo>
                    <a:cubicBezTo>
                      <a:pt x="509" y="21"/>
                      <a:pt x="509" y="22"/>
                      <a:pt x="510" y="22"/>
                    </a:cubicBezTo>
                    <a:cubicBezTo>
                      <a:pt x="511" y="23"/>
                      <a:pt x="513" y="24"/>
                      <a:pt x="514" y="25"/>
                    </a:cubicBezTo>
                    <a:cubicBezTo>
                      <a:pt x="514" y="25"/>
                      <a:pt x="514" y="25"/>
                      <a:pt x="515" y="26"/>
                    </a:cubicBezTo>
                    <a:cubicBezTo>
                      <a:pt x="526" y="35"/>
                      <a:pt x="533" y="49"/>
                      <a:pt x="533" y="64"/>
                    </a:cubicBezTo>
                    <a:cubicBezTo>
                      <a:pt x="533" y="939"/>
                      <a:pt x="533" y="939"/>
                      <a:pt x="533" y="939"/>
                    </a:cubicBezTo>
                    <a:cubicBezTo>
                      <a:pt x="533" y="954"/>
                      <a:pt x="526" y="968"/>
                      <a:pt x="515" y="978"/>
                    </a:cubicBezTo>
                    <a:cubicBezTo>
                      <a:pt x="513" y="979"/>
                      <a:pt x="512" y="980"/>
                      <a:pt x="511" y="981"/>
                    </a:cubicBezTo>
                    <a:cubicBezTo>
                      <a:pt x="510" y="981"/>
                      <a:pt x="510" y="981"/>
                      <a:pt x="509" y="982"/>
                    </a:cubicBezTo>
                    <a:cubicBezTo>
                      <a:pt x="499" y="988"/>
                      <a:pt x="486" y="991"/>
                      <a:pt x="473" y="989"/>
                    </a:cubicBezTo>
                    <a:close/>
                  </a:path>
                </a:pathLst>
              </a:custGeom>
              <a:solidFill>
                <a:schemeClr val="accent1"/>
              </a:solidFill>
              <a:ln>
                <a:noFill/>
              </a:ln>
            </p:spPr>
            <p:txBody>
              <a:bodyPr vert="horz" wrap="square" lIns="91440" tIns="45720" rIns="91440" bIns="45720" numCol="1" anchor="t" anchorCtr="0" compatLnSpc="1"/>
              <a:lstStyle/>
              <a:p>
                <a:endParaRPr lang="en-US"/>
              </a:p>
            </p:txBody>
          </p:sp>
          <p:grpSp>
            <p:nvGrpSpPr>
              <p:cNvPr id="15" name="Group 14"/>
              <p:cNvGrpSpPr/>
              <p:nvPr/>
            </p:nvGrpSpPr>
            <p:grpSpPr>
              <a:xfrm>
                <a:off x="791095" y="2801075"/>
                <a:ext cx="1609044" cy="1935173"/>
                <a:chOff x="1283921" y="2801075"/>
                <a:chExt cx="1609044" cy="1935173"/>
              </a:xfrm>
            </p:grpSpPr>
            <p:sp>
              <p:nvSpPr>
                <p:cNvPr id="16" name="TextBox 15"/>
                <p:cNvSpPr txBox="1"/>
                <p:nvPr/>
              </p:nvSpPr>
              <p:spPr>
                <a:xfrm>
                  <a:off x="1379002" y="3316479"/>
                  <a:ext cx="1356794" cy="156411"/>
                </a:xfrm>
                <a:prstGeom prst="rect">
                  <a:avLst/>
                </a:prstGeom>
                <a:noFill/>
              </p:spPr>
              <p:txBody>
                <a:bodyPr wrap="square" lIns="0" tIns="0" rIns="0" bIns="0" rtlCol="0">
                  <a:spAutoFit/>
                </a:bodyPr>
                <a:lstStyle/>
                <a:p>
                  <a:pPr algn="ctr">
                    <a:lnSpc>
                      <a:spcPts val="1400"/>
                    </a:lnSpc>
                  </a:pPr>
                  <a:endParaRPr lang="en-US" sz="1000">
                    <a:solidFill>
                      <a:schemeClr val="bg2"/>
                    </a:solidFill>
                  </a:endParaRPr>
                </a:p>
              </p:txBody>
            </p:sp>
            <p:sp>
              <p:nvSpPr>
                <p:cNvPr id="18" name="TextBox 17"/>
                <p:cNvSpPr txBox="1"/>
                <p:nvPr/>
              </p:nvSpPr>
              <p:spPr>
                <a:xfrm>
                  <a:off x="1283921" y="2801075"/>
                  <a:ext cx="1609044" cy="1935173"/>
                </a:xfrm>
                <a:prstGeom prst="rect">
                  <a:avLst/>
                </a:prstGeom>
                <a:noFill/>
              </p:spPr>
              <p:txBody>
                <a:bodyPr wrap="square" lIns="0" tIns="0" rIns="0" bIns="0" rtlCol="0">
                  <a:spAutoFit/>
                </a:bodyPr>
                <a:lstStyle/>
                <a:p>
                  <a:pPr algn="l">
                    <a:lnSpc>
                      <a:spcPct val="100000"/>
                    </a:lnSpc>
                  </a:pPr>
                  <a:r>
                    <a:rPr sz="1600" b="1" dirty="0">
                      <a:solidFill>
                        <a:schemeClr val="bg1"/>
                      </a:solidFill>
                    </a:rPr>
                    <a:t>《电工电子技术》是针对高校所有非电类工科专业学生开设的必修课程。本课程开设的目的是根据本专业对电气工程知识的需求，介绍电气工程的基本原理及应用。 </a:t>
                  </a:r>
                </a:p>
              </p:txBody>
            </p:sp>
          </p:grpSp>
        </p:grpSp>
        <p:grpSp>
          <p:nvGrpSpPr>
            <p:cNvPr id="34" name="Group 33"/>
            <p:cNvGrpSpPr/>
            <p:nvPr/>
          </p:nvGrpSpPr>
          <p:grpSpPr>
            <a:xfrm>
              <a:off x="7718427" y="2381250"/>
              <a:ext cx="2244223" cy="3181350"/>
              <a:chOff x="6194426" y="2381250"/>
              <a:chExt cx="2244223" cy="3181350"/>
            </a:xfrm>
          </p:grpSpPr>
          <p:sp>
            <p:nvSpPr>
              <p:cNvPr id="26" name="Freeform 49"/>
              <p:cNvSpPr/>
              <p:nvPr/>
            </p:nvSpPr>
            <p:spPr bwMode="auto">
              <a:xfrm>
                <a:off x="6718301" y="2400300"/>
                <a:ext cx="1690688" cy="3149600"/>
              </a:xfrm>
              <a:custGeom>
                <a:avLst/>
                <a:gdLst>
                  <a:gd name="T0" fmla="*/ 0 w 533"/>
                  <a:gd name="T1" fmla="*/ 933 h 992"/>
                  <a:gd name="T2" fmla="*/ 20 w 533"/>
                  <a:gd name="T3" fmla="*/ 976 h 992"/>
                  <a:gd name="T4" fmla="*/ 66 w 533"/>
                  <a:gd name="T5" fmla="*/ 989 h 992"/>
                  <a:gd name="T6" fmla="*/ 486 w 533"/>
                  <a:gd name="T7" fmla="*/ 918 h 992"/>
                  <a:gd name="T8" fmla="*/ 533 w 533"/>
                  <a:gd name="T9" fmla="*/ 862 h 992"/>
                  <a:gd name="T10" fmla="*/ 533 w 533"/>
                  <a:gd name="T11" fmla="*/ 130 h 992"/>
                  <a:gd name="T12" fmla="*/ 486 w 533"/>
                  <a:gd name="T13" fmla="*/ 74 h 992"/>
                  <a:gd name="T14" fmla="*/ 66 w 533"/>
                  <a:gd name="T15" fmla="*/ 2 h 992"/>
                  <a:gd name="T16" fmla="*/ 20 w 533"/>
                  <a:gd name="T17" fmla="*/ 15 h 992"/>
                  <a:gd name="T18" fmla="*/ 0 w 533"/>
                  <a:gd name="T19" fmla="*/ 58 h 992"/>
                  <a:gd name="T20" fmla="*/ 0 w 533"/>
                  <a:gd name="T21" fmla="*/ 933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3" h="992">
                    <a:moveTo>
                      <a:pt x="0" y="933"/>
                    </a:moveTo>
                    <a:cubicBezTo>
                      <a:pt x="0" y="950"/>
                      <a:pt x="8" y="966"/>
                      <a:pt x="20" y="976"/>
                    </a:cubicBezTo>
                    <a:cubicBezTo>
                      <a:pt x="33" y="987"/>
                      <a:pt x="50" y="992"/>
                      <a:pt x="66" y="989"/>
                    </a:cubicBezTo>
                    <a:cubicBezTo>
                      <a:pt x="486" y="918"/>
                      <a:pt x="486" y="918"/>
                      <a:pt x="486" y="918"/>
                    </a:cubicBezTo>
                    <a:cubicBezTo>
                      <a:pt x="513" y="913"/>
                      <a:pt x="533" y="889"/>
                      <a:pt x="533" y="862"/>
                    </a:cubicBezTo>
                    <a:cubicBezTo>
                      <a:pt x="533" y="130"/>
                      <a:pt x="533" y="130"/>
                      <a:pt x="533" y="130"/>
                    </a:cubicBezTo>
                    <a:cubicBezTo>
                      <a:pt x="533" y="102"/>
                      <a:pt x="513" y="78"/>
                      <a:pt x="486" y="74"/>
                    </a:cubicBezTo>
                    <a:cubicBezTo>
                      <a:pt x="66" y="2"/>
                      <a:pt x="66" y="2"/>
                      <a:pt x="66" y="2"/>
                    </a:cubicBezTo>
                    <a:cubicBezTo>
                      <a:pt x="50" y="0"/>
                      <a:pt x="33" y="4"/>
                      <a:pt x="20" y="15"/>
                    </a:cubicBezTo>
                    <a:cubicBezTo>
                      <a:pt x="8" y="26"/>
                      <a:pt x="0" y="42"/>
                      <a:pt x="0" y="58"/>
                    </a:cubicBezTo>
                    <a:lnTo>
                      <a:pt x="0" y="933"/>
                    </a:lnTo>
                    <a:close/>
                  </a:path>
                </a:pathLst>
              </a:custGeom>
              <a:solidFill>
                <a:schemeClr val="tx2"/>
              </a:solidFill>
              <a:ln>
                <a:noFill/>
              </a:ln>
            </p:spPr>
            <p:txBody>
              <a:bodyPr vert="horz" wrap="square" lIns="91440" tIns="45720" rIns="91440" bIns="45720" numCol="1" anchor="t" anchorCtr="0" compatLnSpc="1"/>
              <a:lstStyle/>
              <a:p>
                <a:endParaRPr lang="en-US"/>
              </a:p>
            </p:txBody>
          </p:sp>
          <p:sp>
            <p:nvSpPr>
              <p:cNvPr id="27" name="Freeform 50"/>
              <p:cNvSpPr>
                <a:spLocks noEditPoints="1"/>
              </p:cNvSpPr>
              <p:nvPr/>
            </p:nvSpPr>
            <p:spPr bwMode="auto">
              <a:xfrm>
                <a:off x="6194426" y="2381250"/>
                <a:ext cx="2233613" cy="3181350"/>
              </a:xfrm>
              <a:custGeom>
                <a:avLst/>
                <a:gdLst>
                  <a:gd name="T0" fmla="*/ 652 w 704"/>
                  <a:gd name="T1" fmla="*/ 74 h 1002"/>
                  <a:gd name="T2" fmla="*/ 232 w 704"/>
                  <a:gd name="T3" fmla="*/ 3 h 1002"/>
                  <a:gd name="T4" fmla="*/ 196 w 704"/>
                  <a:gd name="T5" fmla="*/ 8 h 1002"/>
                  <a:gd name="T6" fmla="*/ 196 w 704"/>
                  <a:gd name="T7" fmla="*/ 7 h 1002"/>
                  <a:gd name="T8" fmla="*/ 38 w 704"/>
                  <a:gd name="T9" fmla="*/ 74 h 1002"/>
                  <a:gd name="T10" fmla="*/ 0 w 704"/>
                  <a:gd name="T11" fmla="*/ 132 h 1002"/>
                  <a:gd name="T12" fmla="*/ 0 w 704"/>
                  <a:gd name="T13" fmla="*/ 857 h 1002"/>
                  <a:gd name="T14" fmla="*/ 34 w 704"/>
                  <a:gd name="T15" fmla="*/ 912 h 1002"/>
                  <a:gd name="T16" fmla="*/ 190 w 704"/>
                  <a:gd name="T17" fmla="*/ 993 h 1002"/>
                  <a:gd name="T18" fmla="*/ 222 w 704"/>
                  <a:gd name="T19" fmla="*/ 1002 h 1002"/>
                  <a:gd name="T20" fmla="*/ 232 w 704"/>
                  <a:gd name="T21" fmla="*/ 1001 h 1002"/>
                  <a:gd name="T22" fmla="*/ 652 w 704"/>
                  <a:gd name="T23" fmla="*/ 930 h 1002"/>
                  <a:gd name="T24" fmla="*/ 704 w 704"/>
                  <a:gd name="T25" fmla="*/ 868 h 1002"/>
                  <a:gd name="T26" fmla="*/ 704 w 704"/>
                  <a:gd name="T27" fmla="*/ 136 h 1002"/>
                  <a:gd name="T28" fmla="*/ 652 w 704"/>
                  <a:gd name="T29" fmla="*/ 74 h 1002"/>
                  <a:gd name="T30" fmla="*/ 692 w 704"/>
                  <a:gd name="T31" fmla="*/ 868 h 1002"/>
                  <a:gd name="T32" fmla="*/ 650 w 704"/>
                  <a:gd name="T33" fmla="*/ 918 h 1002"/>
                  <a:gd name="T34" fmla="*/ 230 w 704"/>
                  <a:gd name="T35" fmla="*/ 989 h 1002"/>
                  <a:gd name="T36" fmla="*/ 195 w 704"/>
                  <a:gd name="T37" fmla="*/ 982 h 1002"/>
                  <a:gd name="T38" fmla="*/ 193 w 704"/>
                  <a:gd name="T39" fmla="*/ 981 h 1002"/>
                  <a:gd name="T40" fmla="*/ 189 w 704"/>
                  <a:gd name="T41" fmla="*/ 978 h 1002"/>
                  <a:gd name="T42" fmla="*/ 189 w 704"/>
                  <a:gd name="T43" fmla="*/ 978 h 1002"/>
                  <a:gd name="T44" fmla="*/ 189 w 704"/>
                  <a:gd name="T45" fmla="*/ 978 h 1002"/>
                  <a:gd name="T46" fmla="*/ 175 w 704"/>
                  <a:gd name="T47" fmla="*/ 958 h 1002"/>
                  <a:gd name="T48" fmla="*/ 171 w 704"/>
                  <a:gd name="T49" fmla="*/ 939 h 1002"/>
                  <a:gd name="T50" fmla="*/ 171 w 704"/>
                  <a:gd name="T51" fmla="*/ 64 h 1002"/>
                  <a:gd name="T52" fmla="*/ 177 w 704"/>
                  <a:gd name="T53" fmla="*/ 41 h 1002"/>
                  <a:gd name="T54" fmla="*/ 189 w 704"/>
                  <a:gd name="T55" fmla="*/ 26 h 1002"/>
                  <a:gd name="T56" fmla="*/ 190 w 704"/>
                  <a:gd name="T57" fmla="*/ 25 h 1002"/>
                  <a:gd name="T58" fmla="*/ 194 w 704"/>
                  <a:gd name="T59" fmla="*/ 22 h 1002"/>
                  <a:gd name="T60" fmla="*/ 195 w 704"/>
                  <a:gd name="T61" fmla="*/ 21 h 1002"/>
                  <a:gd name="T62" fmla="*/ 200 w 704"/>
                  <a:gd name="T63" fmla="*/ 18 h 1002"/>
                  <a:gd name="T64" fmla="*/ 222 w 704"/>
                  <a:gd name="T65" fmla="*/ 14 h 1002"/>
                  <a:gd name="T66" fmla="*/ 230 w 704"/>
                  <a:gd name="T67" fmla="*/ 14 h 1002"/>
                  <a:gd name="T68" fmla="*/ 650 w 704"/>
                  <a:gd name="T69" fmla="*/ 86 h 1002"/>
                  <a:gd name="T70" fmla="*/ 692 w 704"/>
                  <a:gd name="T71" fmla="*/ 136 h 1002"/>
                  <a:gd name="T72" fmla="*/ 692 w 704"/>
                  <a:gd name="T73" fmla="*/ 868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4" h="1002">
                    <a:moveTo>
                      <a:pt x="652" y="74"/>
                    </a:moveTo>
                    <a:cubicBezTo>
                      <a:pt x="232" y="3"/>
                      <a:pt x="232" y="3"/>
                      <a:pt x="232" y="3"/>
                    </a:cubicBezTo>
                    <a:cubicBezTo>
                      <a:pt x="220" y="0"/>
                      <a:pt x="207" y="2"/>
                      <a:pt x="196" y="8"/>
                    </a:cubicBezTo>
                    <a:cubicBezTo>
                      <a:pt x="196" y="7"/>
                      <a:pt x="196" y="7"/>
                      <a:pt x="196" y="7"/>
                    </a:cubicBezTo>
                    <a:cubicBezTo>
                      <a:pt x="38" y="74"/>
                      <a:pt x="38" y="74"/>
                      <a:pt x="38" y="74"/>
                    </a:cubicBezTo>
                    <a:cubicBezTo>
                      <a:pt x="15" y="84"/>
                      <a:pt x="0" y="107"/>
                      <a:pt x="0" y="132"/>
                    </a:cubicBezTo>
                    <a:cubicBezTo>
                      <a:pt x="0" y="857"/>
                      <a:pt x="0" y="857"/>
                      <a:pt x="0" y="857"/>
                    </a:cubicBezTo>
                    <a:cubicBezTo>
                      <a:pt x="0" y="880"/>
                      <a:pt x="13" y="902"/>
                      <a:pt x="34" y="912"/>
                    </a:cubicBezTo>
                    <a:cubicBezTo>
                      <a:pt x="190" y="993"/>
                      <a:pt x="190" y="993"/>
                      <a:pt x="190" y="993"/>
                    </a:cubicBezTo>
                    <a:cubicBezTo>
                      <a:pt x="200" y="999"/>
                      <a:pt x="211" y="1002"/>
                      <a:pt x="222" y="1002"/>
                    </a:cubicBezTo>
                    <a:cubicBezTo>
                      <a:pt x="225" y="1002"/>
                      <a:pt x="229" y="1002"/>
                      <a:pt x="232" y="1001"/>
                    </a:cubicBezTo>
                    <a:cubicBezTo>
                      <a:pt x="652" y="930"/>
                      <a:pt x="652" y="930"/>
                      <a:pt x="652" y="930"/>
                    </a:cubicBezTo>
                    <a:cubicBezTo>
                      <a:pt x="682" y="924"/>
                      <a:pt x="704" y="898"/>
                      <a:pt x="704" y="868"/>
                    </a:cubicBezTo>
                    <a:cubicBezTo>
                      <a:pt x="704" y="136"/>
                      <a:pt x="704" y="136"/>
                      <a:pt x="704" y="136"/>
                    </a:cubicBezTo>
                    <a:cubicBezTo>
                      <a:pt x="704" y="105"/>
                      <a:pt x="682" y="79"/>
                      <a:pt x="652" y="74"/>
                    </a:cubicBezTo>
                    <a:close/>
                    <a:moveTo>
                      <a:pt x="692" y="868"/>
                    </a:moveTo>
                    <a:cubicBezTo>
                      <a:pt x="692" y="893"/>
                      <a:pt x="674" y="914"/>
                      <a:pt x="650" y="918"/>
                    </a:cubicBezTo>
                    <a:cubicBezTo>
                      <a:pt x="230" y="989"/>
                      <a:pt x="230" y="989"/>
                      <a:pt x="230" y="989"/>
                    </a:cubicBezTo>
                    <a:cubicBezTo>
                      <a:pt x="218" y="991"/>
                      <a:pt x="205" y="988"/>
                      <a:pt x="195" y="982"/>
                    </a:cubicBezTo>
                    <a:cubicBezTo>
                      <a:pt x="194" y="981"/>
                      <a:pt x="194" y="981"/>
                      <a:pt x="193" y="981"/>
                    </a:cubicBezTo>
                    <a:cubicBezTo>
                      <a:pt x="192" y="980"/>
                      <a:pt x="190" y="979"/>
                      <a:pt x="189" y="978"/>
                    </a:cubicBezTo>
                    <a:cubicBezTo>
                      <a:pt x="189" y="978"/>
                      <a:pt x="189" y="978"/>
                      <a:pt x="189" y="978"/>
                    </a:cubicBezTo>
                    <a:cubicBezTo>
                      <a:pt x="189" y="978"/>
                      <a:pt x="189" y="978"/>
                      <a:pt x="189" y="978"/>
                    </a:cubicBezTo>
                    <a:cubicBezTo>
                      <a:pt x="183" y="972"/>
                      <a:pt x="178" y="966"/>
                      <a:pt x="175" y="958"/>
                    </a:cubicBezTo>
                    <a:cubicBezTo>
                      <a:pt x="173" y="952"/>
                      <a:pt x="171" y="946"/>
                      <a:pt x="171" y="939"/>
                    </a:cubicBezTo>
                    <a:cubicBezTo>
                      <a:pt x="171" y="64"/>
                      <a:pt x="171" y="64"/>
                      <a:pt x="171" y="64"/>
                    </a:cubicBezTo>
                    <a:cubicBezTo>
                      <a:pt x="171" y="56"/>
                      <a:pt x="173" y="48"/>
                      <a:pt x="177" y="41"/>
                    </a:cubicBezTo>
                    <a:cubicBezTo>
                      <a:pt x="180" y="35"/>
                      <a:pt x="184" y="30"/>
                      <a:pt x="189" y="26"/>
                    </a:cubicBezTo>
                    <a:cubicBezTo>
                      <a:pt x="189" y="25"/>
                      <a:pt x="189" y="25"/>
                      <a:pt x="190" y="25"/>
                    </a:cubicBezTo>
                    <a:cubicBezTo>
                      <a:pt x="191" y="24"/>
                      <a:pt x="192" y="23"/>
                      <a:pt x="194" y="22"/>
                    </a:cubicBezTo>
                    <a:cubicBezTo>
                      <a:pt x="194" y="22"/>
                      <a:pt x="195" y="21"/>
                      <a:pt x="195" y="21"/>
                    </a:cubicBezTo>
                    <a:cubicBezTo>
                      <a:pt x="197" y="20"/>
                      <a:pt x="199" y="19"/>
                      <a:pt x="200" y="18"/>
                    </a:cubicBezTo>
                    <a:cubicBezTo>
                      <a:pt x="207" y="15"/>
                      <a:pt x="214" y="14"/>
                      <a:pt x="222" y="14"/>
                    </a:cubicBezTo>
                    <a:cubicBezTo>
                      <a:pt x="225" y="14"/>
                      <a:pt x="228" y="14"/>
                      <a:pt x="230" y="14"/>
                    </a:cubicBezTo>
                    <a:cubicBezTo>
                      <a:pt x="650" y="86"/>
                      <a:pt x="650" y="86"/>
                      <a:pt x="650" y="86"/>
                    </a:cubicBezTo>
                    <a:cubicBezTo>
                      <a:pt x="674" y="90"/>
                      <a:pt x="692" y="111"/>
                      <a:pt x="692" y="136"/>
                    </a:cubicBezTo>
                    <a:lnTo>
                      <a:pt x="692" y="868"/>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22" name="TextBox 21"/>
              <p:cNvSpPr txBox="1"/>
              <p:nvPr/>
            </p:nvSpPr>
            <p:spPr>
              <a:xfrm>
                <a:off x="6698519" y="2711266"/>
                <a:ext cx="1740130" cy="2150378"/>
              </a:xfrm>
              <a:prstGeom prst="rect">
                <a:avLst/>
              </a:prstGeom>
              <a:noFill/>
            </p:spPr>
            <p:txBody>
              <a:bodyPr wrap="square" lIns="0" tIns="0" rIns="0" bIns="0" rtlCol="0">
                <a:spAutoFit/>
              </a:bodyPr>
              <a:lstStyle/>
              <a:p>
                <a:pPr algn="ctr"/>
                <a:r>
                  <a:rPr lang="en-US" sz="1600" b="1">
                    <a:solidFill>
                      <a:schemeClr val="bg1"/>
                    </a:solidFill>
                  </a:rPr>
                  <a:t>通过本课程的学习掌握电工电子技术的基础理论、基本知识和基本分析方法，运用电工电子学理论把实际问题构建成电路模型，选择适当方法，</a:t>
                </a:r>
                <a:r>
                  <a:rPr lang="zh-CN" altLang="en-US" sz="1600" b="1">
                    <a:solidFill>
                      <a:schemeClr val="bg1"/>
                    </a:solidFill>
                  </a:rPr>
                  <a:t>对电路进行分析</a:t>
                </a:r>
                <a:r>
                  <a:rPr lang="en-US" sz="1600" b="1">
                    <a:solidFill>
                      <a:schemeClr val="bg1"/>
                    </a:solidFill>
                  </a:rPr>
                  <a:t>，用仿真工具仿真出电路系统的运行结果。</a:t>
                </a:r>
              </a:p>
            </p:txBody>
          </p:sp>
        </p:grpSp>
      </p:grpSp>
      <p:pic>
        <p:nvPicPr>
          <p:cNvPr id="101" name="图片 100"/>
          <p:cNvPicPr/>
          <p:nvPr/>
        </p:nvPicPr>
        <p:blipFill>
          <a:blip r:embed="rId2"/>
          <a:srcRect l="11817" r="11558"/>
          <a:stretch>
            <a:fillRect/>
          </a:stretch>
        </p:blipFill>
        <p:spPr>
          <a:xfrm>
            <a:off x="4441825" y="2204720"/>
            <a:ext cx="2574290" cy="3324860"/>
          </a:xfrm>
          <a:prstGeom prst="rect">
            <a:avLst/>
          </a:prstGeom>
          <a:noFill/>
          <a:ln w="9525">
            <a:noFill/>
          </a:ln>
        </p:spPr>
      </p:pic>
      <p:sp>
        <p:nvSpPr>
          <p:cNvPr id="37" name="文本框 36"/>
          <p:cNvSpPr txBox="1"/>
          <p:nvPr/>
        </p:nvSpPr>
        <p:spPr>
          <a:xfrm>
            <a:off x="8328025" y="6453505"/>
            <a:ext cx="3848735" cy="398780"/>
          </a:xfrm>
          <a:prstGeom prst="rect">
            <a:avLst/>
          </a:prstGeom>
          <a:noFill/>
        </p:spPr>
        <p:txBody>
          <a:bodyPr wrap="square" rtlCol="0">
            <a:spAutoFit/>
          </a:bodyPr>
          <a:lstStyle/>
          <a:p>
            <a:r>
              <a:rPr lang="zh-CN" altLang="en-US" sz="2000">
                <a:solidFill>
                  <a:schemeClr val="bg2">
                    <a:lumMod val="50000"/>
                  </a:schemeClr>
                </a:solidFill>
                <a:latin typeface="微软雅黑" panose="020B0503020204020204" charset="-122"/>
                <a:ea typeface="微软雅黑" panose="020B0503020204020204" charset="-122"/>
                <a:cs typeface="微软雅黑" panose="020B0503020204020204" charset="-122"/>
              </a:rPr>
              <a:t>中南林业科技大学</a:t>
            </a:r>
            <a:r>
              <a:rPr lang="en-US" altLang="zh-CN" sz="2000">
                <a:solidFill>
                  <a:schemeClr val="bg2">
                    <a:lumMod val="50000"/>
                  </a:schemeClr>
                </a:solidFill>
                <a:latin typeface="微软雅黑" panose="020B0503020204020204" charset="-122"/>
                <a:ea typeface="微软雅黑" panose="020B0503020204020204" charset="-122"/>
                <a:cs typeface="微软雅黑" panose="020B0503020204020204" charset="-122"/>
              </a:rPr>
              <a:t>   </a:t>
            </a:r>
            <a:r>
              <a:rPr lang="zh-CN" altLang="en-US" sz="2000">
                <a:solidFill>
                  <a:schemeClr val="bg2">
                    <a:lumMod val="50000"/>
                  </a:schemeClr>
                </a:solidFill>
                <a:latin typeface="微软雅黑" panose="020B0503020204020204" charset="-122"/>
                <a:ea typeface="微软雅黑" panose="020B0503020204020204" charset="-122"/>
                <a:cs typeface="微软雅黑" panose="020B0503020204020204" charset="-122"/>
              </a:rPr>
              <a:t>李琳</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2355850" y="241300"/>
            <a:ext cx="7772400" cy="666750"/>
          </a:xfrm>
          <a:prstGeom prst="rect">
            <a:avLst/>
          </a:prstGeom>
          <a:noFill/>
          <a:ln>
            <a:noFil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555" b="1" i="0" u="none" strike="noStrike" kern="1200" cap="none" spc="0" normalizeH="0" baseline="0">
                <a:solidFill>
                  <a:schemeClr val="tx2"/>
                </a:solidFill>
                <a:latin typeface="微软雅黑" panose="020B0503020204020204" charset="-122"/>
                <a:ea typeface="微软雅黑" panose="020B0503020204020204" charset="-122"/>
                <a:cs typeface="微软雅黑" panose="020B0503020204020204" charset="-122"/>
              </a:rPr>
              <a:t>1.3  电压和电流的参考方向</a:t>
            </a:r>
            <a:endParaRPr kumimoji="0" lang="zh-CN" altLang="en-US" sz="3200" b="1" i="0" u="none" strike="noStrike" kern="1200" cap="none" spc="0" normalizeH="0" baseline="0" noProof="0" dirty="0">
              <a:ln>
                <a:noFill/>
              </a:ln>
              <a:solidFill>
                <a:srgbClr val="0000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p:txBody>
      </p:sp>
      <p:sp>
        <p:nvSpPr>
          <p:cNvPr id="11267" name="Rectangle 3"/>
          <p:cNvSpPr/>
          <p:nvPr/>
        </p:nvSpPr>
        <p:spPr>
          <a:xfrm>
            <a:off x="1905000" y="1036638"/>
            <a:ext cx="4953000" cy="792162"/>
          </a:xfrm>
          <a:prstGeom prst="rect">
            <a:avLst/>
          </a:prstGeom>
          <a:noFill/>
          <a:ln w="9525">
            <a:noFill/>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lvl="0" algn="ctr" eaLnBrk="1" hangingPunct="1">
              <a:spcBef>
                <a:spcPct val="30000"/>
              </a:spcBef>
            </a:pPr>
            <a:endParaRPr lang="zh-CN" altLang="en-US" sz="3700" b="1" dirty="0">
              <a:solidFill>
                <a:srgbClr val="00FF00"/>
              </a:solidFill>
              <a:latin typeface="Times New Roman" panose="02020603050405020304" pitchFamily="18" charset="0"/>
              <a:ea typeface="隶书" panose="02010509060101010101" pitchFamily="49" charset="-122"/>
            </a:endParaRPr>
          </a:p>
        </p:txBody>
      </p:sp>
      <p:sp>
        <p:nvSpPr>
          <p:cNvPr id="11268" name="Text Box 4"/>
          <p:cNvSpPr txBox="1">
            <a:spLocks noChangeArrowheads="1"/>
          </p:cNvSpPr>
          <p:nvPr/>
        </p:nvSpPr>
        <p:spPr bwMode="auto">
          <a:xfrm>
            <a:off x="2566511" y="1954213"/>
            <a:ext cx="4450080" cy="460375"/>
          </a:xfrm>
          <a:prstGeom prst="rect">
            <a:avLst/>
          </a:prstGeom>
          <a:noFill/>
          <a:ln>
            <a:noFill/>
          </a:ln>
        </p:spPr>
        <p:txBody>
          <a:bodyPr wrap="none">
            <a:spAutoFit/>
          </a:bodyPr>
          <a:lstStyle/>
          <a:p>
            <a:pPr marR="0" algn="ctr" defTabSz="914400" eaLnBrk="1" hangingPunct="1">
              <a:spcBef>
                <a:spcPct val="30000"/>
              </a:spcBef>
              <a:buClrTx/>
              <a:buSzTx/>
              <a:buFontTx/>
              <a:buNone/>
              <a:defRPr/>
            </a:pPr>
            <a:r>
              <a:rPr kumimoji="0" lang="zh-CN" altLang="en-US" sz="2400" kern="1200" cap="none" spc="0" normalizeH="0" baseline="0" noProof="0" dirty="0">
                <a:effectLst>
                  <a:outerShdw blurRad="38100" dist="38100" dir="2700000" algn="tl">
                    <a:srgbClr val="C0C0C0"/>
                  </a:outerShdw>
                </a:effectLst>
                <a:latin typeface="微软雅黑" panose="020B0503020204020204" charset="-122"/>
                <a:ea typeface="微软雅黑" panose="020B0503020204020204" charset="-122"/>
                <a:cs typeface="+mn-cs"/>
              </a:rPr>
              <a:t>物理中对基本物理量规定的方向</a:t>
            </a:r>
          </a:p>
        </p:txBody>
      </p:sp>
      <p:sp>
        <p:nvSpPr>
          <p:cNvPr id="11321" name="Rectangle 57"/>
          <p:cNvSpPr>
            <a:spLocks noChangeArrowheads="1"/>
          </p:cNvSpPr>
          <p:nvPr/>
        </p:nvSpPr>
        <p:spPr bwMode="auto">
          <a:xfrm>
            <a:off x="1848644" y="1129983"/>
            <a:ext cx="4759960" cy="460375"/>
          </a:xfrm>
          <a:prstGeom prst="rect">
            <a:avLst/>
          </a:prstGeom>
          <a:noFill/>
          <a:ln>
            <a:noFill/>
          </a:ln>
        </p:spPr>
        <p:txBody>
          <a:bodyPr wrap="none">
            <a:spAutoFit/>
          </a:bodyPr>
          <a:lstStyle/>
          <a:p>
            <a:pPr marL="0" marR="0" lvl="0" indent="0" algn="ctr" defTabSz="914400" rtl="0" eaLnBrk="1" fontAlgn="base" latinLnBrk="0" hangingPunct="1">
              <a:lnSpc>
                <a:spcPct val="100000"/>
              </a:lnSpc>
              <a:spcBef>
                <a:spcPct val="30000"/>
              </a:spcBef>
              <a:spcAft>
                <a:spcPct val="0"/>
              </a:spcAft>
              <a:buClrTx/>
              <a:buSzTx/>
              <a:buFontTx/>
              <a:buNone/>
              <a:defRPr/>
            </a:pPr>
            <a:r>
              <a:rPr kumimoji="0" lang="en-US" altLang="zh-CN"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微软雅黑" panose="020B0503020204020204" charset="-122"/>
                <a:ea typeface="微软雅黑" panose="020B0503020204020204" charset="-122"/>
                <a:cs typeface="微软雅黑" panose="020B0503020204020204" charset="-122"/>
              </a:rPr>
              <a:t>1.3.1  </a:t>
            </a:r>
            <a:r>
              <a:rPr kumimoji="0" lang="zh-CN" alt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微软雅黑" panose="020B0503020204020204" charset="-122"/>
                <a:ea typeface="微软雅黑" panose="020B0503020204020204" charset="-122"/>
                <a:cs typeface="微软雅黑" panose="020B0503020204020204" charset="-122"/>
              </a:rPr>
              <a:t>电路基本物理量的实际方向</a:t>
            </a:r>
          </a:p>
        </p:txBody>
      </p:sp>
      <p:sp>
        <p:nvSpPr>
          <p:cNvPr id="11322" name="Rectangle 58"/>
          <p:cNvSpPr>
            <a:spLocks noChangeArrowheads="1"/>
          </p:cNvSpPr>
          <p:nvPr/>
        </p:nvSpPr>
        <p:spPr bwMode="auto">
          <a:xfrm>
            <a:off x="8093075" y="4138613"/>
            <a:ext cx="127000" cy="368935"/>
          </a:xfrm>
          <a:prstGeom prst="rect">
            <a:avLst/>
          </a:prstGeom>
          <a:noFill/>
          <a:ln>
            <a:noFill/>
          </a:ln>
        </p:spPr>
        <p:txBody>
          <a:bodyPr wrap="none" lIns="0" tIns="0" rIns="0" bIns="0">
            <a:spAutoFit/>
          </a:bodyPr>
          <a:lstStyle/>
          <a:p>
            <a:pPr marL="0" marR="0" lvl="0" indent="0" algn="ctr"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mn-cs"/>
            </a:endParaRPr>
          </a:p>
        </p:txBody>
      </p:sp>
      <p:sp>
        <p:nvSpPr>
          <p:cNvPr id="11323" name="Rectangle 59"/>
          <p:cNvSpPr>
            <a:spLocks noChangeArrowheads="1"/>
          </p:cNvSpPr>
          <p:nvPr/>
        </p:nvSpPr>
        <p:spPr bwMode="auto">
          <a:xfrm>
            <a:off x="8175625" y="5270500"/>
            <a:ext cx="127000" cy="257810"/>
          </a:xfrm>
          <a:prstGeom prst="rect">
            <a:avLst/>
          </a:prstGeom>
          <a:noFill/>
          <a:ln>
            <a:noFill/>
          </a:ln>
        </p:spPr>
        <p:txBody>
          <a:bodyPr wrap="none" lIns="0" tIns="0" rIns="0" bIns="0">
            <a:spAutoFit/>
          </a:bodyPr>
          <a:lstStyle/>
          <a:p>
            <a:pPr marL="0" marR="0" lvl="0" indent="0" algn="ctr" defTabSz="914400" rtl="0" eaLnBrk="1" fontAlgn="base" latinLnBrk="0" hangingPunct="1">
              <a:lnSpc>
                <a:spcPct val="70000"/>
              </a:lnSpc>
              <a:spcBef>
                <a:spcPct val="50000"/>
              </a:spcBef>
              <a:spcAft>
                <a:spcPct val="0"/>
              </a:spcAft>
              <a:buClr>
                <a:schemeClr val="tx1"/>
              </a:buClr>
              <a:buSzTx/>
              <a:buFontTx/>
              <a:buNone/>
              <a:defRPr/>
            </a:pPr>
            <a:endParaRPr kumimoji="0" lang="zh-CN" altLang="en-US"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mn-cs"/>
            </a:endParaRPr>
          </a:p>
        </p:txBody>
      </p:sp>
      <p:grpSp>
        <p:nvGrpSpPr>
          <p:cNvPr id="17" name="Group 60"/>
          <p:cNvGrpSpPr/>
          <p:nvPr/>
        </p:nvGrpSpPr>
        <p:grpSpPr>
          <a:xfrm>
            <a:off x="2148840" y="2636520"/>
            <a:ext cx="8001000" cy="3690938"/>
            <a:chOff x="0" y="0"/>
            <a:chExt cx="5040" cy="2325"/>
          </a:xfrm>
        </p:grpSpPr>
        <p:sp>
          <p:nvSpPr>
            <p:cNvPr id="11325" name="Rectangle 61"/>
            <p:cNvSpPr>
              <a:spLocks noChangeArrowheads="1"/>
            </p:cNvSpPr>
            <p:nvPr/>
          </p:nvSpPr>
          <p:spPr bwMode="auto">
            <a:xfrm>
              <a:off x="0" y="30"/>
              <a:ext cx="1169" cy="232"/>
            </a:xfrm>
            <a:prstGeom prst="rect">
              <a:avLst/>
            </a:prstGeom>
            <a:noFill/>
            <a:ln>
              <a:noFill/>
            </a:ln>
          </p:spPr>
          <p:txBody>
            <a:bodyPr lIns="0" tIns="0" rIns="0" bIns="0">
              <a:spAutoFit/>
            </a:bodyPr>
            <a:lstStyle/>
            <a:p>
              <a:pPr marL="0" marR="0" lvl="0" indent="0" algn="ctr" defTabSz="914400" rtl="0" eaLnBrk="1" fontAlgn="base" latinLnBrk="0" hangingPunct="1">
                <a:lnSpc>
                  <a:spcPct val="100000"/>
                </a:lnSpc>
                <a:spcBef>
                  <a:spcPct val="0"/>
                </a:spcBef>
                <a:spcAft>
                  <a:spcPct val="0"/>
                </a:spcAft>
                <a:buClr>
                  <a:schemeClr val="tx1"/>
                </a:buClr>
                <a:buSzTx/>
                <a:buFontTx/>
                <a:buNone/>
                <a:defRPr/>
              </a:pP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物理量</a:t>
              </a:r>
              <a:endParaRPr kumimoji="0" lang="zh-CN" alt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mn-cs"/>
              </a:endParaRPr>
            </a:p>
          </p:txBody>
        </p:sp>
        <p:sp>
          <p:nvSpPr>
            <p:cNvPr id="11274" name="Rectangle 62"/>
            <p:cNvSpPr/>
            <p:nvPr/>
          </p:nvSpPr>
          <p:spPr>
            <a:xfrm>
              <a:off x="1237" y="49"/>
              <a:ext cx="1835" cy="23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Clr>
                  <a:schemeClr val="tx1"/>
                </a:buClr>
                <a:buNone/>
              </a:pPr>
              <a:r>
                <a:rPr lang="zh-CN" altLang="en-US" sz="2400" b="1" dirty="0">
                  <a:latin typeface="宋体" panose="02010600030101010101" pitchFamily="2" charset="-122"/>
                </a:rPr>
                <a:t>实 际 方 向</a:t>
              </a:r>
            </a:p>
          </p:txBody>
        </p:sp>
        <p:sp>
          <p:nvSpPr>
            <p:cNvPr id="11275" name="Line 63"/>
            <p:cNvSpPr/>
            <p:nvPr/>
          </p:nvSpPr>
          <p:spPr>
            <a:xfrm>
              <a:off x="37" y="0"/>
              <a:ext cx="4992" cy="0"/>
            </a:xfrm>
            <a:prstGeom prst="line">
              <a:avLst/>
            </a:prstGeom>
            <a:ln w="28575" cap="flat" cmpd="sng">
              <a:solidFill>
                <a:srgbClr val="FF3300"/>
              </a:solidFill>
              <a:prstDash val="solid"/>
              <a:headEnd type="none" w="med" len="med"/>
              <a:tailEnd type="none" w="med" len="med"/>
            </a:ln>
          </p:spPr>
        </p:sp>
        <p:sp>
          <p:nvSpPr>
            <p:cNvPr id="11276" name="Rectangle 64"/>
            <p:cNvSpPr/>
            <p:nvPr/>
          </p:nvSpPr>
          <p:spPr>
            <a:xfrm>
              <a:off x="204" y="496"/>
              <a:ext cx="795" cy="23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Clr>
                  <a:schemeClr val="tx1"/>
                </a:buClr>
                <a:buNone/>
              </a:pPr>
              <a:r>
                <a:rPr lang="zh-CN" altLang="en-US" sz="2400" b="1" dirty="0">
                  <a:solidFill>
                    <a:srgbClr val="000099"/>
                  </a:solidFill>
                  <a:latin typeface="宋体" panose="02010600030101010101" pitchFamily="2" charset="-122"/>
                </a:rPr>
                <a:t>电流 </a:t>
              </a:r>
              <a:r>
                <a:rPr lang="en-US" altLang="zh-CN" sz="2400" b="1" i="1">
                  <a:solidFill>
                    <a:srgbClr val="000099"/>
                  </a:solidFill>
                  <a:latin typeface="Times New Roman" panose="02020603050405020304" pitchFamily="18" charset="0"/>
                </a:rPr>
                <a:t>I</a:t>
              </a:r>
            </a:p>
          </p:txBody>
        </p:sp>
        <p:sp>
          <p:nvSpPr>
            <p:cNvPr id="11329" name="Rectangle 65"/>
            <p:cNvSpPr>
              <a:spLocks noChangeArrowheads="1"/>
            </p:cNvSpPr>
            <p:nvPr/>
          </p:nvSpPr>
          <p:spPr bwMode="auto">
            <a:xfrm>
              <a:off x="1181" y="488"/>
              <a:ext cx="2000" cy="232"/>
            </a:xfrm>
            <a:prstGeom prst="rect">
              <a:avLst/>
            </a:prstGeom>
            <a:noFill/>
            <a:ln>
              <a:noFill/>
            </a:ln>
          </p:spPr>
          <p:txBody>
            <a:bodyPr lIns="0" tIns="0" rIns="0" bIns="0">
              <a:spAutoFit/>
            </a:bodyPr>
            <a:lstStyle/>
            <a:p>
              <a:pPr marL="0" marR="0" lvl="0" indent="0" algn="ctr" defTabSz="914400" rtl="0" eaLnBrk="1" fontAlgn="base" latinLnBrk="0" hangingPunct="1">
                <a:lnSpc>
                  <a:spcPct val="100000"/>
                </a:lnSpc>
                <a:spcBef>
                  <a:spcPct val="0"/>
                </a:spcBef>
                <a:spcAft>
                  <a:spcPct val="0"/>
                </a:spcAft>
                <a:buClr>
                  <a:schemeClr val="tx1"/>
                </a:buClr>
                <a:buSzTx/>
                <a:buFontTx/>
                <a:buNone/>
                <a:defRPr/>
              </a:pPr>
              <a:r>
                <a:rPr kumimoji="0"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正电荷运动的方向</a:t>
              </a:r>
              <a:endParaRPr kumimoji="0" lang="zh-CN" altLang="en-US" sz="2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mn-cs"/>
              </a:endParaRPr>
            </a:p>
          </p:txBody>
        </p:sp>
        <p:sp>
          <p:nvSpPr>
            <p:cNvPr id="11278" name="Line 66"/>
            <p:cNvSpPr/>
            <p:nvPr/>
          </p:nvSpPr>
          <p:spPr>
            <a:xfrm flipH="1">
              <a:off x="37" y="0"/>
              <a:ext cx="0" cy="2222"/>
            </a:xfrm>
            <a:prstGeom prst="line">
              <a:avLst/>
            </a:prstGeom>
            <a:ln w="28575" cap="flat" cmpd="sng">
              <a:solidFill>
                <a:srgbClr val="FF3300"/>
              </a:solidFill>
              <a:prstDash val="solid"/>
              <a:headEnd type="none" w="med" len="med"/>
              <a:tailEnd type="none" w="med" len="med"/>
            </a:ln>
          </p:spPr>
        </p:sp>
        <p:sp>
          <p:nvSpPr>
            <p:cNvPr id="11279" name="Line 67"/>
            <p:cNvSpPr/>
            <p:nvPr/>
          </p:nvSpPr>
          <p:spPr>
            <a:xfrm>
              <a:off x="1141" y="0"/>
              <a:ext cx="0" cy="2222"/>
            </a:xfrm>
            <a:prstGeom prst="line">
              <a:avLst/>
            </a:prstGeom>
            <a:ln w="28575" cap="flat" cmpd="sng">
              <a:solidFill>
                <a:srgbClr val="FF3300"/>
              </a:solidFill>
              <a:prstDash val="solid"/>
              <a:headEnd type="none" w="med" len="med"/>
              <a:tailEnd type="none" w="med" len="med"/>
            </a:ln>
          </p:spPr>
        </p:sp>
        <p:sp>
          <p:nvSpPr>
            <p:cNvPr id="11280" name="Rectangle 68"/>
            <p:cNvSpPr/>
            <p:nvPr/>
          </p:nvSpPr>
          <p:spPr>
            <a:xfrm>
              <a:off x="42" y="1773"/>
              <a:ext cx="1093" cy="23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Clr>
                  <a:schemeClr val="tx1"/>
                </a:buClr>
                <a:buNone/>
              </a:pPr>
              <a:r>
                <a:rPr lang="zh-CN" altLang="en-US" sz="2400" b="1" dirty="0">
                  <a:solidFill>
                    <a:srgbClr val="000099"/>
                  </a:solidFill>
                  <a:latin typeface="宋体" panose="02010600030101010101" pitchFamily="2" charset="-122"/>
                </a:rPr>
                <a:t>电动势</a:t>
              </a:r>
              <a:r>
                <a:rPr lang="en-US" altLang="zh-CN" sz="2400" b="1" i="1">
                  <a:solidFill>
                    <a:srgbClr val="000099"/>
                  </a:solidFill>
                  <a:latin typeface="Times New Roman" panose="02020603050405020304" pitchFamily="18" charset="0"/>
                </a:rPr>
                <a:t>E</a:t>
              </a:r>
            </a:p>
          </p:txBody>
        </p:sp>
        <p:sp>
          <p:nvSpPr>
            <p:cNvPr id="11281" name="Rectangle 70"/>
            <p:cNvSpPr/>
            <p:nvPr/>
          </p:nvSpPr>
          <p:spPr>
            <a:xfrm>
              <a:off x="1211" y="1902"/>
              <a:ext cx="1920" cy="23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Clr>
                  <a:schemeClr val="tx1"/>
                </a:buClr>
                <a:buNone/>
              </a:pPr>
              <a:r>
                <a:rPr lang="en-US" altLang="zh-CN" sz="2400" b="1">
                  <a:solidFill>
                    <a:srgbClr val="000000"/>
                  </a:solidFill>
                  <a:latin typeface="宋体" panose="02010600030101010101" pitchFamily="2" charset="-122"/>
                </a:rPr>
                <a:t>(</a:t>
              </a:r>
              <a:r>
                <a:rPr lang="zh-CN" altLang="en-US" sz="2400" b="1" dirty="0">
                  <a:solidFill>
                    <a:srgbClr val="000000"/>
                  </a:solidFill>
                  <a:latin typeface="宋体" panose="02010600030101010101" pitchFamily="2" charset="-122"/>
                </a:rPr>
                <a:t>电位升高的方向</a:t>
              </a:r>
              <a:r>
                <a:rPr lang="en-US" altLang="zh-CN" sz="2400" b="1">
                  <a:solidFill>
                    <a:srgbClr val="000000"/>
                  </a:solidFill>
                  <a:latin typeface="宋体" panose="02010600030101010101" pitchFamily="2" charset="-122"/>
                </a:rPr>
                <a:t>)</a:t>
              </a:r>
            </a:p>
          </p:txBody>
        </p:sp>
        <p:sp>
          <p:nvSpPr>
            <p:cNvPr id="11335" name="Rectangle 71"/>
            <p:cNvSpPr>
              <a:spLocks noChangeArrowheads="1"/>
            </p:cNvSpPr>
            <p:nvPr/>
          </p:nvSpPr>
          <p:spPr bwMode="auto">
            <a:xfrm>
              <a:off x="1929" y="1223"/>
              <a:ext cx="48" cy="232"/>
            </a:xfrm>
            <a:prstGeom prst="rect">
              <a:avLst/>
            </a:prstGeom>
            <a:noFill/>
            <a:ln>
              <a:noFill/>
            </a:ln>
          </p:spPr>
          <p:txBody>
            <a:bodyPr wrap="none" lIns="0" tIns="0" rIns="0" bIns="0">
              <a:spAutoFit/>
            </a:bodyPr>
            <a:lstStyle/>
            <a:p>
              <a:pPr marL="0" marR="0" lvl="0" indent="0" algn="ctr" defTabSz="914400" rtl="0" eaLnBrk="1" fontAlgn="base" latinLnBrk="0" hangingPunct="1">
                <a:lnSpc>
                  <a:spcPct val="100000"/>
                </a:lnSpc>
                <a:spcBef>
                  <a:spcPct val="0"/>
                </a:spcBef>
                <a:spcAft>
                  <a:spcPct val="0"/>
                </a:spcAft>
                <a:buClr>
                  <a:schemeClr val="tx1"/>
                </a:buClr>
                <a:buSzTx/>
                <a:buFontTx/>
                <a:buNone/>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endParaRPr kumimoji="0" lang="en-US" altLang="zh-CN"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mn-cs"/>
              </a:endParaRPr>
            </a:p>
          </p:txBody>
        </p:sp>
        <p:sp>
          <p:nvSpPr>
            <p:cNvPr id="11336" name="Rectangle 72"/>
            <p:cNvSpPr>
              <a:spLocks noChangeArrowheads="1"/>
            </p:cNvSpPr>
            <p:nvPr/>
          </p:nvSpPr>
          <p:spPr bwMode="auto">
            <a:xfrm>
              <a:off x="2200" y="1223"/>
              <a:ext cx="48" cy="232"/>
            </a:xfrm>
            <a:prstGeom prst="rect">
              <a:avLst/>
            </a:prstGeom>
            <a:noFill/>
            <a:ln>
              <a:noFill/>
            </a:ln>
          </p:spPr>
          <p:txBody>
            <a:bodyPr wrap="none" lIns="0" tIns="0" rIns="0" bIns="0">
              <a:spAutoFit/>
            </a:bodyPr>
            <a:lstStyle/>
            <a:p>
              <a:pPr marL="0" marR="0" lvl="0" indent="0" algn="ctr" defTabSz="914400" rtl="0" eaLnBrk="1" fontAlgn="base" latinLnBrk="0" hangingPunct="1">
                <a:lnSpc>
                  <a:spcPct val="100000"/>
                </a:lnSpc>
                <a:spcBef>
                  <a:spcPct val="0"/>
                </a:spcBef>
                <a:spcAft>
                  <a:spcPct val="0"/>
                </a:spcAft>
                <a:buClr>
                  <a:schemeClr val="tx1"/>
                </a:buClr>
                <a:buSzTx/>
                <a:buFontTx/>
                <a:buNone/>
                <a:defRPr/>
              </a:pPr>
              <a:r>
                <a:rPr kumimoji="0" lang="en-US" altLang="zh-CN" sz="2400" b="1" i="0" u="none" strike="noStrike" kern="1200" cap="none" spc="0" normalizeH="0" baseline="0" noProof="0">
                  <a:ln>
                    <a:noFill/>
                  </a:ln>
                  <a:solidFill>
                    <a:srgbClr val="CCFFCC"/>
                  </a:solidFill>
                  <a:effectLst/>
                  <a:uLnTx/>
                  <a:uFillTx/>
                  <a:latin typeface="Times New Roman" panose="02020603050405020304" pitchFamily="18" charset="0"/>
                  <a:ea typeface="宋体" panose="02010600030101010101" pitchFamily="2" charset="-122"/>
                  <a:cs typeface="+mn-cs"/>
                </a:rPr>
                <a:t> </a:t>
              </a:r>
              <a:endParaRPr kumimoji="0" lang="en-US" altLang="zh-CN" sz="2400" b="1" i="0" u="none" strike="noStrike" kern="1200" cap="none" spc="0" normalizeH="0" baseline="0" noProof="0">
                <a:ln>
                  <a:noFill/>
                </a:ln>
                <a:solidFill>
                  <a:srgbClr val="CCFFCC"/>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mn-cs"/>
              </a:endParaRPr>
            </a:p>
          </p:txBody>
        </p:sp>
        <p:sp>
          <p:nvSpPr>
            <p:cNvPr id="11284" name="Line 73"/>
            <p:cNvSpPr/>
            <p:nvPr/>
          </p:nvSpPr>
          <p:spPr>
            <a:xfrm>
              <a:off x="37" y="881"/>
              <a:ext cx="5003" cy="0"/>
            </a:xfrm>
            <a:prstGeom prst="line">
              <a:avLst/>
            </a:prstGeom>
            <a:ln w="28575" cap="flat" cmpd="sng">
              <a:solidFill>
                <a:srgbClr val="FF3300"/>
              </a:solidFill>
              <a:prstDash val="solid"/>
              <a:headEnd type="none" w="med" len="med"/>
              <a:tailEnd type="none" w="med" len="med"/>
            </a:ln>
          </p:spPr>
        </p:sp>
        <p:sp>
          <p:nvSpPr>
            <p:cNvPr id="11285" name="Line 74"/>
            <p:cNvSpPr/>
            <p:nvPr/>
          </p:nvSpPr>
          <p:spPr>
            <a:xfrm>
              <a:off x="3216" y="16"/>
              <a:ext cx="0" cy="2222"/>
            </a:xfrm>
            <a:prstGeom prst="line">
              <a:avLst/>
            </a:prstGeom>
            <a:ln w="28575" cap="flat" cmpd="sng">
              <a:solidFill>
                <a:srgbClr val="FF3300"/>
              </a:solidFill>
              <a:prstDash val="solid"/>
              <a:headEnd type="none" w="med" len="med"/>
              <a:tailEnd type="none" w="med" len="med"/>
            </a:ln>
          </p:spPr>
        </p:sp>
        <p:sp>
          <p:nvSpPr>
            <p:cNvPr id="11286" name="Rectangle 75"/>
            <p:cNvSpPr/>
            <p:nvPr/>
          </p:nvSpPr>
          <p:spPr>
            <a:xfrm>
              <a:off x="183" y="1131"/>
              <a:ext cx="832" cy="23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Clr>
                  <a:schemeClr val="tx1"/>
                </a:buClr>
                <a:buNone/>
              </a:pPr>
              <a:r>
                <a:rPr lang="zh-CN" altLang="en-US" sz="2400" b="1" dirty="0">
                  <a:solidFill>
                    <a:srgbClr val="000099"/>
                  </a:solidFill>
                  <a:latin typeface="宋体" panose="02010600030101010101" pitchFamily="2" charset="-122"/>
                </a:rPr>
                <a:t>电压 </a:t>
              </a:r>
              <a:r>
                <a:rPr lang="en-US" altLang="zh-CN" sz="2400" b="1" i="1">
                  <a:solidFill>
                    <a:srgbClr val="000099"/>
                  </a:solidFill>
                  <a:latin typeface="Times New Roman" panose="02020603050405020304" pitchFamily="18" charset="0"/>
                </a:rPr>
                <a:t>U</a:t>
              </a:r>
            </a:p>
          </p:txBody>
        </p:sp>
        <p:sp>
          <p:nvSpPr>
            <p:cNvPr id="11340" name="Rectangle 76"/>
            <p:cNvSpPr>
              <a:spLocks noChangeArrowheads="1"/>
            </p:cNvSpPr>
            <p:nvPr/>
          </p:nvSpPr>
          <p:spPr bwMode="auto">
            <a:xfrm>
              <a:off x="1181" y="1230"/>
              <a:ext cx="1968" cy="232"/>
            </a:xfrm>
            <a:prstGeom prst="rect">
              <a:avLst/>
            </a:prstGeom>
            <a:noFill/>
            <a:ln>
              <a:noFill/>
            </a:ln>
          </p:spPr>
          <p:txBody>
            <a:bodyPr lIns="0" tIns="0" rIns="0" bIns="0">
              <a:spAutoFit/>
            </a:bodyPr>
            <a:lstStyle/>
            <a:p>
              <a:pPr marL="0" marR="0" lvl="0" indent="0" algn="ctr" defTabSz="914400" rtl="0" eaLnBrk="1" fontAlgn="base" latinLnBrk="0" hangingPunct="1">
                <a:lnSpc>
                  <a:spcPct val="100000"/>
                </a:lnSpc>
                <a:spcBef>
                  <a:spcPct val="0"/>
                </a:spcBef>
                <a:spcAft>
                  <a:spcPct val="0"/>
                </a:spcAft>
                <a:buClr>
                  <a:schemeClr val="tx1"/>
                </a:buClr>
                <a:buSzTx/>
                <a:buFontTx/>
                <a:buNone/>
                <a:defRPr/>
              </a:pPr>
              <a:r>
                <a:rPr kumimoji="0" lang="en-US" altLang="zh-CN" sz="2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a:t>
              </a:r>
              <a:r>
                <a:rPr kumimoji="0"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电位降低的方向</a:t>
              </a:r>
              <a:r>
                <a:rPr kumimoji="0" lang="en-US" altLang="zh-CN" sz="2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a:t>
              </a:r>
              <a:endParaRPr kumimoji="0" lang="en-US" altLang="zh-CN" sz="2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mn-cs"/>
              </a:endParaRPr>
            </a:p>
          </p:txBody>
        </p:sp>
        <p:sp>
          <p:nvSpPr>
            <p:cNvPr id="11288" name="Rectangle 77"/>
            <p:cNvSpPr/>
            <p:nvPr/>
          </p:nvSpPr>
          <p:spPr>
            <a:xfrm>
              <a:off x="1226" y="961"/>
              <a:ext cx="1920" cy="23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Clr>
                  <a:schemeClr val="tx1"/>
                </a:buClr>
                <a:buNone/>
              </a:pPr>
              <a:r>
                <a:rPr lang="zh-CN" altLang="en-US" sz="2400" b="1" dirty="0">
                  <a:solidFill>
                    <a:srgbClr val="000000"/>
                  </a:solidFill>
                  <a:latin typeface="宋体" panose="02010600030101010101" pitchFamily="2" charset="-122"/>
                </a:rPr>
                <a:t>高电位 </a:t>
              </a:r>
              <a:r>
                <a:rPr lang="zh-CN" altLang="en-US" sz="2400" b="1" dirty="0">
                  <a:solidFill>
                    <a:srgbClr val="FF0000"/>
                  </a:solidFill>
                  <a:latin typeface="宋体" panose="02010600030101010101" pitchFamily="2" charset="-122"/>
                  <a:sym typeface="Symbol" panose="05050102010706020507" pitchFamily="18" charset="2"/>
                </a:rPr>
                <a:t></a:t>
              </a:r>
              <a:r>
                <a:rPr lang="zh-CN" altLang="en-US" sz="2400" b="1" dirty="0">
                  <a:solidFill>
                    <a:srgbClr val="000000"/>
                  </a:solidFill>
                  <a:latin typeface="宋体" panose="02010600030101010101" pitchFamily="2" charset="-122"/>
                  <a:sym typeface="Symbol" panose="05050102010706020507" pitchFamily="18" charset="2"/>
                </a:rPr>
                <a:t> </a:t>
              </a:r>
              <a:r>
                <a:rPr lang="zh-CN" altLang="en-US" sz="2400" b="1" dirty="0">
                  <a:solidFill>
                    <a:srgbClr val="000000"/>
                  </a:solidFill>
                  <a:latin typeface="宋体" panose="02010600030101010101" pitchFamily="2" charset="-122"/>
                </a:rPr>
                <a:t>低电位</a:t>
              </a:r>
            </a:p>
          </p:txBody>
        </p:sp>
        <p:sp>
          <p:nvSpPr>
            <p:cNvPr id="11342" name="Rectangle 78"/>
            <p:cNvSpPr>
              <a:spLocks noChangeArrowheads="1"/>
            </p:cNvSpPr>
            <p:nvPr/>
          </p:nvSpPr>
          <p:spPr bwMode="auto">
            <a:xfrm>
              <a:off x="2091" y="1896"/>
              <a:ext cx="48" cy="232"/>
            </a:xfrm>
            <a:prstGeom prst="rect">
              <a:avLst/>
            </a:prstGeom>
            <a:noFill/>
            <a:ln>
              <a:noFill/>
            </a:ln>
          </p:spPr>
          <p:txBody>
            <a:bodyPr wrap="none" lIns="0" tIns="0" rIns="0" bIns="0">
              <a:spAutoFit/>
            </a:bodyPr>
            <a:lstStyle/>
            <a:p>
              <a:pPr marL="0" marR="0" lvl="0" indent="0" algn="ctr" defTabSz="914400" rtl="0" eaLnBrk="1" fontAlgn="base" latinLnBrk="0" hangingPunct="1">
                <a:lnSpc>
                  <a:spcPct val="100000"/>
                </a:lnSpc>
                <a:spcBef>
                  <a:spcPct val="0"/>
                </a:spcBef>
                <a:spcAft>
                  <a:spcPct val="0"/>
                </a:spcAft>
                <a:buClr>
                  <a:schemeClr val="tx1"/>
                </a:buClr>
                <a:buSzTx/>
                <a:buFontTx/>
                <a:buNone/>
                <a:defRPr/>
              </a:pPr>
              <a:r>
                <a:rPr kumimoji="0" lang="en-US" altLang="zh-CN" sz="2400" b="1" i="0" u="none" strike="noStrike" kern="1200" cap="none" spc="0" normalizeH="0" baseline="0" noProof="0">
                  <a:ln>
                    <a:noFill/>
                  </a:ln>
                  <a:solidFill>
                    <a:srgbClr val="CCFFCC"/>
                  </a:solidFill>
                  <a:effectLst/>
                  <a:uLnTx/>
                  <a:uFillTx/>
                  <a:latin typeface="Times New Roman" panose="02020603050405020304" pitchFamily="18" charset="0"/>
                  <a:ea typeface="宋体" panose="02010600030101010101" pitchFamily="2" charset="-122"/>
                  <a:cs typeface="+mn-cs"/>
                </a:rPr>
                <a:t> </a:t>
              </a:r>
              <a:endParaRPr kumimoji="0" lang="en-US" altLang="zh-CN" sz="2400" b="1" i="0" u="none" strike="noStrike" kern="1200" cap="none" spc="0" normalizeH="0" baseline="0" noProof="0">
                <a:ln>
                  <a:noFill/>
                </a:ln>
                <a:solidFill>
                  <a:srgbClr val="CCFFCC"/>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mn-cs"/>
              </a:endParaRPr>
            </a:p>
          </p:txBody>
        </p:sp>
        <p:sp>
          <p:nvSpPr>
            <p:cNvPr id="11343" name="Rectangle 79"/>
            <p:cNvSpPr>
              <a:spLocks noChangeArrowheads="1"/>
            </p:cNvSpPr>
            <p:nvPr/>
          </p:nvSpPr>
          <p:spPr bwMode="auto">
            <a:xfrm>
              <a:off x="2362" y="1896"/>
              <a:ext cx="48" cy="232"/>
            </a:xfrm>
            <a:prstGeom prst="rect">
              <a:avLst/>
            </a:prstGeom>
            <a:noFill/>
            <a:ln>
              <a:noFill/>
            </a:ln>
          </p:spPr>
          <p:txBody>
            <a:bodyPr wrap="none" lIns="0" tIns="0" rIns="0" bIns="0">
              <a:spAutoFit/>
            </a:bodyPr>
            <a:lstStyle/>
            <a:p>
              <a:pPr marL="0" marR="0" lvl="0" indent="0" algn="ctr" defTabSz="914400" rtl="0" eaLnBrk="1" fontAlgn="base" latinLnBrk="0" hangingPunct="1">
                <a:lnSpc>
                  <a:spcPct val="100000"/>
                </a:lnSpc>
                <a:spcBef>
                  <a:spcPct val="0"/>
                </a:spcBef>
                <a:spcAft>
                  <a:spcPct val="0"/>
                </a:spcAft>
                <a:buClr>
                  <a:schemeClr val="tx1"/>
                </a:buClr>
                <a:buSzTx/>
                <a:buFontTx/>
                <a:buNone/>
                <a:defRPr/>
              </a:pPr>
              <a:r>
                <a:rPr kumimoji="0" lang="en-US" altLang="zh-CN" sz="2400" b="1" i="0" u="none" strike="noStrike" kern="1200" cap="none" spc="0" normalizeH="0" baseline="0" noProof="0">
                  <a:ln>
                    <a:noFill/>
                  </a:ln>
                  <a:solidFill>
                    <a:srgbClr val="CCFFCC"/>
                  </a:solidFill>
                  <a:effectLst/>
                  <a:uLnTx/>
                  <a:uFillTx/>
                  <a:latin typeface="Times New Roman" panose="02020603050405020304" pitchFamily="18" charset="0"/>
                  <a:ea typeface="宋体" panose="02010600030101010101" pitchFamily="2" charset="-122"/>
                  <a:cs typeface="+mn-cs"/>
                </a:rPr>
                <a:t> </a:t>
              </a:r>
              <a:endParaRPr kumimoji="0" lang="en-US" altLang="zh-CN" sz="2400" b="1" i="0" u="none" strike="noStrike" kern="1200" cap="none" spc="0" normalizeH="0" baseline="0" noProof="0">
                <a:ln>
                  <a:noFill/>
                </a:ln>
                <a:solidFill>
                  <a:srgbClr val="CCFFCC"/>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mn-cs"/>
              </a:endParaRPr>
            </a:p>
          </p:txBody>
        </p:sp>
        <p:sp>
          <p:nvSpPr>
            <p:cNvPr id="11291" name="Line 80"/>
            <p:cNvSpPr/>
            <p:nvPr/>
          </p:nvSpPr>
          <p:spPr>
            <a:xfrm>
              <a:off x="37" y="1568"/>
              <a:ext cx="4992" cy="0"/>
            </a:xfrm>
            <a:prstGeom prst="line">
              <a:avLst/>
            </a:prstGeom>
            <a:ln w="28575" cap="flat" cmpd="sng">
              <a:solidFill>
                <a:srgbClr val="FF3300"/>
              </a:solidFill>
              <a:prstDash val="solid"/>
              <a:headEnd type="none" w="med" len="med"/>
              <a:tailEnd type="none" w="med" len="med"/>
            </a:ln>
          </p:spPr>
        </p:sp>
        <p:sp>
          <p:nvSpPr>
            <p:cNvPr id="11292" name="Line 81"/>
            <p:cNvSpPr/>
            <p:nvPr/>
          </p:nvSpPr>
          <p:spPr>
            <a:xfrm>
              <a:off x="37" y="2222"/>
              <a:ext cx="4992" cy="0"/>
            </a:xfrm>
            <a:prstGeom prst="line">
              <a:avLst/>
            </a:prstGeom>
            <a:ln w="28575" cap="flat" cmpd="sng">
              <a:solidFill>
                <a:srgbClr val="FF0000"/>
              </a:solidFill>
              <a:prstDash val="solid"/>
              <a:headEnd type="none" w="med" len="med"/>
              <a:tailEnd type="none" w="med" len="med"/>
            </a:ln>
          </p:spPr>
        </p:sp>
        <p:sp>
          <p:nvSpPr>
            <p:cNvPr id="11293" name="Line 82"/>
            <p:cNvSpPr/>
            <p:nvPr/>
          </p:nvSpPr>
          <p:spPr>
            <a:xfrm>
              <a:off x="5018" y="2163"/>
              <a:ext cx="11" cy="1"/>
            </a:xfrm>
            <a:prstGeom prst="line">
              <a:avLst/>
            </a:prstGeom>
            <a:ln w="0" cap="flat" cmpd="sng">
              <a:solidFill>
                <a:srgbClr val="000000"/>
              </a:solidFill>
              <a:prstDash val="solid"/>
              <a:headEnd type="none" w="med" len="med"/>
              <a:tailEnd type="none" w="med" len="med"/>
            </a:ln>
          </p:spPr>
        </p:sp>
        <p:sp>
          <p:nvSpPr>
            <p:cNvPr id="11294" name="Line 83"/>
            <p:cNvSpPr/>
            <p:nvPr/>
          </p:nvSpPr>
          <p:spPr>
            <a:xfrm>
              <a:off x="5018" y="2163"/>
              <a:ext cx="1" cy="10"/>
            </a:xfrm>
            <a:prstGeom prst="line">
              <a:avLst/>
            </a:prstGeom>
            <a:ln w="0" cap="flat" cmpd="sng">
              <a:solidFill>
                <a:srgbClr val="000000"/>
              </a:solidFill>
              <a:prstDash val="solid"/>
              <a:headEnd type="none" w="med" len="med"/>
              <a:tailEnd type="none" w="med" len="med"/>
            </a:ln>
          </p:spPr>
        </p:sp>
        <p:sp>
          <p:nvSpPr>
            <p:cNvPr id="11295" name="Line 84"/>
            <p:cNvSpPr/>
            <p:nvPr/>
          </p:nvSpPr>
          <p:spPr>
            <a:xfrm>
              <a:off x="5018" y="2163"/>
              <a:ext cx="11" cy="1"/>
            </a:xfrm>
            <a:prstGeom prst="line">
              <a:avLst/>
            </a:prstGeom>
            <a:ln w="0" cap="flat" cmpd="sng">
              <a:solidFill>
                <a:srgbClr val="000000"/>
              </a:solidFill>
              <a:prstDash val="solid"/>
              <a:headEnd type="none" w="med" len="med"/>
              <a:tailEnd type="none" w="med" len="med"/>
            </a:ln>
          </p:spPr>
        </p:sp>
        <p:sp>
          <p:nvSpPr>
            <p:cNvPr id="11296" name="Line 85"/>
            <p:cNvSpPr/>
            <p:nvPr/>
          </p:nvSpPr>
          <p:spPr>
            <a:xfrm flipH="1">
              <a:off x="5029" y="0"/>
              <a:ext cx="0" cy="2222"/>
            </a:xfrm>
            <a:prstGeom prst="line">
              <a:avLst/>
            </a:prstGeom>
            <a:ln w="28575" cap="flat" cmpd="sng">
              <a:solidFill>
                <a:srgbClr val="FF0000"/>
              </a:solidFill>
              <a:prstDash val="solid"/>
              <a:headEnd type="none" w="med" len="med"/>
              <a:tailEnd type="none" w="med" len="med"/>
            </a:ln>
          </p:spPr>
        </p:sp>
        <p:sp>
          <p:nvSpPr>
            <p:cNvPr id="11297" name="Line 86"/>
            <p:cNvSpPr/>
            <p:nvPr/>
          </p:nvSpPr>
          <p:spPr>
            <a:xfrm>
              <a:off x="48" y="318"/>
              <a:ext cx="4992" cy="0"/>
            </a:xfrm>
            <a:prstGeom prst="line">
              <a:avLst/>
            </a:prstGeom>
            <a:ln w="28575" cap="flat" cmpd="sng">
              <a:solidFill>
                <a:srgbClr val="FF3300"/>
              </a:solidFill>
              <a:prstDash val="solid"/>
              <a:headEnd type="none" w="med" len="med"/>
              <a:tailEnd type="none" w="med" len="med"/>
            </a:ln>
          </p:spPr>
        </p:sp>
        <p:sp>
          <p:nvSpPr>
            <p:cNvPr id="11298" name="Text Box 87"/>
            <p:cNvSpPr txBox="1"/>
            <p:nvPr/>
          </p:nvSpPr>
          <p:spPr>
            <a:xfrm>
              <a:off x="3771" y="2035"/>
              <a:ext cx="195"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en-US" sz="2400" b="1" dirty="0">
                <a:latin typeface="Times New Roman" panose="02020603050405020304" pitchFamily="18" charset="0"/>
              </a:endParaRPr>
            </a:p>
          </p:txBody>
        </p:sp>
        <p:sp>
          <p:nvSpPr>
            <p:cNvPr id="11352" name="Rectangle 88"/>
            <p:cNvSpPr>
              <a:spLocks noChangeArrowheads="1"/>
            </p:cNvSpPr>
            <p:nvPr/>
          </p:nvSpPr>
          <p:spPr bwMode="auto">
            <a:xfrm>
              <a:off x="3479" y="30"/>
              <a:ext cx="1321" cy="232"/>
            </a:xfrm>
            <a:prstGeom prst="rect">
              <a:avLst/>
            </a:prstGeom>
            <a:noFill/>
            <a:ln>
              <a:noFill/>
            </a:ln>
          </p:spPr>
          <p:txBody>
            <a:bodyPr lIns="0" tIns="0" rIns="0" bIns="0">
              <a:spAutoFit/>
            </a:bodyPr>
            <a:lstStyle/>
            <a:p>
              <a:pPr marL="0" marR="0" lvl="0" indent="0" algn="ctr" defTabSz="914400" rtl="0" eaLnBrk="1" fontAlgn="base" latinLnBrk="0" hangingPunct="1">
                <a:lnSpc>
                  <a:spcPct val="100000"/>
                </a:lnSpc>
                <a:spcBef>
                  <a:spcPct val="0"/>
                </a:spcBef>
                <a:spcAft>
                  <a:spcPct val="0"/>
                </a:spcAft>
                <a:buClr>
                  <a:schemeClr val="tx1"/>
                </a:buClr>
                <a:buSzTx/>
                <a:buFontTx/>
                <a:buNone/>
                <a:defRPr/>
              </a:pP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单   位</a:t>
              </a:r>
              <a:endParaRPr kumimoji="0" lang="zh-CN" alt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mn-cs"/>
              </a:endParaRPr>
            </a:p>
          </p:txBody>
        </p:sp>
        <p:sp>
          <p:nvSpPr>
            <p:cNvPr id="11353" name="Rectangle 89"/>
            <p:cNvSpPr>
              <a:spLocks noChangeArrowheads="1"/>
            </p:cNvSpPr>
            <p:nvPr/>
          </p:nvSpPr>
          <p:spPr bwMode="auto">
            <a:xfrm>
              <a:off x="3747" y="409"/>
              <a:ext cx="502" cy="232"/>
            </a:xfrm>
            <a:prstGeom prst="rect">
              <a:avLst/>
            </a:prstGeom>
            <a:noFill/>
            <a:ln>
              <a:noFill/>
            </a:ln>
          </p:spPr>
          <p:txBody>
            <a:bodyPr lIns="0" tIns="0" rIns="0" bIns="0">
              <a:spAutoFit/>
            </a:bodyPr>
            <a:lstStyle/>
            <a:p>
              <a:pPr marL="0" marR="0" lvl="0" indent="0" algn="ctr" defTabSz="914400" rtl="0" eaLnBrk="1" fontAlgn="base" latinLnBrk="0" hangingPunct="1">
                <a:lnSpc>
                  <a:spcPct val="100000"/>
                </a:lnSpc>
                <a:spcBef>
                  <a:spcPct val="0"/>
                </a:spcBef>
                <a:spcAft>
                  <a:spcPct val="0"/>
                </a:spcAft>
                <a:buClr>
                  <a:schemeClr val="tx1"/>
                </a:buClr>
                <a:buSzTx/>
                <a:buFontTx/>
                <a:buNone/>
                <a:defRPr/>
              </a:pPr>
              <a:endParaRPr kumimoji="0" lang="zh-CN" altLang="en-US" sz="2400" b="1" i="0" u="none" strike="noStrike" kern="1200" cap="none" spc="0" normalizeH="0" baseline="0" noProof="0">
                <a:ln>
                  <a:noFill/>
                </a:ln>
                <a:solidFill>
                  <a:schemeClr val="tx1"/>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mn-cs"/>
              </a:endParaRPr>
            </a:p>
          </p:txBody>
        </p:sp>
        <p:sp>
          <p:nvSpPr>
            <p:cNvPr id="11301" name="Rectangle 90"/>
            <p:cNvSpPr/>
            <p:nvPr/>
          </p:nvSpPr>
          <p:spPr>
            <a:xfrm>
              <a:off x="3267" y="503"/>
              <a:ext cx="1731" cy="209"/>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Clr>
                  <a:schemeClr val="tx1"/>
                </a:buClr>
                <a:buNone/>
              </a:pPr>
              <a:r>
                <a:rPr lang="en-US" altLang="zh-CN" sz="2400" b="1">
                  <a:solidFill>
                    <a:srgbClr val="000000"/>
                  </a:solidFill>
                  <a:latin typeface="Times New Roman" panose="02020603050405020304" pitchFamily="18" charset="0"/>
                </a:rPr>
                <a:t>kA </a:t>
              </a:r>
              <a:r>
                <a:rPr lang="zh-CN" altLang="en-US" sz="2400" b="1" dirty="0">
                  <a:solidFill>
                    <a:srgbClr val="000000"/>
                  </a:solidFill>
                  <a:latin typeface="Times New Roman" panose="02020603050405020304" pitchFamily="18" charset="0"/>
                </a:rPr>
                <a:t>、</a:t>
              </a:r>
              <a:r>
                <a:rPr lang="en-US" altLang="zh-CN" sz="2400" b="1">
                  <a:solidFill>
                    <a:srgbClr val="000000"/>
                  </a:solidFill>
                  <a:latin typeface="Times New Roman" panose="02020603050405020304" pitchFamily="18" charset="0"/>
                </a:rPr>
                <a:t>A</a:t>
              </a:r>
              <a:r>
                <a:rPr lang="zh-CN" altLang="en-US" sz="2400" b="1" dirty="0">
                  <a:solidFill>
                    <a:srgbClr val="000000"/>
                  </a:solidFill>
                  <a:latin typeface="Times New Roman" panose="02020603050405020304" pitchFamily="18" charset="0"/>
                </a:rPr>
                <a:t>、</a:t>
              </a:r>
              <a:r>
                <a:rPr lang="en-US" altLang="zh-CN" sz="2400" b="1" dirty="0" err="1">
                  <a:solidFill>
                    <a:srgbClr val="000000"/>
                  </a:solidFill>
                  <a:latin typeface="Times New Roman" panose="02020603050405020304" pitchFamily="18" charset="0"/>
                </a:rPr>
                <a:t>mA</a:t>
              </a:r>
              <a:r>
                <a:rPr lang="zh-CN" altLang="en-US" sz="2400" b="1" dirty="0">
                  <a:solidFill>
                    <a:srgbClr val="000000"/>
                  </a:solidFill>
                  <a:latin typeface="Times New Roman" panose="02020603050405020304" pitchFamily="18" charset="0"/>
                </a:rPr>
                <a:t>、</a:t>
              </a:r>
              <a:r>
                <a:rPr lang="en-US" altLang="zh-CN" sz="2400" b="1" dirty="0" err="1">
                  <a:solidFill>
                    <a:srgbClr val="000000"/>
                  </a:solidFill>
                  <a:latin typeface="Times New Roman" panose="02020603050405020304" pitchFamily="18" charset="0"/>
                </a:rPr>
                <a:t>μA</a:t>
              </a:r>
              <a:endParaRPr lang="en-US" altLang="zh-CN" sz="2400" b="1">
                <a:solidFill>
                  <a:srgbClr val="000000"/>
                </a:solidFill>
                <a:latin typeface="Times New Roman" panose="02020603050405020304" pitchFamily="18" charset="0"/>
              </a:endParaRPr>
            </a:p>
          </p:txBody>
        </p:sp>
        <p:sp>
          <p:nvSpPr>
            <p:cNvPr id="11302" name="Rectangle 91"/>
            <p:cNvSpPr/>
            <p:nvPr/>
          </p:nvSpPr>
          <p:spPr>
            <a:xfrm>
              <a:off x="1226" y="1633"/>
              <a:ext cx="1920" cy="23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Clr>
                  <a:schemeClr val="tx1"/>
                </a:buClr>
                <a:buNone/>
              </a:pPr>
              <a:r>
                <a:rPr lang="zh-CN" altLang="en-US" sz="2400" b="1" dirty="0">
                  <a:solidFill>
                    <a:srgbClr val="000000"/>
                  </a:solidFill>
                  <a:latin typeface="宋体" panose="02010600030101010101" pitchFamily="2" charset="-122"/>
                </a:rPr>
                <a:t>低电位 </a:t>
              </a:r>
              <a:r>
                <a:rPr lang="zh-CN" altLang="en-US" sz="2400" b="1" dirty="0">
                  <a:solidFill>
                    <a:srgbClr val="FF0000"/>
                  </a:solidFill>
                  <a:latin typeface="宋体" panose="02010600030101010101" pitchFamily="2" charset="-122"/>
                  <a:sym typeface="Symbol" panose="05050102010706020507" pitchFamily="18" charset="2"/>
                </a:rPr>
                <a:t></a:t>
              </a:r>
              <a:r>
                <a:rPr lang="zh-CN" altLang="en-US" sz="2400" b="1" dirty="0">
                  <a:solidFill>
                    <a:srgbClr val="000000"/>
                  </a:solidFill>
                  <a:latin typeface="宋体" panose="02010600030101010101" pitchFamily="2" charset="-122"/>
                  <a:sym typeface="Symbol" panose="05050102010706020507" pitchFamily="18" charset="2"/>
                </a:rPr>
                <a:t> </a:t>
              </a:r>
              <a:r>
                <a:rPr lang="zh-CN" altLang="en-US" sz="2400" b="1" dirty="0">
                  <a:solidFill>
                    <a:srgbClr val="000000"/>
                  </a:solidFill>
                  <a:latin typeface="宋体" panose="02010600030101010101" pitchFamily="2" charset="-122"/>
                </a:rPr>
                <a:t>高电位</a:t>
              </a:r>
            </a:p>
          </p:txBody>
        </p:sp>
        <p:sp>
          <p:nvSpPr>
            <p:cNvPr id="11303" name="Rectangle 92"/>
            <p:cNvSpPr/>
            <p:nvPr/>
          </p:nvSpPr>
          <p:spPr>
            <a:xfrm>
              <a:off x="3260" y="1110"/>
              <a:ext cx="1731" cy="209"/>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Clr>
                  <a:schemeClr val="tx1"/>
                </a:buClr>
                <a:buNone/>
              </a:pPr>
              <a:r>
                <a:rPr lang="en-US" altLang="zh-CN" sz="2400" b="1">
                  <a:solidFill>
                    <a:srgbClr val="000000"/>
                  </a:solidFill>
                  <a:latin typeface="Times New Roman" panose="02020603050405020304" pitchFamily="18" charset="0"/>
                </a:rPr>
                <a:t>kV </a:t>
              </a:r>
              <a:r>
                <a:rPr lang="zh-CN" altLang="en-US" sz="2400" b="1" dirty="0">
                  <a:solidFill>
                    <a:srgbClr val="000000"/>
                  </a:solidFill>
                  <a:latin typeface="Times New Roman" panose="02020603050405020304" pitchFamily="18" charset="0"/>
                </a:rPr>
                <a:t>、</a:t>
              </a:r>
              <a:r>
                <a:rPr lang="en-US" altLang="zh-CN" sz="2400" b="1">
                  <a:solidFill>
                    <a:srgbClr val="000000"/>
                  </a:solidFill>
                  <a:latin typeface="Times New Roman" panose="02020603050405020304" pitchFamily="18" charset="0"/>
                </a:rPr>
                <a:t>V</a:t>
              </a:r>
              <a:r>
                <a:rPr lang="zh-CN" altLang="en-US" sz="2400" b="1" dirty="0">
                  <a:solidFill>
                    <a:srgbClr val="000000"/>
                  </a:solidFill>
                  <a:latin typeface="Times New Roman" panose="02020603050405020304" pitchFamily="18" charset="0"/>
                </a:rPr>
                <a:t>、</a:t>
              </a:r>
              <a:r>
                <a:rPr lang="en-US" altLang="zh-CN" sz="2400" b="1">
                  <a:solidFill>
                    <a:srgbClr val="000000"/>
                  </a:solidFill>
                  <a:latin typeface="Times New Roman" panose="02020603050405020304" pitchFamily="18" charset="0"/>
                </a:rPr>
                <a:t>mV</a:t>
              </a:r>
              <a:r>
                <a:rPr lang="zh-CN" altLang="en-US" sz="2400" b="1" dirty="0">
                  <a:solidFill>
                    <a:srgbClr val="000000"/>
                  </a:solidFill>
                  <a:latin typeface="Times New Roman" panose="02020603050405020304" pitchFamily="18" charset="0"/>
                </a:rPr>
                <a:t>、</a:t>
              </a:r>
              <a:r>
                <a:rPr lang="en-US" altLang="zh-CN" sz="2400" b="1" dirty="0" err="1">
                  <a:solidFill>
                    <a:srgbClr val="000000"/>
                  </a:solidFill>
                  <a:latin typeface="Times New Roman" panose="02020603050405020304" pitchFamily="18" charset="0"/>
                </a:rPr>
                <a:t>μV</a:t>
              </a:r>
              <a:endParaRPr lang="en-US" altLang="zh-CN" sz="2400" b="1">
                <a:solidFill>
                  <a:srgbClr val="000000"/>
                </a:solidFill>
                <a:latin typeface="Times New Roman" panose="02020603050405020304" pitchFamily="18" charset="0"/>
              </a:endParaRPr>
            </a:p>
          </p:txBody>
        </p:sp>
        <p:sp>
          <p:nvSpPr>
            <p:cNvPr id="11304" name="Rectangle 93"/>
            <p:cNvSpPr/>
            <p:nvPr/>
          </p:nvSpPr>
          <p:spPr>
            <a:xfrm>
              <a:off x="3267" y="1790"/>
              <a:ext cx="1731" cy="209"/>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Clr>
                  <a:schemeClr val="tx1"/>
                </a:buClr>
                <a:buNone/>
              </a:pPr>
              <a:r>
                <a:rPr lang="en-US" altLang="zh-CN" sz="2400" b="1">
                  <a:solidFill>
                    <a:srgbClr val="000000"/>
                  </a:solidFill>
                  <a:latin typeface="Times New Roman" panose="02020603050405020304" pitchFamily="18" charset="0"/>
                </a:rPr>
                <a:t>kV </a:t>
              </a:r>
              <a:r>
                <a:rPr lang="zh-CN" altLang="en-US" sz="2400" b="1" dirty="0">
                  <a:solidFill>
                    <a:srgbClr val="000000"/>
                  </a:solidFill>
                  <a:latin typeface="Times New Roman" panose="02020603050405020304" pitchFamily="18" charset="0"/>
                </a:rPr>
                <a:t>、</a:t>
              </a:r>
              <a:r>
                <a:rPr lang="en-US" altLang="zh-CN" sz="2400" b="1">
                  <a:solidFill>
                    <a:srgbClr val="000000"/>
                  </a:solidFill>
                  <a:latin typeface="Times New Roman" panose="02020603050405020304" pitchFamily="18" charset="0"/>
                </a:rPr>
                <a:t>V</a:t>
              </a:r>
              <a:r>
                <a:rPr lang="zh-CN" altLang="en-US" sz="2400" b="1" dirty="0">
                  <a:solidFill>
                    <a:srgbClr val="000000"/>
                  </a:solidFill>
                  <a:latin typeface="Times New Roman" panose="02020603050405020304" pitchFamily="18" charset="0"/>
                </a:rPr>
                <a:t>、</a:t>
              </a:r>
              <a:r>
                <a:rPr lang="en-US" altLang="zh-CN" sz="2400" b="1">
                  <a:solidFill>
                    <a:srgbClr val="000000"/>
                  </a:solidFill>
                  <a:latin typeface="Times New Roman" panose="02020603050405020304" pitchFamily="18" charset="0"/>
                </a:rPr>
                <a:t>mV</a:t>
              </a:r>
              <a:r>
                <a:rPr lang="zh-CN" altLang="en-US" sz="2400" b="1" dirty="0">
                  <a:solidFill>
                    <a:srgbClr val="000000"/>
                  </a:solidFill>
                  <a:latin typeface="Times New Roman" panose="02020603050405020304" pitchFamily="18" charset="0"/>
                </a:rPr>
                <a:t>、</a:t>
              </a:r>
              <a:r>
                <a:rPr lang="en-US" altLang="zh-CN" sz="2400" b="1" dirty="0" err="1">
                  <a:solidFill>
                    <a:srgbClr val="000000"/>
                  </a:solidFill>
                  <a:latin typeface="Times New Roman" panose="02020603050405020304" pitchFamily="18" charset="0"/>
                </a:rPr>
                <a:t>μV</a:t>
              </a:r>
              <a:endParaRPr lang="en-US" altLang="zh-CN" sz="2400" b="1">
                <a:solidFill>
                  <a:srgbClr val="000000"/>
                </a:solidFill>
                <a:latin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321"/>
                                        </p:tgtEl>
                                        <p:attrNameLst>
                                          <p:attrName>style.visibility</p:attrName>
                                        </p:attrNameLst>
                                      </p:cBhvr>
                                      <p:to>
                                        <p:strVal val="visible"/>
                                      </p:to>
                                    </p:set>
                                    <p:animEffect transition="in" filter="wipe(left)">
                                      <p:cBhvr>
                                        <p:cTn id="7" dur="500"/>
                                        <p:tgtEl>
                                          <p:spTgt spid="113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268"/>
                                        </p:tgtEl>
                                        <p:attrNameLst>
                                          <p:attrName>style.visibility</p:attrName>
                                        </p:attrNameLst>
                                      </p:cBhvr>
                                      <p:to>
                                        <p:strVal val="visible"/>
                                      </p:to>
                                    </p:set>
                                    <p:animEffect transition="in" filter="wipe(left)">
                                      <p:cBhvr>
                                        <p:cTn id="12" dur="500"/>
                                        <p:tgtEl>
                                          <p:spTgt spid="1126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p:bldP spid="1132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35"/>
          <p:cNvSpPr txBox="1"/>
          <p:nvPr/>
        </p:nvSpPr>
        <p:spPr>
          <a:xfrm>
            <a:off x="2292350" y="404813"/>
            <a:ext cx="471805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514350" lvl="0" indent="-514350">
              <a:spcBef>
                <a:spcPct val="0"/>
              </a:spcBef>
              <a:buFont typeface="宋体" panose="02010600030101010101" pitchFamily="2" charset="-122"/>
              <a:buAutoNum type="circleNumDbPlain" startAt="2"/>
            </a:pPr>
            <a:r>
              <a:rPr lang="zh-CN" altLang="en-US" sz="2400" b="1" dirty="0">
                <a:solidFill>
                  <a:schemeClr val="tx2"/>
                </a:solidFill>
                <a:latin typeface="Times New Roman" panose="02020603050405020304" pitchFamily="18" charset="0"/>
              </a:rPr>
              <a:t>初始值  </a:t>
            </a:r>
            <a:r>
              <a:rPr lang="en-US" altLang="zh-CN" sz="2400" b="1" i="1">
                <a:solidFill>
                  <a:schemeClr val="tx2"/>
                </a:solidFill>
                <a:latin typeface="Times New Roman" panose="02020603050405020304" pitchFamily="18" charset="0"/>
              </a:rPr>
              <a:t>f</a:t>
            </a:r>
            <a:r>
              <a:rPr lang="en-US" altLang="zh-CN" sz="2400" b="1">
                <a:solidFill>
                  <a:schemeClr val="tx2"/>
                </a:solidFill>
                <a:latin typeface="Times New Roman" panose="02020603050405020304" pitchFamily="18" charset="0"/>
              </a:rPr>
              <a:t>(0</a:t>
            </a:r>
            <a:r>
              <a:rPr lang="en-US" altLang="zh-CN" sz="2400" b="1" baseline="-25000">
                <a:solidFill>
                  <a:schemeClr val="tx2"/>
                </a:solidFill>
                <a:latin typeface="Times New Roman" panose="02020603050405020304" pitchFamily="18" charset="0"/>
              </a:rPr>
              <a:t>+</a:t>
            </a:r>
            <a:r>
              <a:rPr lang="en-US" altLang="zh-CN" sz="2400" b="1">
                <a:solidFill>
                  <a:schemeClr val="tx2"/>
                </a:solidFill>
                <a:latin typeface="Times New Roman" panose="02020603050405020304" pitchFamily="18" charset="0"/>
              </a:rPr>
              <a:t>) </a:t>
            </a:r>
            <a:r>
              <a:rPr lang="zh-CN" altLang="en-US" sz="2400" b="1" dirty="0">
                <a:solidFill>
                  <a:schemeClr val="tx2"/>
                </a:solidFill>
                <a:latin typeface="Times New Roman" panose="02020603050405020304" pitchFamily="18" charset="0"/>
              </a:rPr>
              <a:t>的计算</a:t>
            </a:r>
            <a:r>
              <a:rPr lang="zh-CN" altLang="en-US" sz="2400" b="1" dirty="0">
                <a:solidFill>
                  <a:srgbClr val="0000FF"/>
                </a:solidFill>
                <a:latin typeface="Times New Roman" panose="02020603050405020304" pitchFamily="18" charset="0"/>
              </a:rPr>
              <a:t> </a:t>
            </a:r>
          </a:p>
        </p:txBody>
      </p:sp>
      <p:sp>
        <p:nvSpPr>
          <p:cNvPr id="90115" name="Text Box 43"/>
          <p:cNvSpPr txBox="1"/>
          <p:nvPr/>
        </p:nvSpPr>
        <p:spPr>
          <a:xfrm>
            <a:off x="2328863" y="1052513"/>
            <a:ext cx="502285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defTabSz="914400">
              <a:spcBef>
                <a:spcPct val="50000"/>
              </a:spcBef>
              <a:buNone/>
              <a:tabLst>
                <a:tab pos="476250" algn="l"/>
              </a:tabLst>
            </a:pPr>
            <a:r>
              <a:rPr lang="zh-CN" altLang="en-US" sz="2400" b="1" dirty="0">
                <a:solidFill>
                  <a:schemeClr val="tx2"/>
                </a:solidFill>
                <a:latin typeface="Times New Roman" panose="02020603050405020304" pitchFamily="18" charset="0"/>
              </a:rPr>
              <a:t> </a:t>
            </a:r>
            <a:r>
              <a:rPr lang="en-US" altLang="zh-CN" sz="2400" b="1">
                <a:solidFill>
                  <a:schemeClr val="tx1"/>
                </a:solidFill>
                <a:latin typeface="Times New Roman" panose="02020603050405020304" pitchFamily="18" charset="0"/>
              </a:rPr>
              <a:t>1</a:t>
            </a:r>
            <a:r>
              <a:rPr lang="en-US" altLang="zh-CN" sz="2400" b="1">
                <a:solidFill>
                  <a:schemeClr val="tx1"/>
                </a:solidFill>
                <a:latin typeface="Times New Roman" panose="02020603050405020304" pitchFamily="18" charset="0"/>
                <a:cs typeface="Times New Roman" panose="02020603050405020304" pitchFamily="18" charset="0"/>
              </a:rPr>
              <a:t>)</a:t>
            </a:r>
            <a:r>
              <a:rPr lang="en-US" altLang="zh-CN" sz="2400" b="1">
                <a:solidFill>
                  <a:schemeClr val="tx1"/>
                </a:solidFill>
                <a:latin typeface="Times New Roman" panose="02020603050405020304" pitchFamily="18" charset="0"/>
              </a:rPr>
              <a:t> </a:t>
            </a:r>
            <a:r>
              <a:rPr lang="zh-CN" altLang="en-US" sz="2400" b="1" dirty="0">
                <a:solidFill>
                  <a:schemeClr val="tx1"/>
                </a:solidFill>
                <a:latin typeface="Times New Roman" panose="02020603050405020304" pitchFamily="18" charset="0"/>
              </a:rPr>
              <a:t>由 </a:t>
            </a:r>
            <a:r>
              <a:rPr lang="en-US" altLang="zh-CN" sz="2400" b="1" i="1">
                <a:solidFill>
                  <a:schemeClr val="tx1"/>
                </a:solidFill>
                <a:latin typeface="Times New Roman" panose="02020603050405020304" pitchFamily="18" charset="0"/>
                <a:sym typeface="Symbol" panose="05050102010706020507" pitchFamily="18" charset="2"/>
              </a:rPr>
              <a:t>t </a:t>
            </a:r>
            <a:r>
              <a:rPr lang="en-US" altLang="zh-CN" sz="2400" b="1">
                <a:solidFill>
                  <a:schemeClr val="tx1"/>
                </a:solidFill>
                <a:latin typeface="Times New Roman" panose="02020603050405020304" pitchFamily="18" charset="0"/>
                <a:sym typeface="Symbol" panose="05050102010706020507" pitchFamily="18" charset="2"/>
              </a:rPr>
              <a:t>= 0</a:t>
            </a:r>
            <a:r>
              <a:rPr lang="en-US" altLang="zh-CN" sz="2400" b="1" baseline="-25000">
                <a:solidFill>
                  <a:schemeClr val="tx1"/>
                </a:solidFill>
                <a:latin typeface="Times New Roman" panose="02020603050405020304" pitchFamily="18" charset="0"/>
                <a:sym typeface="Symbol" panose="05050102010706020507" pitchFamily="18" charset="2"/>
              </a:rPr>
              <a:t></a:t>
            </a:r>
            <a:r>
              <a:rPr lang="en-US" altLang="zh-CN" sz="2400" b="1">
                <a:solidFill>
                  <a:schemeClr val="tx1"/>
                </a:solidFill>
                <a:latin typeface="Times New Roman" panose="02020603050405020304" pitchFamily="18" charset="0"/>
                <a:sym typeface="Symbol" panose="05050102010706020507" pitchFamily="18" charset="2"/>
              </a:rPr>
              <a:t> </a:t>
            </a:r>
            <a:r>
              <a:rPr lang="zh-CN" altLang="en-US" sz="2400" b="1" dirty="0">
                <a:solidFill>
                  <a:schemeClr val="tx1"/>
                </a:solidFill>
                <a:latin typeface="Times New Roman" panose="02020603050405020304" pitchFamily="18" charset="0"/>
                <a:sym typeface="Symbol" panose="05050102010706020507" pitchFamily="18" charset="2"/>
              </a:rPr>
              <a:t>电路求 </a:t>
            </a:r>
            <a:r>
              <a:rPr lang="en-US" altLang="zh-CN" sz="2400" b="1" i="1">
                <a:solidFill>
                  <a:schemeClr val="tx1"/>
                </a:solidFill>
                <a:latin typeface="Times New Roman" panose="02020603050405020304" pitchFamily="18" charset="0"/>
                <a:sym typeface="Symbol" panose="05050102010706020507" pitchFamily="18" charset="2"/>
              </a:rPr>
              <a:t>u</a:t>
            </a:r>
            <a:r>
              <a:rPr lang="en-US" altLang="zh-CN" sz="2400" b="1" i="1" baseline="-25000">
                <a:solidFill>
                  <a:schemeClr val="tx1"/>
                </a:solidFill>
                <a:latin typeface="Times New Roman" panose="02020603050405020304" pitchFamily="18" charset="0"/>
                <a:sym typeface="Symbol" panose="05050102010706020507" pitchFamily="18" charset="2"/>
              </a:rPr>
              <a:t>C</a:t>
            </a:r>
            <a:r>
              <a:rPr lang="en-US" altLang="zh-CN" sz="2400" b="1">
                <a:solidFill>
                  <a:schemeClr val="tx1"/>
                </a:solidFill>
                <a:latin typeface="Times New Roman" panose="02020603050405020304" pitchFamily="18" charset="0"/>
                <a:sym typeface="Symbol" panose="05050102010706020507" pitchFamily="18" charset="2"/>
              </a:rPr>
              <a:t>(0</a:t>
            </a:r>
            <a:r>
              <a:rPr lang="en-US" altLang="zh-CN" sz="2400" b="1" baseline="-25000">
                <a:solidFill>
                  <a:schemeClr val="tx1"/>
                </a:solidFill>
                <a:latin typeface="Times New Roman" panose="02020603050405020304" pitchFamily="18" charset="0"/>
                <a:sym typeface="Symbol" panose="05050102010706020507" pitchFamily="18" charset="2"/>
              </a:rPr>
              <a:t></a:t>
            </a:r>
            <a:r>
              <a:rPr lang="en-US" altLang="zh-CN" sz="2400" b="1">
                <a:solidFill>
                  <a:schemeClr val="tx1"/>
                </a:solidFill>
                <a:latin typeface="Times New Roman" panose="02020603050405020304" pitchFamily="18" charset="0"/>
                <a:sym typeface="Symbol" panose="05050102010706020507" pitchFamily="18" charset="2"/>
              </a:rPr>
              <a:t>)、</a:t>
            </a:r>
            <a:r>
              <a:rPr lang="en-US" altLang="zh-CN" sz="2400" b="1" i="1">
                <a:solidFill>
                  <a:schemeClr val="tx1"/>
                </a:solidFill>
                <a:latin typeface="Times New Roman" panose="02020603050405020304" pitchFamily="18" charset="0"/>
                <a:sym typeface="Symbol" panose="05050102010706020507" pitchFamily="18" charset="2"/>
              </a:rPr>
              <a:t>i</a:t>
            </a:r>
            <a:r>
              <a:rPr lang="en-US" altLang="zh-CN" sz="2400" b="1" i="1" baseline="-25000">
                <a:solidFill>
                  <a:schemeClr val="tx1"/>
                </a:solidFill>
                <a:latin typeface="Times New Roman" panose="02020603050405020304" pitchFamily="18" charset="0"/>
                <a:sym typeface="Symbol" panose="05050102010706020507" pitchFamily="18" charset="2"/>
              </a:rPr>
              <a:t>L</a:t>
            </a:r>
            <a:r>
              <a:rPr lang="en-US" altLang="zh-CN" sz="2400" b="1">
                <a:solidFill>
                  <a:schemeClr val="tx1"/>
                </a:solidFill>
                <a:latin typeface="Times New Roman" panose="02020603050405020304" pitchFamily="18" charset="0"/>
                <a:sym typeface="Symbol" panose="05050102010706020507" pitchFamily="18" charset="2"/>
              </a:rPr>
              <a:t>(0</a:t>
            </a:r>
            <a:r>
              <a:rPr lang="en-US" altLang="zh-CN" sz="2400" b="1" baseline="-25000">
                <a:solidFill>
                  <a:schemeClr val="tx1"/>
                </a:solidFill>
                <a:latin typeface="Times New Roman" panose="02020603050405020304" pitchFamily="18" charset="0"/>
                <a:sym typeface="Symbol" panose="05050102010706020507" pitchFamily="18" charset="2"/>
              </a:rPr>
              <a:t></a:t>
            </a:r>
            <a:r>
              <a:rPr lang="en-US" altLang="zh-CN" sz="2400" b="1">
                <a:solidFill>
                  <a:schemeClr val="tx1"/>
                </a:solidFill>
                <a:latin typeface="Times New Roman" panose="02020603050405020304" pitchFamily="18" charset="0"/>
                <a:sym typeface="Symbol" panose="05050102010706020507" pitchFamily="18" charset="2"/>
              </a:rPr>
              <a:t> )</a:t>
            </a:r>
          </a:p>
        </p:txBody>
      </p:sp>
      <p:grpSp>
        <p:nvGrpSpPr>
          <p:cNvPr id="2" name="Group 44"/>
          <p:cNvGrpSpPr/>
          <p:nvPr/>
        </p:nvGrpSpPr>
        <p:grpSpPr>
          <a:xfrm>
            <a:off x="2387600" y="1522413"/>
            <a:ext cx="6210300" cy="906462"/>
            <a:chOff x="0" y="0"/>
            <a:chExt cx="3912" cy="571"/>
          </a:xfrm>
        </p:grpSpPr>
        <p:sp>
          <p:nvSpPr>
            <p:cNvPr id="90122" name="Text Box 45"/>
            <p:cNvSpPr txBox="1"/>
            <p:nvPr/>
          </p:nvSpPr>
          <p:spPr>
            <a:xfrm>
              <a:off x="0" y="139"/>
              <a:ext cx="2136" cy="29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spcBef>
                  <a:spcPct val="0"/>
                </a:spcBef>
                <a:buNone/>
              </a:pPr>
              <a:r>
                <a:rPr lang="en-US" altLang="zh-CN" sz="2400" b="1">
                  <a:solidFill>
                    <a:schemeClr val="tx1"/>
                  </a:solidFill>
                  <a:latin typeface="Times New Roman" panose="02020603050405020304" pitchFamily="18" charset="0"/>
                </a:rPr>
                <a:t>2</a:t>
              </a:r>
              <a:r>
                <a:rPr lang="en-US" altLang="zh-CN" sz="2400" b="1">
                  <a:solidFill>
                    <a:schemeClr val="tx1"/>
                  </a:solidFill>
                  <a:latin typeface="Times New Roman" panose="02020603050405020304" pitchFamily="18" charset="0"/>
                  <a:cs typeface="Times New Roman" panose="02020603050405020304" pitchFamily="18" charset="0"/>
                </a:rPr>
                <a:t>)</a:t>
              </a:r>
              <a:r>
                <a:rPr lang="en-US" altLang="zh-CN" sz="2400" b="1">
                  <a:solidFill>
                    <a:schemeClr val="tx1"/>
                  </a:solidFill>
                  <a:latin typeface="Times New Roman" panose="02020603050405020304" pitchFamily="18" charset="0"/>
                </a:rPr>
                <a:t> </a:t>
              </a:r>
              <a:r>
                <a:rPr lang="zh-CN" altLang="en-US" sz="2400" b="1" dirty="0">
                  <a:solidFill>
                    <a:schemeClr val="tx1"/>
                  </a:solidFill>
                  <a:latin typeface="Times New Roman" panose="02020603050405020304" pitchFamily="18" charset="0"/>
                </a:rPr>
                <a:t>根据换路定则求出</a:t>
              </a:r>
            </a:p>
          </p:txBody>
        </p:sp>
        <p:grpSp>
          <p:nvGrpSpPr>
            <p:cNvPr id="90123" name="Group 46"/>
            <p:cNvGrpSpPr/>
            <p:nvPr/>
          </p:nvGrpSpPr>
          <p:grpSpPr>
            <a:xfrm>
              <a:off x="2135" y="0"/>
              <a:ext cx="1777" cy="571"/>
              <a:chOff x="0" y="0"/>
              <a:chExt cx="1974" cy="720"/>
            </a:xfrm>
          </p:grpSpPr>
          <p:graphicFrame>
            <p:nvGraphicFramePr>
              <p:cNvPr id="90124" name="Object 7"/>
              <p:cNvGraphicFramePr>
                <a:graphicFrameLocks noChangeAspect="1"/>
              </p:cNvGraphicFramePr>
              <p:nvPr/>
            </p:nvGraphicFramePr>
            <p:xfrm>
              <a:off x="104" y="0"/>
              <a:ext cx="1870" cy="720"/>
            </p:xfrm>
            <a:graphic>
              <a:graphicData uri="http://schemas.openxmlformats.org/presentationml/2006/ole">
                <mc:AlternateContent xmlns:mc="http://schemas.openxmlformats.org/markup-compatibility/2006">
                  <mc:Choice xmlns:v="urn:schemas-microsoft-com:vml" Requires="v">
                    <p:oleObj r:id="rId2" imgW="1060450" imgH="459740" progId="Equation.3">
                      <p:embed/>
                    </p:oleObj>
                  </mc:Choice>
                  <mc:Fallback>
                    <p:oleObj r:id="rId2" imgW="1060450" imgH="459740" progId="Equation.3">
                      <p:embed/>
                      <p:pic>
                        <p:nvPicPr>
                          <p:cNvPr id="0" name="图片 3198"/>
                          <p:cNvPicPr/>
                          <p:nvPr/>
                        </p:nvPicPr>
                        <p:blipFill>
                          <a:blip r:embed="rId3"/>
                          <a:stretch>
                            <a:fillRect/>
                          </a:stretch>
                        </p:blipFill>
                        <p:spPr>
                          <a:xfrm>
                            <a:off x="104" y="0"/>
                            <a:ext cx="1870" cy="720"/>
                          </a:xfrm>
                          <a:prstGeom prst="rect">
                            <a:avLst/>
                          </a:prstGeom>
                          <a:noFill/>
                          <a:ln w="38100">
                            <a:noFill/>
                            <a:miter/>
                          </a:ln>
                        </p:spPr>
                      </p:pic>
                    </p:oleObj>
                  </mc:Fallback>
                </mc:AlternateContent>
              </a:graphicData>
            </a:graphic>
          </p:graphicFrame>
          <p:sp>
            <p:nvSpPr>
              <p:cNvPr id="90125" name="AutoShape 48"/>
              <p:cNvSpPr/>
              <p:nvPr/>
            </p:nvSpPr>
            <p:spPr>
              <a:xfrm>
                <a:off x="0" y="185"/>
                <a:ext cx="117" cy="415"/>
              </a:xfrm>
              <a:prstGeom prst="leftBrace">
                <a:avLst>
                  <a:gd name="adj1" fmla="val 29558"/>
                  <a:gd name="adj2" fmla="val 50000"/>
                </a:avLst>
              </a:prstGeom>
              <a:noFill/>
              <a:ln w="38100" cap="flat" cmpd="sng">
                <a:solidFill>
                  <a:srgbClr val="CC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solidFill>
                    <a:srgbClr val="CC0000"/>
                  </a:solidFill>
                  <a:latin typeface="Times New Roman" panose="02020603050405020304" pitchFamily="18" charset="0"/>
                </a:endParaRPr>
              </a:p>
            </p:txBody>
          </p:sp>
        </p:grpSp>
      </p:grpSp>
      <p:sp>
        <p:nvSpPr>
          <p:cNvPr id="90121" name="Text Box 49"/>
          <p:cNvSpPr txBox="1"/>
          <p:nvPr/>
        </p:nvSpPr>
        <p:spPr>
          <a:xfrm>
            <a:off x="2389188" y="2416175"/>
            <a:ext cx="8304212"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en-US" altLang="zh-CN" sz="2400" b="1">
                <a:solidFill>
                  <a:schemeClr val="tx1"/>
                </a:solidFill>
                <a:latin typeface="Times New Roman" panose="02020603050405020304" pitchFamily="18" charset="0"/>
              </a:rPr>
              <a:t>3</a:t>
            </a:r>
            <a:r>
              <a:rPr lang="en-US" altLang="zh-CN" sz="2400" b="1">
                <a:solidFill>
                  <a:schemeClr val="tx1"/>
                </a:solidFill>
                <a:latin typeface="Times New Roman" panose="02020603050405020304" pitchFamily="18" charset="0"/>
                <a:cs typeface="Times New Roman" panose="02020603050405020304" pitchFamily="18" charset="0"/>
              </a:rPr>
              <a:t>)</a:t>
            </a:r>
            <a:r>
              <a:rPr lang="en-US" altLang="zh-CN" sz="2400" b="1">
                <a:solidFill>
                  <a:schemeClr val="tx1"/>
                </a:solidFill>
                <a:latin typeface="Times New Roman" panose="02020603050405020304" pitchFamily="18" charset="0"/>
              </a:rPr>
              <a:t> </a:t>
            </a:r>
            <a:r>
              <a:rPr lang="zh-CN" altLang="en-US" sz="2400" b="1" dirty="0">
                <a:solidFill>
                  <a:schemeClr val="tx1"/>
                </a:solidFill>
                <a:latin typeface="Times New Roman" panose="02020603050405020304" pitchFamily="18" charset="0"/>
              </a:rPr>
              <a:t>由 </a:t>
            </a:r>
            <a:r>
              <a:rPr lang="en-US" altLang="zh-CN" sz="2400" b="1" i="1">
                <a:solidFill>
                  <a:schemeClr val="tx1"/>
                </a:solidFill>
                <a:latin typeface="Times New Roman" panose="02020603050405020304" pitchFamily="18" charset="0"/>
                <a:sym typeface="Symbol" panose="05050102010706020507" pitchFamily="18" charset="2"/>
              </a:rPr>
              <a:t>t </a:t>
            </a:r>
            <a:r>
              <a:rPr lang="en-US" altLang="zh-CN" sz="2400" b="1">
                <a:solidFill>
                  <a:schemeClr val="tx1"/>
                </a:solidFill>
                <a:latin typeface="Times New Roman" panose="02020603050405020304" pitchFamily="18" charset="0"/>
                <a:sym typeface="Symbol" panose="05050102010706020507" pitchFamily="18" charset="2"/>
              </a:rPr>
              <a:t>= 0</a:t>
            </a:r>
            <a:r>
              <a:rPr lang="en-US" altLang="zh-CN" sz="2400" b="1" baseline="-25000">
                <a:solidFill>
                  <a:schemeClr val="tx1"/>
                </a:solidFill>
                <a:latin typeface="Times New Roman" panose="02020603050405020304" pitchFamily="18" charset="0"/>
                <a:sym typeface="Symbol" panose="05050102010706020507" pitchFamily="18" charset="2"/>
              </a:rPr>
              <a:t>+</a:t>
            </a:r>
            <a:r>
              <a:rPr lang="en-US" altLang="zh-CN" sz="2400" b="1">
                <a:solidFill>
                  <a:schemeClr val="tx1"/>
                </a:solidFill>
                <a:latin typeface="Times New Roman" panose="02020603050405020304" pitchFamily="18" charset="0"/>
                <a:sym typeface="Symbol" panose="05050102010706020507" pitchFamily="18" charset="2"/>
              </a:rPr>
              <a:t> </a:t>
            </a:r>
            <a:r>
              <a:rPr lang="zh-CN" altLang="en-US" sz="2400" b="1" dirty="0">
                <a:solidFill>
                  <a:schemeClr val="tx1"/>
                </a:solidFill>
                <a:latin typeface="Times New Roman" panose="02020603050405020304" pitchFamily="18" charset="0"/>
                <a:sym typeface="Symbol" panose="05050102010706020507" pitchFamily="18" charset="2"/>
              </a:rPr>
              <a:t>时</a:t>
            </a:r>
            <a:r>
              <a:rPr lang="zh-CN" altLang="en-US" sz="2400" b="1" dirty="0">
                <a:solidFill>
                  <a:schemeClr val="tx1"/>
                </a:solidFill>
                <a:latin typeface="Times New Roman" panose="02020603050405020304" pitchFamily="18" charset="0"/>
              </a:rPr>
              <a:t>的电路，求所需其他各量的 </a:t>
            </a:r>
            <a:r>
              <a:rPr lang="en-US" altLang="zh-CN" sz="2400" b="1" i="1">
                <a:solidFill>
                  <a:schemeClr val="tx1"/>
                </a:solidFill>
                <a:latin typeface="Times New Roman" panose="02020603050405020304" pitchFamily="18" charset="0"/>
                <a:sym typeface="Symbol" panose="05050102010706020507" pitchFamily="18" charset="2"/>
              </a:rPr>
              <a:t>u</a:t>
            </a:r>
            <a:r>
              <a:rPr lang="en-US" altLang="zh-CN" sz="2400" b="1">
                <a:solidFill>
                  <a:schemeClr val="tx1"/>
                </a:solidFill>
                <a:latin typeface="Times New Roman" panose="02020603050405020304" pitchFamily="18" charset="0"/>
                <a:sym typeface="Symbol" panose="05050102010706020507" pitchFamily="18" charset="2"/>
              </a:rPr>
              <a:t>(0</a:t>
            </a:r>
            <a:r>
              <a:rPr lang="en-US" altLang="zh-CN" sz="2400" b="1" baseline="-25000">
                <a:solidFill>
                  <a:schemeClr val="tx1"/>
                </a:solidFill>
                <a:latin typeface="Times New Roman" panose="02020603050405020304" pitchFamily="18" charset="0"/>
                <a:sym typeface="Symbol" panose="05050102010706020507" pitchFamily="18" charset="2"/>
              </a:rPr>
              <a:t>+</a:t>
            </a:r>
            <a:r>
              <a:rPr lang="en-US" altLang="zh-CN" sz="2400" b="1">
                <a:solidFill>
                  <a:schemeClr val="tx1"/>
                </a:solidFill>
                <a:latin typeface="Times New Roman" panose="02020603050405020304" pitchFamily="18" charset="0"/>
                <a:sym typeface="Symbol" panose="05050102010706020507" pitchFamily="18" charset="2"/>
              </a:rPr>
              <a:t>) </a:t>
            </a:r>
            <a:r>
              <a:rPr lang="zh-CN" altLang="en-US" sz="2400" b="1" dirty="0">
                <a:solidFill>
                  <a:schemeClr val="tx1"/>
                </a:solidFill>
                <a:latin typeface="Times New Roman" panose="02020603050405020304" pitchFamily="18" charset="0"/>
                <a:sym typeface="Symbol" panose="05050102010706020507" pitchFamily="18" charset="2"/>
              </a:rPr>
              <a:t>或 </a:t>
            </a:r>
            <a:r>
              <a:rPr lang="en-US" altLang="zh-CN" sz="2400" b="1" i="1">
                <a:solidFill>
                  <a:schemeClr val="tx1"/>
                </a:solidFill>
                <a:latin typeface="Times New Roman" panose="02020603050405020304" pitchFamily="18" charset="0"/>
                <a:sym typeface="Symbol" panose="05050102010706020507" pitchFamily="18" charset="2"/>
              </a:rPr>
              <a:t>i</a:t>
            </a:r>
            <a:r>
              <a:rPr lang="en-US" altLang="zh-CN" sz="2400" b="1">
                <a:solidFill>
                  <a:schemeClr val="tx1"/>
                </a:solidFill>
                <a:latin typeface="Times New Roman" panose="02020603050405020304" pitchFamily="18" charset="0"/>
                <a:sym typeface="Symbol" panose="05050102010706020507" pitchFamily="18" charset="2"/>
              </a:rPr>
              <a:t>(0</a:t>
            </a:r>
            <a:r>
              <a:rPr lang="en-US" altLang="zh-CN" sz="2400" b="1" baseline="-25000">
                <a:solidFill>
                  <a:schemeClr val="tx1"/>
                </a:solidFill>
                <a:latin typeface="Times New Roman" panose="02020603050405020304" pitchFamily="18" charset="0"/>
                <a:sym typeface="Symbol" panose="05050102010706020507" pitchFamily="18" charset="2"/>
              </a:rPr>
              <a:t>+</a:t>
            </a:r>
            <a:r>
              <a:rPr lang="en-US" altLang="zh-CN" sz="2400" b="1">
                <a:solidFill>
                  <a:schemeClr val="tx1"/>
                </a:solidFill>
                <a:latin typeface="Times New Roman" panose="02020603050405020304" pitchFamily="18" charset="0"/>
                <a:sym typeface="Symbol" panose="05050102010706020507" pitchFamily="18" charset="2"/>
              </a:rPr>
              <a:t>)</a:t>
            </a:r>
            <a:endParaRPr lang="en-US" altLang="zh-CN" sz="2400" b="1" dirty="0">
              <a:solidFill>
                <a:schemeClr val="tx1"/>
              </a:solidFill>
              <a:latin typeface="Times New Roman" panose="02020603050405020304" pitchFamily="18" charset="0"/>
              <a:sym typeface="Symbol" panose="05050102010706020507" pitchFamily="18" charset="2"/>
            </a:endParaRPr>
          </a:p>
        </p:txBody>
      </p:sp>
      <p:sp>
        <p:nvSpPr>
          <p:cNvPr id="3" name="AutoShape 50" descr="40%"/>
          <p:cNvSpPr/>
          <p:nvPr/>
        </p:nvSpPr>
        <p:spPr>
          <a:xfrm>
            <a:off x="1919288" y="3103563"/>
            <a:ext cx="1504950" cy="685800"/>
          </a:xfrm>
          <a:prstGeom prst="cloudCallout">
            <a:avLst>
              <a:gd name="adj1" fmla="val 60440"/>
              <a:gd name="adj2" fmla="val 61986"/>
            </a:avLst>
          </a:prstGeom>
          <a:blipFill rotWithShape="0">
            <a:blip r:embed="rId4"/>
          </a:blipFill>
          <a:ln w="38100" cap="flat" cmpd="sng">
            <a:solidFill>
              <a:srgbClr val="0066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lnSpc>
                <a:spcPct val="150000"/>
              </a:lnSpc>
              <a:spcBef>
                <a:spcPct val="0"/>
              </a:spcBef>
              <a:buNone/>
            </a:pPr>
            <a:r>
              <a:rPr lang="zh-CN" altLang="en-US" sz="2400" b="1" dirty="0">
                <a:solidFill>
                  <a:srgbClr val="FF3300"/>
                </a:solidFill>
                <a:latin typeface="Times New Roman" panose="02020603050405020304" pitchFamily="18" charset="0"/>
              </a:rPr>
              <a:t>    注意：</a:t>
            </a:r>
          </a:p>
        </p:txBody>
      </p:sp>
      <p:sp>
        <p:nvSpPr>
          <p:cNvPr id="4" name="Rectangle 51"/>
          <p:cNvSpPr/>
          <p:nvPr/>
        </p:nvSpPr>
        <p:spPr>
          <a:xfrm>
            <a:off x="2312988" y="3911600"/>
            <a:ext cx="59436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zh-CN" altLang="en-US" sz="2400" b="1" dirty="0">
                <a:solidFill>
                  <a:srgbClr val="003300"/>
                </a:solidFill>
                <a:latin typeface="Times New Roman" panose="02020603050405020304" pitchFamily="18" charset="0"/>
              </a:rPr>
              <a:t>在换路瞬间 </a:t>
            </a:r>
            <a:r>
              <a:rPr lang="en-US" altLang="zh-CN" sz="2400" b="1" i="1">
                <a:solidFill>
                  <a:srgbClr val="003300"/>
                </a:solidFill>
                <a:latin typeface="Times New Roman" panose="02020603050405020304" pitchFamily="18" charset="0"/>
              </a:rPr>
              <a:t>t </a:t>
            </a:r>
            <a:r>
              <a:rPr lang="en-US" altLang="zh-CN" sz="2400" b="1">
                <a:solidFill>
                  <a:srgbClr val="003300"/>
                </a:solidFill>
                <a:latin typeface="Times New Roman" panose="02020603050405020304" pitchFamily="18" charset="0"/>
              </a:rPr>
              <a:t>= (0</a:t>
            </a:r>
            <a:r>
              <a:rPr lang="en-US" altLang="zh-CN" sz="2400" b="1" baseline="-25000">
                <a:solidFill>
                  <a:srgbClr val="003300"/>
                </a:solidFill>
                <a:latin typeface="Times New Roman" panose="02020603050405020304" pitchFamily="18" charset="0"/>
              </a:rPr>
              <a:t>+</a:t>
            </a:r>
            <a:r>
              <a:rPr lang="en-US" altLang="zh-CN" sz="2400" b="1">
                <a:solidFill>
                  <a:srgbClr val="003300"/>
                </a:solidFill>
                <a:latin typeface="Times New Roman" panose="02020603050405020304" pitchFamily="18" charset="0"/>
              </a:rPr>
              <a:t>) </a:t>
            </a:r>
            <a:r>
              <a:rPr lang="zh-CN" altLang="en-US" sz="2400" b="1" dirty="0">
                <a:solidFill>
                  <a:srgbClr val="003300"/>
                </a:solidFill>
                <a:latin typeface="Times New Roman" panose="02020603050405020304" pitchFamily="18" charset="0"/>
              </a:rPr>
              <a:t>的等效电路中</a:t>
            </a:r>
          </a:p>
        </p:txBody>
      </p:sp>
      <p:sp>
        <p:nvSpPr>
          <p:cNvPr id="5" name="Text Box 52"/>
          <p:cNvSpPr txBox="1"/>
          <p:nvPr/>
        </p:nvSpPr>
        <p:spPr>
          <a:xfrm>
            <a:off x="2157413" y="4365625"/>
            <a:ext cx="8020050" cy="902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lnSpc>
                <a:spcPct val="110000"/>
              </a:lnSpc>
              <a:spcBef>
                <a:spcPct val="0"/>
              </a:spcBef>
              <a:buNone/>
            </a:pPr>
            <a:r>
              <a:rPr lang="zh-CN" altLang="en-US" sz="2400" b="1" dirty="0">
                <a:solidFill>
                  <a:schemeClr val="tx2"/>
                </a:solidFill>
                <a:latin typeface="宋体" panose="02010600030101010101" pitchFamily="2" charset="-122"/>
              </a:rPr>
              <a:t>　</a:t>
            </a:r>
            <a:r>
              <a:rPr lang="zh-CN" altLang="en-US" sz="2400" b="1" dirty="0">
                <a:solidFill>
                  <a:schemeClr val="tx1"/>
                </a:solidFill>
                <a:latin typeface="宋体" panose="02010600030101010101" pitchFamily="2" charset="-122"/>
              </a:rPr>
              <a:t>　</a:t>
            </a:r>
            <a:r>
              <a:rPr lang="en-US" altLang="zh-CN" sz="2400" b="1">
                <a:solidFill>
                  <a:schemeClr val="tx1"/>
                </a:solidFill>
                <a:latin typeface="Times New Roman" panose="02020603050405020304" pitchFamily="18" charset="0"/>
                <a:cs typeface="Times New Roman" panose="02020603050405020304" pitchFamily="18" charset="0"/>
              </a:rPr>
              <a:t>1) </a:t>
            </a:r>
            <a:r>
              <a:rPr lang="zh-CN" altLang="en-US" sz="2400" b="1" dirty="0">
                <a:solidFill>
                  <a:schemeClr val="tx1"/>
                </a:solidFill>
                <a:latin typeface="Times New Roman" panose="02020603050405020304" pitchFamily="18" charset="0"/>
              </a:rPr>
              <a:t>若 </a:t>
            </a:r>
            <a:r>
              <a:rPr lang="en-US" altLang="zh-CN" sz="2400" b="1" i="1">
                <a:solidFill>
                  <a:schemeClr val="tx1"/>
                </a:solidFill>
                <a:latin typeface="Times New Roman" panose="02020603050405020304" pitchFamily="18" charset="0"/>
                <a:sym typeface="Symbol" panose="05050102010706020507" pitchFamily="18" charset="2"/>
              </a:rPr>
              <a:t>u</a:t>
            </a:r>
            <a:r>
              <a:rPr lang="en-US" altLang="zh-CN" sz="2400" b="1" i="1" baseline="-25000">
                <a:solidFill>
                  <a:schemeClr val="tx1"/>
                </a:solidFill>
                <a:latin typeface="Times New Roman" panose="02020603050405020304" pitchFamily="18" charset="0"/>
                <a:sym typeface="Symbol" panose="05050102010706020507" pitchFamily="18" charset="2"/>
              </a:rPr>
              <a:t>C</a:t>
            </a:r>
            <a:r>
              <a:rPr lang="en-US" altLang="zh-CN" sz="2400" b="1">
                <a:solidFill>
                  <a:schemeClr val="tx1"/>
                </a:solidFill>
                <a:latin typeface="Times New Roman" panose="02020603050405020304" pitchFamily="18" charset="0"/>
                <a:sym typeface="Symbol" panose="05050102010706020507" pitchFamily="18" charset="2"/>
              </a:rPr>
              <a:t>(0</a:t>
            </a:r>
            <a:r>
              <a:rPr lang="en-US" altLang="zh-CN" sz="2400" b="1" baseline="-25000">
                <a:solidFill>
                  <a:schemeClr val="tx1"/>
                </a:solidFill>
                <a:latin typeface="Times New Roman" panose="02020603050405020304" pitchFamily="18" charset="0"/>
                <a:sym typeface="Symbol" panose="05050102010706020507" pitchFamily="18" charset="2"/>
              </a:rPr>
              <a:t></a:t>
            </a:r>
            <a:r>
              <a:rPr lang="en-US" altLang="zh-CN" sz="2400" b="1">
                <a:solidFill>
                  <a:schemeClr val="tx1"/>
                </a:solidFill>
                <a:latin typeface="Times New Roman" panose="02020603050405020304" pitchFamily="18" charset="0"/>
                <a:sym typeface="Symbol" panose="05050102010706020507" pitchFamily="18" charset="2"/>
              </a:rPr>
              <a:t>) = </a:t>
            </a:r>
            <a:r>
              <a:rPr lang="en-US" altLang="zh-CN" sz="2400" b="1" i="1">
                <a:solidFill>
                  <a:schemeClr val="tx1"/>
                </a:solidFill>
                <a:latin typeface="Times New Roman" panose="02020603050405020304" pitchFamily="18" charset="0"/>
                <a:sym typeface="Symbol" panose="05050102010706020507" pitchFamily="18" charset="2"/>
              </a:rPr>
              <a:t>U</a:t>
            </a:r>
            <a:r>
              <a:rPr lang="en-US" altLang="zh-CN" sz="2400" b="1" baseline="-25000">
                <a:solidFill>
                  <a:schemeClr val="tx1"/>
                </a:solidFill>
                <a:latin typeface="Times New Roman" panose="02020603050405020304" pitchFamily="18" charset="0"/>
                <a:sym typeface="Symbol" panose="05050102010706020507" pitchFamily="18" charset="2"/>
              </a:rPr>
              <a:t>0</a:t>
            </a:r>
            <a:r>
              <a:rPr lang="en-US" altLang="zh-CN" sz="2400" b="1">
                <a:solidFill>
                  <a:schemeClr val="tx1"/>
                </a:solidFill>
                <a:latin typeface="Times New Roman" panose="02020603050405020304" pitchFamily="18" charset="0"/>
                <a:sym typeface="Symbol" panose="05050102010706020507" pitchFamily="18" charset="2"/>
              </a:rPr>
              <a:t>  0，</a:t>
            </a:r>
            <a:r>
              <a:rPr lang="zh-CN" altLang="en-US" sz="2400" b="1" dirty="0">
                <a:solidFill>
                  <a:schemeClr val="tx1"/>
                </a:solidFill>
                <a:latin typeface="Times New Roman" panose="02020603050405020304" pitchFamily="18" charset="0"/>
              </a:rPr>
              <a:t>电容元件用恒压源代替，其值等于 </a:t>
            </a:r>
            <a:r>
              <a:rPr lang="en-US" altLang="zh-CN" sz="2400" b="1" i="1">
                <a:solidFill>
                  <a:schemeClr val="tx1"/>
                </a:solidFill>
                <a:latin typeface="Times New Roman" panose="02020603050405020304" pitchFamily="18" charset="0"/>
              </a:rPr>
              <a:t>U</a:t>
            </a:r>
            <a:r>
              <a:rPr lang="en-US" altLang="zh-CN" sz="2400" b="1" baseline="-25000">
                <a:solidFill>
                  <a:schemeClr val="tx1"/>
                </a:solidFill>
                <a:latin typeface="Times New Roman" panose="02020603050405020304" pitchFamily="18" charset="0"/>
              </a:rPr>
              <a:t>0</a:t>
            </a:r>
            <a:r>
              <a:rPr lang="en-US" altLang="zh-CN" sz="2400" b="1">
                <a:solidFill>
                  <a:schemeClr val="tx1"/>
                </a:solidFill>
                <a:latin typeface="Times New Roman" panose="02020603050405020304" pitchFamily="18" charset="0"/>
              </a:rPr>
              <a:t> ;</a:t>
            </a:r>
            <a:r>
              <a:rPr lang="zh-CN" altLang="en-US" sz="2400" b="1" dirty="0">
                <a:solidFill>
                  <a:schemeClr val="tx1"/>
                </a:solidFill>
                <a:latin typeface="Times New Roman" panose="02020603050405020304" pitchFamily="18" charset="0"/>
              </a:rPr>
              <a:t>若 </a:t>
            </a:r>
            <a:r>
              <a:rPr lang="en-US" altLang="zh-CN" sz="2400" b="1" i="1">
                <a:solidFill>
                  <a:schemeClr val="tx1"/>
                </a:solidFill>
                <a:latin typeface="Times New Roman" panose="02020603050405020304" pitchFamily="18" charset="0"/>
                <a:sym typeface="Symbol" panose="05050102010706020507" pitchFamily="18" charset="2"/>
              </a:rPr>
              <a:t>u</a:t>
            </a:r>
            <a:r>
              <a:rPr lang="en-US" altLang="zh-CN" sz="2400" b="1" i="1" baseline="-25000">
                <a:solidFill>
                  <a:schemeClr val="tx1"/>
                </a:solidFill>
                <a:latin typeface="Times New Roman" panose="02020603050405020304" pitchFamily="18" charset="0"/>
                <a:sym typeface="Symbol" panose="05050102010706020507" pitchFamily="18" charset="2"/>
              </a:rPr>
              <a:t>C</a:t>
            </a:r>
            <a:r>
              <a:rPr lang="en-US" altLang="zh-CN" sz="2400" b="1">
                <a:solidFill>
                  <a:schemeClr val="tx1"/>
                </a:solidFill>
                <a:latin typeface="Times New Roman" panose="02020603050405020304" pitchFamily="18" charset="0"/>
                <a:sym typeface="Symbol" panose="05050102010706020507" pitchFamily="18" charset="2"/>
              </a:rPr>
              <a:t>(0</a:t>
            </a:r>
            <a:r>
              <a:rPr lang="en-US" altLang="zh-CN" sz="2400" b="1" baseline="-25000">
                <a:solidFill>
                  <a:schemeClr val="tx1"/>
                </a:solidFill>
                <a:latin typeface="Times New Roman" panose="02020603050405020304" pitchFamily="18" charset="0"/>
                <a:sym typeface="Symbol" panose="05050102010706020507" pitchFamily="18" charset="2"/>
              </a:rPr>
              <a:t></a:t>
            </a:r>
            <a:r>
              <a:rPr lang="en-US" altLang="zh-CN" sz="2400" b="1">
                <a:solidFill>
                  <a:schemeClr val="tx1"/>
                </a:solidFill>
                <a:latin typeface="Times New Roman" panose="02020603050405020304" pitchFamily="18" charset="0"/>
                <a:sym typeface="Symbol" panose="05050102010706020507" pitchFamily="18" charset="2"/>
              </a:rPr>
              <a:t>) = 0 ，</a:t>
            </a:r>
            <a:r>
              <a:rPr lang="zh-CN" altLang="en-US" sz="2400" b="1" dirty="0">
                <a:solidFill>
                  <a:schemeClr val="tx1"/>
                </a:solidFill>
                <a:latin typeface="Times New Roman" panose="02020603050405020304" pitchFamily="18" charset="0"/>
              </a:rPr>
              <a:t>电容元件视为短路。</a:t>
            </a:r>
          </a:p>
        </p:txBody>
      </p:sp>
      <p:sp>
        <p:nvSpPr>
          <p:cNvPr id="6" name="Text Box 53"/>
          <p:cNvSpPr txBox="1"/>
          <p:nvPr/>
        </p:nvSpPr>
        <p:spPr>
          <a:xfrm>
            <a:off x="2135188" y="5381625"/>
            <a:ext cx="8020050" cy="902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lnSpc>
                <a:spcPct val="110000"/>
              </a:lnSpc>
              <a:spcBef>
                <a:spcPct val="0"/>
              </a:spcBef>
              <a:buNone/>
            </a:pPr>
            <a:r>
              <a:rPr lang="zh-CN" altLang="en-US" sz="2400" b="1" dirty="0">
                <a:solidFill>
                  <a:schemeClr val="tx2"/>
                </a:solidFill>
                <a:latin typeface="宋体" panose="02010600030101010101" pitchFamily="2" charset="-122"/>
              </a:rPr>
              <a:t>　</a:t>
            </a:r>
            <a:r>
              <a:rPr lang="zh-CN" altLang="en-US" sz="2400" b="1" dirty="0">
                <a:solidFill>
                  <a:schemeClr val="tx1"/>
                </a:solidFill>
                <a:latin typeface="宋体" panose="02010600030101010101" pitchFamily="2" charset="-122"/>
              </a:rPr>
              <a:t>　</a:t>
            </a:r>
            <a:r>
              <a:rPr lang="en-US" altLang="zh-CN" sz="2400" b="1">
                <a:solidFill>
                  <a:schemeClr val="tx1"/>
                </a:solidFill>
                <a:latin typeface="Times New Roman" panose="02020603050405020304" pitchFamily="18" charset="0"/>
                <a:cs typeface="Times New Roman" panose="02020603050405020304" pitchFamily="18" charset="0"/>
              </a:rPr>
              <a:t>2) </a:t>
            </a:r>
            <a:r>
              <a:rPr lang="zh-CN" altLang="en-US" sz="2400" b="1" dirty="0">
                <a:solidFill>
                  <a:schemeClr val="tx1"/>
                </a:solidFill>
                <a:latin typeface="Times New Roman" panose="02020603050405020304" pitchFamily="18" charset="0"/>
              </a:rPr>
              <a:t>若 </a:t>
            </a:r>
            <a:r>
              <a:rPr lang="en-US" altLang="zh-CN" sz="2400" b="1" i="1">
                <a:solidFill>
                  <a:schemeClr val="tx1"/>
                </a:solidFill>
                <a:latin typeface="Times New Roman" panose="02020603050405020304" pitchFamily="18" charset="0"/>
                <a:sym typeface="Symbol" panose="05050102010706020507" pitchFamily="18" charset="2"/>
              </a:rPr>
              <a:t>i</a:t>
            </a:r>
            <a:r>
              <a:rPr lang="en-US" altLang="zh-CN" sz="2400" b="1" i="1" baseline="-25000">
                <a:solidFill>
                  <a:schemeClr val="tx1"/>
                </a:solidFill>
                <a:latin typeface="Times New Roman" panose="02020603050405020304" pitchFamily="18" charset="0"/>
                <a:sym typeface="Symbol" panose="05050102010706020507" pitchFamily="18" charset="2"/>
              </a:rPr>
              <a:t>L</a:t>
            </a:r>
            <a:r>
              <a:rPr lang="en-US" altLang="zh-CN" sz="2400" b="1">
                <a:solidFill>
                  <a:schemeClr val="tx1"/>
                </a:solidFill>
                <a:latin typeface="Times New Roman" panose="02020603050405020304" pitchFamily="18" charset="0"/>
                <a:sym typeface="Symbol" panose="05050102010706020507" pitchFamily="18" charset="2"/>
              </a:rPr>
              <a:t>(0</a:t>
            </a:r>
            <a:r>
              <a:rPr lang="en-US" altLang="zh-CN" sz="2400" b="1" baseline="-25000">
                <a:solidFill>
                  <a:schemeClr val="tx1"/>
                </a:solidFill>
                <a:latin typeface="Times New Roman" panose="02020603050405020304" pitchFamily="18" charset="0"/>
                <a:sym typeface="Symbol" panose="05050102010706020507" pitchFamily="18" charset="2"/>
              </a:rPr>
              <a:t></a:t>
            </a:r>
            <a:r>
              <a:rPr lang="en-US" altLang="zh-CN" sz="2400" b="1">
                <a:solidFill>
                  <a:schemeClr val="tx1"/>
                </a:solidFill>
                <a:latin typeface="Times New Roman" panose="02020603050405020304" pitchFamily="18" charset="0"/>
                <a:sym typeface="Symbol" panose="05050102010706020507" pitchFamily="18" charset="2"/>
              </a:rPr>
              <a:t>) = </a:t>
            </a:r>
            <a:r>
              <a:rPr lang="en-US" altLang="zh-CN" sz="2400" b="1" i="1">
                <a:solidFill>
                  <a:schemeClr val="tx1"/>
                </a:solidFill>
                <a:latin typeface="Times New Roman" panose="02020603050405020304" pitchFamily="18" charset="0"/>
                <a:sym typeface="Symbol" panose="05050102010706020507" pitchFamily="18" charset="2"/>
              </a:rPr>
              <a:t>I</a:t>
            </a:r>
            <a:r>
              <a:rPr lang="en-US" altLang="zh-CN" sz="2400" b="1" baseline="-25000">
                <a:solidFill>
                  <a:schemeClr val="tx1"/>
                </a:solidFill>
                <a:latin typeface="Times New Roman" panose="02020603050405020304" pitchFamily="18" charset="0"/>
                <a:sym typeface="Symbol" panose="05050102010706020507" pitchFamily="18" charset="2"/>
              </a:rPr>
              <a:t>0</a:t>
            </a:r>
            <a:r>
              <a:rPr lang="en-US" altLang="zh-CN" sz="2400" b="1">
                <a:solidFill>
                  <a:schemeClr val="tx1"/>
                </a:solidFill>
                <a:latin typeface="Times New Roman" panose="02020603050405020304" pitchFamily="18" charset="0"/>
                <a:sym typeface="Symbol" panose="05050102010706020507" pitchFamily="18" charset="2"/>
              </a:rPr>
              <a:t>  0 </a:t>
            </a:r>
            <a:r>
              <a:rPr lang="zh-CN" altLang="en-US" sz="2400" b="1" dirty="0">
                <a:solidFill>
                  <a:schemeClr val="tx1"/>
                </a:solidFill>
                <a:latin typeface="Times New Roman" panose="02020603050405020304" pitchFamily="18" charset="0"/>
              </a:rPr>
              <a:t>电感元件用恒流源代替，其值等于 </a:t>
            </a:r>
            <a:r>
              <a:rPr lang="en-US" altLang="zh-CN" sz="2400" b="1" i="1">
                <a:solidFill>
                  <a:schemeClr val="tx1"/>
                </a:solidFill>
                <a:latin typeface="Times New Roman" panose="02020603050405020304" pitchFamily="18" charset="0"/>
              </a:rPr>
              <a:t>I</a:t>
            </a:r>
            <a:r>
              <a:rPr lang="en-US" altLang="zh-CN" sz="2400" b="1" baseline="-25000">
                <a:solidFill>
                  <a:schemeClr val="tx1"/>
                </a:solidFill>
                <a:latin typeface="Times New Roman" panose="02020603050405020304" pitchFamily="18" charset="0"/>
              </a:rPr>
              <a:t>0</a:t>
            </a:r>
            <a:r>
              <a:rPr lang="en-US" altLang="zh-CN" sz="2400" b="1">
                <a:solidFill>
                  <a:schemeClr val="tx1"/>
                </a:solidFill>
                <a:latin typeface="Times New Roman" panose="02020603050405020304" pitchFamily="18" charset="0"/>
              </a:rPr>
              <a:t>;</a:t>
            </a:r>
            <a:r>
              <a:rPr lang="zh-CN" altLang="en-US" sz="2400" b="1" dirty="0">
                <a:solidFill>
                  <a:schemeClr val="tx1"/>
                </a:solidFill>
                <a:latin typeface="Times New Roman" panose="02020603050405020304" pitchFamily="18" charset="0"/>
              </a:rPr>
              <a:t>若 </a:t>
            </a:r>
            <a:r>
              <a:rPr lang="en-US" altLang="zh-CN" sz="2400" b="1" i="1">
                <a:solidFill>
                  <a:schemeClr val="tx1"/>
                </a:solidFill>
                <a:latin typeface="Times New Roman" panose="02020603050405020304" pitchFamily="18" charset="0"/>
                <a:sym typeface="Symbol" panose="05050102010706020507" pitchFamily="18" charset="2"/>
              </a:rPr>
              <a:t>i</a:t>
            </a:r>
            <a:r>
              <a:rPr lang="en-US" altLang="zh-CN" sz="2400" b="1" i="1" baseline="-25000">
                <a:solidFill>
                  <a:schemeClr val="tx1"/>
                </a:solidFill>
                <a:latin typeface="Times New Roman" panose="02020603050405020304" pitchFamily="18" charset="0"/>
                <a:sym typeface="Symbol" panose="05050102010706020507" pitchFamily="18" charset="2"/>
              </a:rPr>
              <a:t>L</a:t>
            </a:r>
            <a:r>
              <a:rPr lang="en-US" altLang="zh-CN" sz="2400" b="1">
                <a:solidFill>
                  <a:schemeClr val="tx1"/>
                </a:solidFill>
                <a:latin typeface="Times New Roman" panose="02020603050405020304" pitchFamily="18" charset="0"/>
                <a:sym typeface="Symbol" panose="05050102010706020507" pitchFamily="18" charset="2"/>
              </a:rPr>
              <a:t>(0</a:t>
            </a:r>
            <a:r>
              <a:rPr lang="en-US" altLang="zh-CN" sz="2400" b="1" baseline="-25000">
                <a:solidFill>
                  <a:schemeClr val="tx1"/>
                </a:solidFill>
                <a:latin typeface="Times New Roman" panose="02020603050405020304" pitchFamily="18" charset="0"/>
                <a:sym typeface="Symbol" panose="05050102010706020507" pitchFamily="18" charset="2"/>
              </a:rPr>
              <a:t></a:t>
            </a:r>
            <a:r>
              <a:rPr lang="en-US" altLang="zh-CN" sz="2400" b="1">
                <a:solidFill>
                  <a:schemeClr val="tx1"/>
                </a:solidFill>
                <a:latin typeface="Times New Roman" panose="02020603050405020304" pitchFamily="18" charset="0"/>
                <a:sym typeface="Symbol" panose="05050102010706020507" pitchFamily="18" charset="2"/>
              </a:rPr>
              <a:t>) = 0</a:t>
            </a:r>
            <a:r>
              <a:rPr lang="en-US" altLang="zh-CN" sz="2400" b="1">
                <a:solidFill>
                  <a:schemeClr val="tx1"/>
                </a:solidFill>
                <a:latin typeface="Times New Roman" panose="02020603050405020304" pitchFamily="18" charset="0"/>
              </a:rPr>
              <a:t> ，</a:t>
            </a:r>
            <a:r>
              <a:rPr lang="zh-CN" altLang="en-US" sz="2400" b="1" dirty="0">
                <a:solidFill>
                  <a:schemeClr val="tx1"/>
                </a:solidFill>
                <a:latin typeface="Times New Roman" panose="02020603050405020304" pitchFamily="18" charset="0"/>
              </a:rPr>
              <a:t>电感元件视为开路。</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0114"/>
                                        </p:tgtEl>
                                        <p:attrNameLst>
                                          <p:attrName>style.visibility</p:attrName>
                                        </p:attrNameLst>
                                      </p:cBhvr>
                                      <p:to>
                                        <p:strVal val="visible"/>
                                      </p:to>
                                    </p:set>
                                    <p:animEffect transition="in" filter="wipe(left)">
                                      <p:cBhvr>
                                        <p:cTn id="7" dur="500"/>
                                        <p:tgtEl>
                                          <p:spTgt spid="901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0115"/>
                                        </p:tgtEl>
                                        <p:attrNameLst>
                                          <p:attrName>style.visibility</p:attrName>
                                        </p:attrNameLst>
                                      </p:cBhvr>
                                      <p:to>
                                        <p:strVal val="visible"/>
                                      </p:to>
                                    </p:set>
                                    <p:animEffect transition="in" filter="wipe(left)">
                                      <p:cBhvr>
                                        <p:cTn id="12" dur="500"/>
                                        <p:tgtEl>
                                          <p:spTgt spid="901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0121"/>
                                        </p:tgtEl>
                                        <p:attrNameLst>
                                          <p:attrName>style.visibility</p:attrName>
                                        </p:attrNameLst>
                                      </p:cBhvr>
                                      <p:to>
                                        <p:strVal val="visible"/>
                                      </p:to>
                                    </p:set>
                                    <p:animEffect transition="in" filter="wipe(left)">
                                      <p:cBhvr>
                                        <p:cTn id="22" dur="500"/>
                                        <p:tgtEl>
                                          <p:spTgt spid="901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up)">
                                      <p:cBhvr>
                                        <p:cTn id="27" dur="500"/>
                                        <p:tgtEl>
                                          <p:spTgt spid="3"/>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dissolv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dissolv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p:bldP spid="90115" grpId="0"/>
      <p:bldP spid="90121" grpId="0"/>
      <p:bldP spid="3" grpId="0" bldLvl="0" animBg="1"/>
      <p:bldP spid="4" grpId="0"/>
      <p:bldP spid="5" grpId="0"/>
      <p:bldP spid="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Text Box 13"/>
          <p:cNvSpPr txBox="1"/>
          <p:nvPr/>
        </p:nvSpPr>
        <p:spPr>
          <a:xfrm>
            <a:off x="2208213" y="1355725"/>
            <a:ext cx="43434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514350" lvl="0" indent="-514350">
              <a:spcBef>
                <a:spcPct val="0"/>
              </a:spcBef>
              <a:buFont typeface="宋体" panose="02010600030101010101" pitchFamily="2" charset="-122"/>
              <a:buAutoNum type="circleNumDbPlain" startAt="3"/>
            </a:pPr>
            <a:r>
              <a:rPr lang="zh-CN" altLang="en-US" sz="2400" b="1" dirty="0">
                <a:solidFill>
                  <a:srgbClr val="0000FF"/>
                </a:solidFill>
                <a:latin typeface="Times New Roman" panose="02020603050405020304" pitchFamily="18" charset="0"/>
              </a:rPr>
              <a:t>时间常数 </a:t>
            </a:r>
            <a:r>
              <a:rPr lang="zh-CN" altLang="en-US" sz="2400" b="1" i="1" dirty="0">
                <a:solidFill>
                  <a:srgbClr val="0000FF"/>
                </a:solidFill>
                <a:latin typeface="Times New Roman" panose="02020603050405020304" pitchFamily="18" charset="0"/>
                <a:sym typeface="Symbol" panose="05050102010706020507" pitchFamily="18" charset="2"/>
              </a:rPr>
              <a:t> </a:t>
            </a:r>
            <a:r>
              <a:rPr lang="zh-CN" altLang="en-US" sz="2400" b="1" dirty="0">
                <a:solidFill>
                  <a:srgbClr val="0000FF"/>
                </a:solidFill>
                <a:latin typeface="Times New Roman" panose="02020603050405020304" pitchFamily="18" charset="0"/>
                <a:sym typeface="Symbol" panose="05050102010706020507" pitchFamily="18" charset="2"/>
              </a:rPr>
              <a:t>的计算</a:t>
            </a:r>
            <a:endParaRPr lang="zh-CN" altLang="en-US" sz="2400" b="1" dirty="0">
              <a:solidFill>
                <a:srgbClr val="0000FF"/>
              </a:solidFill>
              <a:latin typeface="Times New Roman" panose="02020603050405020304" pitchFamily="18" charset="0"/>
            </a:endParaRPr>
          </a:p>
        </p:txBody>
      </p:sp>
      <p:sp>
        <p:nvSpPr>
          <p:cNvPr id="91140" name="Text Box 14"/>
          <p:cNvSpPr txBox="1"/>
          <p:nvPr/>
        </p:nvSpPr>
        <p:spPr>
          <a:xfrm>
            <a:off x="3792538" y="1990725"/>
            <a:ext cx="32766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spcBef>
                <a:spcPct val="0"/>
              </a:spcBef>
              <a:buNone/>
            </a:pPr>
            <a:r>
              <a:rPr lang="zh-CN" altLang="en-US" sz="2400" b="1" dirty="0">
                <a:solidFill>
                  <a:srgbClr val="000099"/>
                </a:solidFill>
                <a:latin typeface="Times New Roman" panose="02020603050405020304" pitchFamily="18" charset="0"/>
              </a:rPr>
              <a:t>对于一阶 </a:t>
            </a:r>
            <a:r>
              <a:rPr lang="en-US" altLang="zh-CN" sz="2400" b="1" i="1">
                <a:solidFill>
                  <a:srgbClr val="000099"/>
                </a:solidFill>
                <a:latin typeface="Times New Roman" panose="02020603050405020304" pitchFamily="18" charset="0"/>
              </a:rPr>
              <a:t>RC </a:t>
            </a:r>
            <a:r>
              <a:rPr lang="zh-CN" altLang="en-US" sz="2400" b="1" dirty="0">
                <a:solidFill>
                  <a:srgbClr val="000099"/>
                </a:solidFill>
                <a:latin typeface="Times New Roman" panose="02020603050405020304" pitchFamily="18" charset="0"/>
              </a:rPr>
              <a:t>电路</a:t>
            </a:r>
          </a:p>
        </p:txBody>
      </p:sp>
      <p:graphicFrame>
        <p:nvGraphicFramePr>
          <p:cNvPr id="91141" name="Object 5" descr="40%"/>
          <p:cNvGraphicFramePr>
            <a:graphicFrameLocks noChangeAspect="1"/>
          </p:cNvGraphicFramePr>
          <p:nvPr/>
        </p:nvGraphicFramePr>
        <p:xfrm>
          <a:off x="6992938" y="1989138"/>
          <a:ext cx="1247775" cy="487362"/>
        </p:xfrm>
        <a:graphic>
          <a:graphicData uri="http://schemas.openxmlformats.org/presentationml/2006/ole">
            <mc:AlternateContent xmlns:mc="http://schemas.openxmlformats.org/markup-compatibility/2006">
              <mc:Choice xmlns:v="urn:schemas-microsoft-com:vml" Requires="v">
                <p:oleObj r:id="rId2" imgW="549275" imgH="229870" progId="Equation.3">
                  <p:embed/>
                </p:oleObj>
              </mc:Choice>
              <mc:Fallback>
                <p:oleObj r:id="rId2" imgW="549275" imgH="229870" progId="Equation.3">
                  <p:embed/>
                  <p:pic>
                    <p:nvPicPr>
                      <p:cNvPr id="0" name="图片 3197"/>
                      <p:cNvPicPr/>
                      <p:nvPr/>
                    </p:nvPicPr>
                    <p:blipFill>
                      <a:blip r:embed="rId3"/>
                      <a:stretch>
                        <a:fillRect/>
                      </a:stretch>
                    </p:blipFill>
                    <p:spPr>
                      <a:xfrm>
                        <a:off x="6992938" y="1989138"/>
                        <a:ext cx="1247775" cy="487362"/>
                      </a:xfrm>
                      <a:prstGeom prst="rect">
                        <a:avLst/>
                      </a:prstGeom>
                      <a:noFill/>
                      <a:ln w="38100">
                        <a:noFill/>
                        <a:miter/>
                      </a:ln>
                    </p:spPr>
                  </p:pic>
                </p:oleObj>
              </mc:Fallback>
            </mc:AlternateContent>
          </a:graphicData>
        </a:graphic>
      </p:graphicFrame>
      <p:sp>
        <p:nvSpPr>
          <p:cNvPr id="91142" name="Text Box 16"/>
          <p:cNvSpPr txBox="1"/>
          <p:nvPr/>
        </p:nvSpPr>
        <p:spPr>
          <a:xfrm>
            <a:off x="3821113" y="2817813"/>
            <a:ext cx="3248025"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400" b="1" dirty="0">
                <a:solidFill>
                  <a:srgbClr val="000099"/>
                </a:solidFill>
                <a:latin typeface="Times New Roman" panose="02020603050405020304" pitchFamily="18" charset="0"/>
              </a:rPr>
              <a:t>对于一阶 </a:t>
            </a:r>
            <a:r>
              <a:rPr lang="en-US" altLang="zh-CN" sz="2400" b="1" i="1">
                <a:solidFill>
                  <a:srgbClr val="000099"/>
                </a:solidFill>
                <a:latin typeface="Times New Roman" panose="02020603050405020304" pitchFamily="18" charset="0"/>
              </a:rPr>
              <a:t>RL </a:t>
            </a:r>
            <a:r>
              <a:rPr lang="zh-CN" altLang="en-US" sz="2400" b="1" dirty="0">
                <a:solidFill>
                  <a:srgbClr val="000099"/>
                </a:solidFill>
                <a:latin typeface="Times New Roman" panose="02020603050405020304" pitchFamily="18" charset="0"/>
              </a:rPr>
              <a:t>电路</a:t>
            </a:r>
          </a:p>
        </p:txBody>
      </p:sp>
      <p:graphicFrame>
        <p:nvGraphicFramePr>
          <p:cNvPr id="91143" name="Object 7" descr="40%"/>
          <p:cNvGraphicFramePr>
            <a:graphicFrameLocks noChangeAspect="1"/>
          </p:cNvGraphicFramePr>
          <p:nvPr/>
        </p:nvGraphicFramePr>
        <p:xfrm>
          <a:off x="7046913" y="2678113"/>
          <a:ext cx="1047750" cy="895350"/>
        </p:xfrm>
        <a:graphic>
          <a:graphicData uri="http://schemas.openxmlformats.org/presentationml/2006/ole">
            <mc:AlternateContent xmlns:mc="http://schemas.openxmlformats.org/markup-compatibility/2006">
              <mc:Choice xmlns:v="urn:schemas-microsoft-com:vml" Requires="v">
                <p:oleObj r:id="rId4" imgW="475615" imgH="436880" progId="Equation.3">
                  <p:embed/>
                </p:oleObj>
              </mc:Choice>
              <mc:Fallback>
                <p:oleObj r:id="rId4" imgW="475615" imgH="436880" progId="Equation.3">
                  <p:embed/>
                  <p:pic>
                    <p:nvPicPr>
                      <p:cNvPr id="0" name="图片 3199"/>
                      <p:cNvPicPr/>
                      <p:nvPr/>
                    </p:nvPicPr>
                    <p:blipFill>
                      <a:blip r:embed="rId5"/>
                      <a:stretch>
                        <a:fillRect/>
                      </a:stretch>
                    </p:blipFill>
                    <p:spPr>
                      <a:xfrm>
                        <a:off x="7046913" y="2678113"/>
                        <a:ext cx="1047750" cy="895350"/>
                      </a:xfrm>
                      <a:prstGeom prst="rect">
                        <a:avLst/>
                      </a:prstGeom>
                      <a:noFill/>
                      <a:ln w="38100">
                        <a:noFill/>
                        <a:miter/>
                      </a:ln>
                    </p:spPr>
                  </p:pic>
                </p:oleObj>
              </mc:Fallback>
            </mc:AlternateContent>
          </a:graphicData>
        </a:graphic>
      </p:graphicFrame>
      <p:sp>
        <p:nvSpPr>
          <p:cNvPr id="91144" name="AutoShape 18" descr="40%"/>
          <p:cNvSpPr/>
          <p:nvPr/>
        </p:nvSpPr>
        <p:spPr>
          <a:xfrm>
            <a:off x="2070100" y="3357563"/>
            <a:ext cx="1504950" cy="609600"/>
          </a:xfrm>
          <a:prstGeom prst="cloudCallout">
            <a:avLst>
              <a:gd name="adj1" fmla="val 46519"/>
              <a:gd name="adj2" fmla="val 110593"/>
            </a:avLst>
          </a:prstGeom>
          <a:blipFill rotWithShape="0">
            <a:blip r:embed="rId6"/>
          </a:blipFill>
          <a:ln w="38100" cap="flat" cmpd="sng">
            <a:solidFill>
              <a:srgbClr val="0066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lnSpc>
                <a:spcPct val="150000"/>
              </a:lnSpc>
              <a:spcBef>
                <a:spcPct val="0"/>
              </a:spcBef>
              <a:buNone/>
            </a:pPr>
            <a:r>
              <a:rPr lang="zh-CN" altLang="en-US" sz="2400" b="1" dirty="0">
                <a:solidFill>
                  <a:srgbClr val="FF3300"/>
                </a:solidFill>
                <a:latin typeface="Times New Roman" panose="02020603050405020304" pitchFamily="18" charset="0"/>
              </a:rPr>
              <a:t>    注意：</a:t>
            </a:r>
          </a:p>
        </p:txBody>
      </p:sp>
      <p:sp>
        <p:nvSpPr>
          <p:cNvPr id="91145" name="Rectangle 19"/>
          <p:cNvSpPr/>
          <p:nvPr/>
        </p:nvSpPr>
        <p:spPr>
          <a:xfrm>
            <a:off x="2476500" y="4422775"/>
            <a:ext cx="67818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400" b="1" dirty="0">
                <a:solidFill>
                  <a:srgbClr val="000099"/>
                </a:solidFill>
                <a:latin typeface="Times New Roman" panose="02020603050405020304" pitchFamily="18" charset="0"/>
              </a:rPr>
              <a:t> </a:t>
            </a:r>
            <a:r>
              <a:rPr lang="en-US" altLang="zh-CN" sz="2400" b="1">
                <a:solidFill>
                  <a:schemeClr val="tx2"/>
                </a:solidFill>
                <a:latin typeface="Times New Roman" panose="02020603050405020304" pitchFamily="18" charset="0"/>
                <a:cs typeface="Times New Roman" panose="02020603050405020304" pitchFamily="18" charset="0"/>
              </a:rPr>
              <a:t>1)</a:t>
            </a:r>
            <a:r>
              <a:rPr lang="en-US" altLang="zh-CN" sz="2400" b="1">
                <a:latin typeface="Times New Roman" panose="02020603050405020304" pitchFamily="18" charset="0"/>
              </a:rPr>
              <a:t> </a:t>
            </a:r>
            <a:r>
              <a:rPr lang="zh-CN" altLang="en-US" sz="2400" b="1" dirty="0">
                <a:latin typeface="Times New Roman" panose="02020603050405020304" pitchFamily="18" charset="0"/>
              </a:rPr>
              <a:t>对于简单的一阶电路 ，</a:t>
            </a:r>
            <a:r>
              <a:rPr lang="en-US" altLang="zh-CN" sz="2400" b="1" i="1">
                <a:solidFill>
                  <a:srgbClr val="000099"/>
                </a:solidFill>
                <a:latin typeface="Times New Roman" panose="02020603050405020304" pitchFamily="18" charset="0"/>
              </a:rPr>
              <a:t>R</a:t>
            </a:r>
            <a:r>
              <a:rPr lang="en-US" altLang="zh-CN" sz="2400" b="1" baseline="-25000">
                <a:solidFill>
                  <a:srgbClr val="000099"/>
                </a:solidFill>
                <a:latin typeface="Times New Roman" panose="02020603050405020304" pitchFamily="18" charset="0"/>
              </a:rPr>
              <a:t>0</a:t>
            </a:r>
            <a:r>
              <a:rPr lang="en-US" altLang="zh-CN" sz="2400" b="1">
                <a:solidFill>
                  <a:srgbClr val="000099"/>
                </a:solidFill>
                <a:latin typeface="Times New Roman" panose="02020603050405020304" pitchFamily="18" charset="0"/>
              </a:rPr>
              <a:t> = </a:t>
            </a:r>
            <a:r>
              <a:rPr lang="en-US" altLang="zh-CN" sz="2400" b="1" i="1">
                <a:solidFill>
                  <a:srgbClr val="000099"/>
                </a:solidFill>
                <a:latin typeface="Times New Roman" panose="02020603050405020304" pitchFamily="18" charset="0"/>
              </a:rPr>
              <a:t>R </a:t>
            </a:r>
            <a:r>
              <a:rPr lang="en-US" altLang="zh-CN" sz="2400" b="1">
                <a:solidFill>
                  <a:srgbClr val="000099"/>
                </a:solidFill>
                <a:latin typeface="Times New Roman" panose="02020603050405020304" pitchFamily="18" charset="0"/>
              </a:rPr>
              <a:t>;</a:t>
            </a:r>
          </a:p>
        </p:txBody>
      </p:sp>
      <p:sp>
        <p:nvSpPr>
          <p:cNvPr id="91146" name="Text Box 20"/>
          <p:cNvSpPr txBox="1"/>
          <p:nvPr/>
        </p:nvSpPr>
        <p:spPr>
          <a:xfrm>
            <a:off x="1882775" y="4919663"/>
            <a:ext cx="8382000" cy="13087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lnSpc>
                <a:spcPct val="110000"/>
              </a:lnSpc>
              <a:spcBef>
                <a:spcPct val="0"/>
              </a:spcBef>
              <a:buNone/>
            </a:pPr>
            <a:r>
              <a:rPr lang="zh-CN" altLang="en-US" sz="2400" b="1" dirty="0">
                <a:latin typeface="Times New Roman" panose="02020603050405020304" pitchFamily="18" charset="0"/>
              </a:rPr>
              <a:t>　　</a:t>
            </a:r>
            <a:r>
              <a:rPr lang="en-US" altLang="zh-CN" sz="2400" b="1">
                <a:solidFill>
                  <a:schemeClr val="tx2"/>
                </a:solidFill>
                <a:latin typeface="Times New Roman" panose="02020603050405020304" pitchFamily="18" charset="0"/>
                <a:cs typeface="Times New Roman" panose="02020603050405020304" pitchFamily="18" charset="0"/>
              </a:rPr>
              <a:t>2)</a:t>
            </a:r>
            <a:r>
              <a:rPr lang="en-US" altLang="zh-CN" sz="2400" b="1">
                <a:latin typeface="Times New Roman" panose="02020603050405020304" pitchFamily="18" charset="0"/>
              </a:rPr>
              <a:t> </a:t>
            </a:r>
            <a:r>
              <a:rPr lang="zh-CN" altLang="en-US" sz="2400" b="1" dirty="0">
                <a:latin typeface="Times New Roman" panose="02020603050405020304" pitchFamily="18" charset="0"/>
              </a:rPr>
              <a:t>对于较复杂的一阶电路， </a:t>
            </a: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0</a:t>
            </a:r>
            <a:r>
              <a:rPr lang="en-US" altLang="zh-CN" sz="2400" b="1">
                <a:latin typeface="Times New Roman" panose="02020603050405020304" pitchFamily="18" charset="0"/>
              </a:rPr>
              <a:t> </a:t>
            </a:r>
            <a:r>
              <a:rPr lang="zh-CN" altLang="en-US" sz="2400" b="1" dirty="0">
                <a:latin typeface="Times New Roman" panose="02020603050405020304" pitchFamily="18" charset="0"/>
              </a:rPr>
              <a:t>为换路后的电路除去电源和储能元件后，在储能元件两端所求得的无源二端网络的等效电阻。</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139"/>
                                        </p:tgtEl>
                                        <p:attrNameLst>
                                          <p:attrName>style.visibility</p:attrName>
                                        </p:attrNameLst>
                                      </p:cBhvr>
                                      <p:to>
                                        <p:strVal val="visible"/>
                                      </p:to>
                                    </p:set>
                                    <p:animEffect transition="in" filter="wipe(left)">
                                      <p:cBhvr>
                                        <p:cTn id="7" dur="500"/>
                                        <p:tgtEl>
                                          <p:spTgt spid="911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1140"/>
                                        </p:tgtEl>
                                        <p:attrNameLst>
                                          <p:attrName>style.visibility</p:attrName>
                                        </p:attrNameLst>
                                      </p:cBhvr>
                                      <p:to>
                                        <p:strVal val="visible"/>
                                      </p:to>
                                    </p:set>
                                    <p:animEffect transition="in" filter="wipe(left)">
                                      <p:cBhvr>
                                        <p:cTn id="12" dur="500"/>
                                        <p:tgtEl>
                                          <p:spTgt spid="91140"/>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1141"/>
                                        </p:tgtEl>
                                        <p:attrNameLst>
                                          <p:attrName>style.visibility</p:attrName>
                                        </p:attrNameLst>
                                      </p:cBhvr>
                                      <p:to>
                                        <p:strVal val="visible"/>
                                      </p:to>
                                    </p:set>
                                    <p:animEffect transition="in" filter="wipe(left)">
                                      <p:cBhvr>
                                        <p:cTn id="16" dur="500"/>
                                        <p:tgtEl>
                                          <p:spTgt spid="9114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91142"/>
                                        </p:tgtEl>
                                        <p:attrNameLst>
                                          <p:attrName>style.visibility</p:attrName>
                                        </p:attrNameLst>
                                      </p:cBhvr>
                                      <p:to>
                                        <p:strVal val="visible"/>
                                      </p:to>
                                    </p:set>
                                    <p:animEffect transition="in" filter="wipe(left)">
                                      <p:cBhvr>
                                        <p:cTn id="21" dur="500"/>
                                        <p:tgtEl>
                                          <p:spTgt spid="91142"/>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91143"/>
                                        </p:tgtEl>
                                        <p:attrNameLst>
                                          <p:attrName>style.visibility</p:attrName>
                                        </p:attrNameLst>
                                      </p:cBhvr>
                                      <p:to>
                                        <p:strVal val="visible"/>
                                      </p:to>
                                    </p:set>
                                    <p:animEffect transition="in" filter="wipe(left)">
                                      <p:cBhvr>
                                        <p:cTn id="25" dur="500"/>
                                        <p:tgtEl>
                                          <p:spTgt spid="91143"/>
                                        </p:tgtEl>
                                      </p:cBhvr>
                                    </p:animEffect>
                                  </p:childTnLst>
                                </p:cTn>
                              </p:par>
                            </p:childTnLst>
                          </p:cTn>
                        </p:par>
                        <p:par>
                          <p:cTn id="26" fill="hold">
                            <p:stCondLst>
                              <p:cond delay="1000"/>
                            </p:stCondLst>
                            <p:childTnLst>
                              <p:par>
                                <p:cTn id="27" presetID="22" presetClass="entr" presetSubtype="1" fill="hold" grpId="0" nodeType="afterEffect">
                                  <p:stCondLst>
                                    <p:cond delay="0"/>
                                  </p:stCondLst>
                                  <p:childTnLst>
                                    <p:set>
                                      <p:cBhvr>
                                        <p:cTn id="28" dur="1" fill="hold">
                                          <p:stCondLst>
                                            <p:cond delay="0"/>
                                          </p:stCondLst>
                                        </p:cTn>
                                        <p:tgtEl>
                                          <p:spTgt spid="91144"/>
                                        </p:tgtEl>
                                        <p:attrNameLst>
                                          <p:attrName>style.visibility</p:attrName>
                                        </p:attrNameLst>
                                      </p:cBhvr>
                                      <p:to>
                                        <p:strVal val="visible"/>
                                      </p:to>
                                    </p:set>
                                    <p:animEffect transition="in" filter="wipe(up)">
                                      <p:cBhvr>
                                        <p:cTn id="29" dur="500"/>
                                        <p:tgtEl>
                                          <p:spTgt spid="91144"/>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91145"/>
                                        </p:tgtEl>
                                        <p:attrNameLst>
                                          <p:attrName>style.visibility</p:attrName>
                                        </p:attrNameLst>
                                      </p:cBhvr>
                                      <p:to>
                                        <p:strVal val="visible"/>
                                      </p:to>
                                    </p:set>
                                    <p:animEffect transition="in" filter="wipe(left)">
                                      <p:cBhvr>
                                        <p:cTn id="33" dur="500"/>
                                        <p:tgtEl>
                                          <p:spTgt spid="91145"/>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91146"/>
                                        </p:tgtEl>
                                        <p:attrNameLst>
                                          <p:attrName>style.visibility</p:attrName>
                                        </p:attrNameLst>
                                      </p:cBhvr>
                                      <p:to>
                                        <p:strVal val="visible"/>
                                      </p:to>
                                    </p:set>
                                    <p:animEffect transition="in" filter="dissolve">
                                      <p:cBhvr>
                                        <p:cTn id="38" dur="500"/>
                                        <p:tgtEl>
                                          <p:spTgt spid="91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p:bldP spid="91140" grpId="0"/>
      <p:bldP spid="91142" grpId="0"/>
      <p:bldP spid="91144" grpId="0" bldLvl="0" animBg="1"/>
      <p:bldP spid="91145" grpId="0"/>
      <p:bldP spid="9114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AutoShape 2"/>
          <p:cNvSpPr/>
          <p:nvPr/>
        </p:nvSpPr>
        <p:spPr>
          <a:xfrm>
            <a:off x="5304155" y="2348865"/>
            <a:ext cx="609600" cy="333375"/>
          </a:xfrm>
          <a:prstGeom prst="notchedRightArrow">
            <a:avLst>
              <a:gd name="adj1" fmla="val 50000"/>
              <a:gd name="adj2" fmla="val 45714"/>
            </a:avLst>
          </a:prstGeom>
          <a:gradFill rotWithShape="0">
            <a:gsLst>
              <a:gs pos="0">
                <a:srgbClr val="FFFFCC"/>
              </a:gs>
              <a:gs pos="100000">
                <a:srgbClr val="FF9900"/>
              </a:gs>
            </a:gsLst>
            <a:lin ang="0" scaled="1"/>
            <a:tileRect/>
          </a:gradFill>
          <a:ln w="9525" cap="flat" cmpd="sng">
            <a:solidFill>
              <a:srgbClr val="00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nvGrpSpPr>
          <p:cNvPr id="2" name="Group 3"/>
          <p:cNvGrpSpPr/>
          <p:nvPr/>
        </p:nvGrpSpPr>
        <p:grpSpPr>
          <a:xfrm>
            <a:off x="9372600" y="2633663"/>
            <a:ext cx="962025" cy="460375"/>
            <a:chOff x="0" y="0"/>
            <a:chExt cx="606" cy="290"/>
          </a:xfrm>
        </p:grpSpPr>
        <p:sp>
          <p:nvSpPr>
            <p:cNvPr id="92233" name="AutoShape 4"/>
            <p:cNvSpPr/>
            <p:nvPr/>
          </p:nvSpPr>
          <p:spPr>
            <a:xfrm flipH="1">
              <a:off x="0" y="64"/>
              <a:ext cx="288" cy="192"/>
            </a:xfrm>
            <a:prstGeom prst="notchedRightArrow">
              <a:avLst>
                <a:gd name="adj1" fmla="val 50000"/>
                <a:gd name="adj2" fmla="val 37500"/>
              </a:avLst>
            </a:prstGeom>
            <a:gradFill rotWithShape="0">
              <a:gsLst>
                <a:gs pos="0">
                  <a:srgbClr val="FFFFCC"/>
                </a:gs>
                <a:gs pos="100000">
                  <a:srgbClr val="FF9900"/>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92234" name="Rectangle 5"/>
            <p:cNvSpPr/>
            <p:nvPr/>
          </p:nvSpPr>
          <p:spPr>
            <a:xfrm>
              <a:off x="300" y="0"/>
              <a:ext cx="306"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R</a:t>
              </a:r>
              <a:r>
                <a:rPr lang="en-US" altLang="zh-CN" sz="2400" b="1" baseline="-25000">
                  <a:solidFill>
                    <a:schemeClr val="tx1"/>
                  </a:solidFill>
                  <a:latin typeface="Times New Roman" panose="02020603050405020304" pitchFamily="18" charset="0"/>
                </a:rPr>
                <a:t>0</a:t>
              </a:r>
            </a:p>
          </p:txBody>
        </p:sp>
      </p:grpSp>
      <p:graphicFrame>
        <p:nvGraphicFramePr>
          <p:cNvPr id="92166" name="Object 6"/>
          <p:cNvGraphicFramePr>
            <a:graphicFrameLocks noChangeAspect="1"/>
          </p:cNvGraphicFramePr>
          <p:nvPr/>
        </p:nvGraphicFramePr>
        <p:xfrm>
          <a:off x="6816090" y="3480753"/>
          <a:ext cx="2381250" cy="474662"/>
        </p:xfrm>
        <a:graphic>
          <a:graphicData uri="http://schemas.openxmlformats.org/presentationml/2006/ole">
            <mc:AlternateContent xmlns:mc="http://schemas.openxmlformats.org/markup-compatibility/2006">
              <mc:Choice xmlns:v="urn:schemas-microsoft-com:vml" Requires="v">
                <p:oleObj r:id="rId2" imgW="1238885" imgH="229870" progId="Equation.3">
                  <p:embed/>
                </p:oleObj>
              </mc:Choice>
              <mc:Fallback>
                <p:oleObj r:id="rId2" imgW="1238885" imgH="229870" progId="Equation.3">
                  <p:embed/>
                  <p:pic>
                    <p:nvPicPr>
                      <p:cNvPr id="0" name="图片 3200"/>
                      <p:cNvPicPr/>
                      <p:nvPr/>
                    </p:nvPicPr>
                    <p:blipFill>
                      <a:blip r:embed="rId3"/>
                      <a:stretch>
                        <a:fillRect/>
                      </a:stretch>
                    </p:blipFill>
                    <p:spPr>
                      <a:xfrm>
                        <a:off x="6816090" y="3480753"/>
                        <a:ext cx="2381250" cy="474662"/>
                      </a:xfrm>
                      <a:prstGeom prst="rect">
                        <a:avLst/>
                      </a:prstGeom>
                      <a:noFill/>
                      <a:ln w="38100">
                        <a:noFill/>
                        <a:miter/>
                      </a:ln>
                    </p:spPr>
                  </p:pic>
                </p:oleObj>
              </mc:Fallback>
            </mc:AlternateContent>
          </a:graphicData>
        </a:graphic>
      </p:graphicFrame>
      <p:sp>
        <p:nvSpPr>
          <p:cNvPr id="92167" name="AutoShape 7"/>
          <p:cNvSpPr/>
          <p:nvPr/>
        </p:nvSpPr>
        <p:spPr>
          <a:xfrm rot="5400000">
            <a:off x="3149600" y="3551873"/>
            <a:ext cx="609600" cy="333375"/>
          </a:xfrm>
          <a:prstGeom prst="notchedRightArrow">
            <a:avLst>
              <a:gd name="adj1" fmla="val 50000"/>
              <a:gd name="adj2" fmla="val 45714"/>
            </a:avLst>
          </a:prstGeom>
          <a:gradFill rotWithShape="0">
            <a:gsLst>
              <a:gs pos="0">
                <a:srgbClr val="FFFFCC"/>
              </a:gs>
              <a:gs pos="100000">
                <a:srgbClr val="FF9900"/>
              </a:gs>
            </a:gsLst>
            <a:lin ang="0" scaled="1"/>
            <a:tileRect/>
          </a:gradFill>
          <a:ln w="9525" cap="flat" cmpd="sng">
            <a:solidFill>
              <a:srgbClr val="00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92186" name="Text Box 26"/>
          <p:cNvSpPr txBox="1"/>
          <p:nvPr/>
        </p:nvSpPr>
        <p:spPr>
          <a:xfrm>
            <a:off x="5448300" y="4862195"/>
            <a:ext cx="5846445" cy="130873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lnSpc>
                <a:spcPct val="110000"/>
              </a:lnSpc>
              <a:spcBef>
                <a:spcPct val="0"/>
              </a:spcBef>
              <a:buNone/>
            </a:pPr>
            <a:r>
              <a:rPr lang="en-US" altLang="zh-CN" sz="2400" b="1" i="1">
                <a:solidFill>
                  <a:srgbClr val="FF3300"/>
                </a:solidFill>
                <a:latin typeface="Times New Roman" panose="02020603050405020304" pitchFamily="18" charset="0"/>
              </a:rPr>
              <a:t>R</a:t>
            </a:r>
            <a:r>
              <a:rPr lang="en-US" altLang="zh-CN" sz="2400" b="1" baseline="-25000">
                <a:solidFill>
                  <a:srgbClr val="FF3300"/>
                </a:solidFill>
                <a:latin typeface="Times New Roman" panose="02020603050405020304" pitchFamily="18" charset="0"/>
              </a:rPr>
              <a:t>0</a:t>
            </a:r>
            <a:r>
              <a:rPr lang="en-US" altLang="zh-CN" sz="2400" b="1">
                <a:solidFill>
                  <a:srgbClr val="000099"/>
                </a:solidFill>
                <a:latin typeface="Times New Roman" panose="02020603050405020304" pitchFamily="18" charset="0"/>
              </a:rPr>
              <a:t> </a:t>
            </a:r>
            <a:r>
              <a:rPr lang="zh-CN" altLang="en-US" sz="2400" b="1" dirty="0">
                <a:solidFill>
                  <a:srgbClr val="000099"/>
                </a:solidFill>
                <a:latin typeface="Times New Roman" panose="02020603050405020304" pitchFamily="18" charset="0"/>
              </a:rPr>
              <a:t>的计算类似于应用戴维宁定理解题时计算电路等效电阻的方法。即从储能元件两端看进去的等效电阻，如图所示。</a:t>
            </a:r>
          </a:p>
        </p:txBody>
      </p:sp>
      <p:graphicFrame>
        <p:nvGraphicFramePr>
          <p:cNvPr id="92187" name="Object 27" descr="40%"/>
          <p:cNvGraphicFramePr>
            <a:graphicFrameLocks noChangeAspect="1"/>
          </p:cNvGraphicFramePr>
          <p:nvPr/>
        </p:nvGraphicFramePr>
        <p:xfrm>
          <a:off x="7242175" y="4069715"/>
          <a:ext cx="1230313" cy="479425"/>
        </p:xfrm>
        <a:graphic>
          <a:graphicData uri="http://schemas.openxmlformats.org/presentationml/2006/ole">
            <mc:AlternateContent xmlns:mc="http://schemas.openxmlformats.org/markup-compatibility/2006">
              <mc:Choice xmlns:v="urn:schemas-microsoft-com:vml" Requires="v">
                <p:oleObj r:id="rId4" imgW="549275" imgH="229870" progId="Equation.3">
                  <p:embed/>
                </p:oleObj>
              </mc:Choice>
              <mc:Fallback>
                <p:oleObj r:id="rId4" imgW="549275" imgH="229870" progId="Equation.3">
                  <p:embed/>
                  <p:pic>
                    <p:nvPicPr>
                      <p:cNvPr id="0" name="图片 3201"/>
                      <p:cNvPicPr/>
                      <p:nvPr/>
                    </p:nvPicPr>
                    <p:blipFill>
                      <a:blip r:embed="rId5"/>
                      <a:stretch>
                        <a:fillRect/>
                      </a:stretch>
                    </p:blipFill>
                    <p:spPr>
                      <a:xfrm>
                        <a:off x="7242175" y="4069715"/>
                        <a:ext cx="1230313" cy="479425"/>
                      </a:xfrm>
                      <a:prstGeom prst="rect">
                        <a:avLst/>
                      </a:prstGeom>
                      <a:noFill/>
                      <a:ln w="38100">
                        <a:noFill/>
                        <a:miter/>
                      </a:ln>
                    </p:spPr>
                  </p:pic>
                </p:oleObj>
              </mc:Fallback>
            </mc:AlternateContent>
          </a:graphicData>
        </a:graphic>
      </p:graphicFrame>
      <p:pic>
        <p:nvPicPr>
          <p:cNvPr id="6" name="图片 5"/>
          <p:cNvPicPr>
            <a:picLocks noChangeAspect="1"/>
          </p:cNvPicPr>
          <p:nvPr/>
        </p:nvPicPr>
        <p:blipFill>
          <a:blip r:embed="rId6"/>
          <a:stretch>
            <a:fillRect/>
          </a:stretch>
        </p:blipFill>
        <p:spPr>
          <a:xfrm>
            <a:off x="1776095" y="1196975"/>
            <a:ext cx="3276600" cy="2209800"/>
          </a:xfrm>
          <a:prstGeom prst="rect">
            <a:avLst/>
          </a:prstGeom>
        </p:spPr>
      </p:pic>
      <p:pic>
        <p:nvPicPr>
          <p:cNvPr id="8" name="图片 7"/>
          <p:cNvPicPr>
            <a:picLocks noChangeAspect="1"/>
          </p:cNvPicPr>
          <p:nvPr/>
        </p:nvPicPr>
        <p:blipFill>
          <a:blip r:embed="rId7"/>
          <a:stretch>
            <a:fillRect/>
          </a:stretch>
        </p:blipFill>
        <p:spPr>
          <a:xfrm>
            <a:off x="2058035" y="4005580"/>
            <a:ext cx="2712720" cy="2095500"/>
          </a:xfrm>
          <a:prstGeom prst="rect">
            <a:avLst/>
          </a:prstGeom>
        </p:spPr>
      </p:pic>
      <p:pic>
        <p:nvPicPr>
          <p:cNvPr id="10" name="图片 9"/>
          <p:cNvPicPr>
            <a:picLocks noChangeAspect="1"/>
          </p:cNvPicPr>
          <p:nvPr/>
        </p:nvPicPr>
        <p:blipFill>
          <a:blip r:embed="rId8"/>
          <a:stretch>
            <a:fillRect/>
          </a:stretch>
        </p:blipFill>
        <p:spPr>
          <a:xfrm>
            <a:off x="6312535" y="1223645"/>
            <a:ext cx="2804160" cy="22021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92167"/>
                                        </p:tgtEl>
                                        <p:attrNameLst>
                                          <p:attrName>style.visibility</p:attrName>
                                        </p:attrNameLst>
                                      </p:cBhvr>
                                      <p:to>
                                        <p:strVal val="visible"/>
                                      </p:to>
                                    </p:set>
                                    <p:animEffect transition="in" filter="wipe(up)">
                                      <p:cBhvr>
                                        <p:cTn id="11" dur="500"/>
                                        <p:tgtEl>
                                          <p:spTgt spid="921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2162"/>
                                        </p:tgtEl>
                                        <p:attrNameLst>
                                          <p:attrName>style.visibility</p:attrName>
                                        </p:attrNameLst>
                                      </p:cBhvr>
                                      <p:to>
                                        <p:strVal val="visible"/>
                                      </p:to>
                                    </p:set>
                                    <p:animEffect transition="in" filter="wipe(left)">
                                      <p:cBhvr>
                                        <p:cTn id="20" dur="500"/>
                                        <p:tgtEl>
                                          <p:spTgt spid="9216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right)">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32" fill="hold" nodeType="clickEffect">
                                  <p:stCondLst>
                                    <p:cond delay="0"/>
                                  </p:stCondLst>
                                  <p:childTnLst>
                                    <p:set>
                                      <p:cBhvr>
                                        <p:cTn id="33" dur="1" fill="hold">
                                          <p:stCondLst>
                                            <p:cond delay="0"/>
                                          </p:stCondLst>
                                        </p:cTn>
                                        <p:tgtEl>
                                          <p:spTgt spid="92166"/>
                                        </p:tgtEl>
                                        <p:attrNameLst>
                                          <p:attrName>style.visibility</p:attrName>
                                        </p:attrNameLst>
                                      </p:cBhvr>
                                      <p:to>
                                        <p:strVal val="visible"/>
                                      </p:to>
                                    </p:set>
                                    <p:animEffect transition="in" filter="box(out)">
                                      <p:cBhvr>
                                        <p:cTn id="34" dur="500"/>
                                        <p:tgtEl>
                                          <p:spTgt spid="9216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92187"/>
                                        </p:tgtEl>
                                        <p:attrNameLst>
                                          <p:attrName>style.visibility</p:attrName>
                                        </p:attrNameLst>
                                      </p:cBhvr>
                                      <p:to>
                                        <p:strVal val="visible"/>
                                      </p:to>
                                    </p:set>
                                    <p:animEffect transition="in" filter="wipe(left)">
                                      <p:cBhvr>
                                        <p:cTn id="39" dur="500"/>
                                        <p:tgtEl>
                                          <p:spTgt spid="92187"/>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92186"/>
                                        </p:tgtEl>
                                        <p:attrNameLst>
                                          <p:attrName>style.visibility</p:attrName>
                                        </p:attrNameLst>
                                      </p:cBhvr>
                                      <p:to>
                                        <p:strVal val="visible"/>
                                      </p:to>
                                    </p:set>
                                    <p:animEffect transition="in" filter="dissolve">
                                      <p:cBhvr>
                                        <p:cTn id="44" dur="500"/>
                                        <p:tgtEl>
                                          <p:spTgt spid="92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2" grpId="0" bldLvl="0" animBg="1"/>
      <p:bldP spid="92167" grpId="0" bldLvl="0" animBg="1"/>
      <p:bldP spid="9218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186" name="Group 54"/>
          <p:cNvGrpSpPr/>
          <p:nvPr/>
        </p:nvGrpSpPr>
        <p:grpSpPr>
          <a:xfrm>
            <a:off x="5952173" y="1772920"/>
            <a:ext cx="4962525" cy="2152650"/>
            <a:chOff x="18" y="0"/>
            <a:chExt cx="3126" cy="1356"/>
          </a:xfrm>
        </p:grpSpPr>
        <p:sp>
          <p:nvSpPr>
            <p:cNvPr id="93195" name="Text Box 5"/>
            <p:cNvSpPr txBox="1"/>
            <p:nvPr/>
          </p:nvSpPr>
          <p:spPr>
            <a:xfrm>
              <a:off x="2870" y="770"/>
              <a:ext cx="274"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6600FF"/>
                  </a:solidFill>
                  <a:latin typeface="Times New Roman" panose="02020603050405020304" pitchFamily="18" charset="0"/>
                </a:rPr>
                <a:t>R</a:t>
              </a:r>
              <a:r>
                <a:rPr lang="en-US" altLang="zh-CN" sz="2000" b="1" baseline="-25000">
                  <a:solidFill>
                    <a:srgbClr val="6600FF"/>
                  </a:solidFill>
                  <a:latin typeface="Times New Roman" panose="02020603050405020304" pitchFamily="18" charset="0"/>
                </a:rPr>
                <a:t>2</a:t>
              </a:r>
              <a:endParaRPr lang="en-US" altLang="zh-CN" sz="2000" b="1">
                <a:solidFill>
                  <a:srgbClr val="6600FF"/>
                </a:solidFill>
                <a:latin typeface="Times New Roman" panose="02020603050405020304" pitchFamily="18" charset="0"/>
              </a:endParaRPr>
            </a:p>
          </p:txBody>
        </p:sp>
        <p:sp>
          <p:nvSpPr>
            <p:cNvPr id="93196" name="Text Box 6"/>
            <p:cNvSpPr txBox="1"/>
            <p:nvPr/>
          </p:nvSpPr>
          <p:spPr>
            <a:xfrm>
              <a:off x="1574" y="386"/>
              <a:ext cx="274"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6600FF"/>
                  </a:solidFill>
                  <a:latin typeface="Times New Roman" panose="02020603050405020304" pitchFamily="18" charset="0"/>
                </a:rPr>
                <a:t>R</a:t>
              </a:r>
              <a:r>
                <a:rPr lang="en-US" altLang="zh-CN" sz="2000" b="1" baseline="-25000">
                  <a:solidFill>
                    <a:srgbClr val="6600FF"/>
                  </a:solidFill>
                  <a:latin typeface="Times New Roman" panose="02020603050405020304" pitchFamily="18" charset="0"/>
                </a:rPr>
                <a:t>1</a:t>
              </a:r>
              <a:endParaRPr lang="en-US" altLang="zh-CN" sz="2000" b="1">
                <a:solidFill>
                  <a:srgbClr val="6600FF"/>
                </a:solidFill>
                <a:latin typeface="Times New Roman" panose="02020603050405020304" pitchFamily="18" charset="0"/>
              </a:endParaRPr>
            </a:p>
          </p:txBody>
        </p:sp>
        <p:sp>
          <p:nvSpPr>
            <p:cNvPr id="93197" name="Text Box 7"/>
            <p:cNvSpPr txBox="1"/>
            <p:nvPr/>
          </p:nvSpPr>
          <p:spPr>
            <a:xfrm>
              <a:off x="2221" y="885"/>
              <a:ext cx="235"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r>
                <a:rPr lang="en-US" altLang="zh-CN" sz="2000" b="1" i="1">
                  <a:solidFill>
                    <a:srgbClr val="6600FF"/>
                  </a:solidFill>
                  <a:latin typeface="Times New Roman" panose="02020603050405020304" pitchFamily="18" charset="0"/>
                  <a:ea typeface="隶书" panose="02010509060101010101" pitchFamily="49" charset="-122"/>
                </a:rPr>
                <a:t> </a:t>
              </a:r>
            </a:p>
          </p:txBody>
        </p:sp>
        <p:sp>
          <p:nvSpPr>
            <p:cNvPr id="93198" name="Text Box 8"/>
            <p:cNvSpPr txBox="1"/>
            <p:nvPr/>
          </p:nvSpPr>
          <p:spPr>
            <a:xfrm>
              <a:off x="18" y="703"/>
              <a:ext cx="283"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rgbClr val="6600FF"/>
                  </a:solidFill>
                  <a:latin typeface="Times New Roman" panose="02020603050405020304" pitchFamily="18" charset="0"/>
                </a:rPr>
                <a:t>U</a:t>
              </a:r>
              <a:r>
                <a:rPr lang="en-US" altLang="zh-CN" sz="2000" b="1" baseline="-25000">
                  <a:solidFill>
                    <a:srgbClr val="6600FF"/>
                  </a:solidFill>
                  <a:latin typeface="Times New Roman" panose="02020603050405020304" pitchFamily="18" charset="0"/>
                </a:rPr>
                <a:t>1</a:t>
              </a:r>
            </a:p>
          </p:txBody>
        </p:sp>
        <p:sp>
          <p:nvSpPr>
            <p:cNvPr id="93199" name="Text Box 9"/>
            <p:cNvSpPr txBox="1"/>
            <p:nvPr/>
          </p:nvSpPr>
          <p:spPr>
            <a:xfrm>
              <a:off x="1718" y="746"/>
              <a:ext cx="22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6600FF"/>
                  </a:solidFill>
                  <a:latin typeface="Times New Roman" panose="02020603050405020304" pitchFamily="18" charset="0"/>
                </a:rPr>
                <a:t>C</a:t>
              </a:r>
              <a:endParaRPr lang="en-US" altLang="zh-CN" sz="2000" b="1">
                <a:solidFill>
                  <a:srgbClr val="6600FF"/>
                </a:solidFill>
                <a:latin typeface="Times New Roman" panose="02020603050405020304" pitchFamily="18" charset="0"/>
              </a:endParaRPr>
            </a:p>
          </p:txBody>
        </p:sp>
        <p:sp>
          <p:nvSpPr>
            <p:cNvPr id="93200" name="Text Box 10"/>
            <p:cNvSpPr txBox="1"/>
            <p:nvPr/>
          </p:nvSpPr>
          <p:spPr>
            <a:xfrm>
              <a:off x="217" y="854"/>
              <a:ext cx="235"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r>
                <a:rPr lang="en-US" altLang="zh-CN" sz="2000" b="1" i="1">
                  <a:solidFill>
                    <a:srgbClr val="6600FF"/>
                  </a:solidFill>
                  <a:latin typeface="Times New Roman" panose="02020603050405020304" pitchFamily="18" charset="0"/>
                  <a:ea typeface="隶书" panose="02010509060101010101" pitchFamily="49" charset="-122"/>
                </a:rPr>
                <a:t> </a:t>
              </a:r>
            </a:p>
          </p:txBody>
        </p:sp>
        <p:sp>
          <p:nvSpPr>
            <p:cNvPr id="93201" name="Oval 11"/>
            <p:cNvSpPr/>
            <p:nvPr/>
          </p:nvSpPr>
          <p:spPr>
            <a:xfrm>
              <a:off x="320" y="690"/>
              <a:ext cx="288" cy="28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93202" name="Text Box 12"/>
            <p:cNvSpPr txBox="1"/>
            <p:nvPr/>
          </p:nvSpPr>
          <p:spPr>
            <a:xfrm>
              <a:off x="183" y="511"/>
              <a:ext cx="206"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p>
          </p:txBody>
        </p:sp>
        <p:grpSp>
          <p:nvGrpSpPr>
            <p:cNvPr id="93203" name="Group 13"/>
            <p:cNvGrpSpPr/>
            <p:nvPr/>
          </p:nvGrpSpPr>
          <p:grpSpPr>
            <a:xfrm rot="5400000">
              <a:off x="2069" y="742"/>
              <a:ext cx="74" cy="216"/>
              <a:chOff x="0" y="0"/>
              <a:chExt cx="96" cy="240"/>
            </a:xfrm>
          </p:grpSpPr>
          <p:sp>
            <p:nvSpPr>
              <p:cNvPr id="93224" name="Line 14"/>
              <p:cNvSpPr/>
              <p:nvPr/>
            </p:nvSpPr>
            <p:spPr>
              <a:xfrm>
                <a:off x="0" y="0"/>
                <a:ext cx="0" cy="240"/>
              </a:xfrm>
              <a:prstGeom prst="line">
                <a:avLst/>
              </a:prstGeom>
              <a:ln w="38100" cap="flat" cmpd="sng">
                <a:solidFill>
                  <a:schemeClr val="tx1"/>
                </a:solidFill>
                <a:prstDash val="solid"/>
                <a:headEnd type="none" w="med" len="med"/>
                <a:tailEnd type="none" w="med" len="med"/>
              </a:ln>
            </p:spPr>
          </p:sp>
          <p:sp>
            <p:nvSpPr>
              <p:cNvPr id="93225" name="Line 15"/>
              <p:cNvSpPr/>
              <p:nvPr/>
            </p:nvSpPr>
            <p:spPr>
              <a:xfrm>
                <a:off x="96" y="0"/>
                <a:ext cx="0" cy="240"/>
              </a:xfrm>
              <a:prstGeom prst="line">
                <a:avLst/>
              </a:prstGeom>
              <a:ln w="38100" cap="flat" cmpd="sng">
                <a:solidFill>
                  <a:schemeClr val="tx1"/>
                </a:solidFill>
                <a:prstDash val="solid"/>
                <a:headEnd type="none" w="med" len="med"/>
                <a:tailEnd type="none" w="med" len="med"/>
              </a:ln>
            </p:spPr>
          </p:sp>
        </p:grpSp>
        <p:sp>
          <p:nvSpPr>
            <p:cNvPr id="93204" name="未知"/>
            <p:cNvSpPr/>
            <p:nvPr/>
          </p:nvSpPr>
          <p:spPr>
            <a:xfrm>
              <a:off x="470" y="342"/>
              <a:ext cx="1632" cy="1008"/>
            </a:xfrm>
            <a:custGeom>
              <a:avLst/>
              <a:gdLst>
                <a:gd name="txL" fmla="*/ 0 w 1680"/>
                <a:gd name="txT" fmla="*/ 0 h 1008"/>
                <a:gd name="txR" fmla="*/ 1680 w 1680"/>
                <a:gd name="txB" fmla="*/ 1008 h 1008"/>
              </a:gdLst>
              <a:ahLst/>
              <a:cxnLst>
                <a:cxn ang="0">
                  <a:pos x="152" y="0"/>
                </a:cxn>
                <a:cxn ang="0">
                  <a:pos x="0" y="0"/>
                </a:cxn>
                <a:cxn ang="0">
                  <a:pos x="0" y="1008"/>
                </a:cxn>
                <a:cxn ang="0">
                  <a:pos x="888" y="1008"/>
                </a:cxn>
              </a:cxnLst>
              <a:rect l="txL" t="txT" r="txR" b="txB"/>
              <a:pathLst>
                <a:path w="1680" h="1008">
                  <a:moveTo>
                    <a:pt x="288" y="0"/>
                  </a:moveTo>
                  <a:lnTo>
                    <a:pt x="0" y="0"/>
                  </a:lnTo>
                  <a:lnTo>
                    <a:pt x="0" y="1008"/>
                  </a:lnTo>
                  <a:lnTo>
                    <a:pt x="1680" y="1008"/>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93205" name="Line 17"/>
            <p:cNvSpPr/>
            <p:nvPr/>
          </p:nvSpPr>
          <p:spPr>
            <a:xfrm>
              <a:off x="1238" y="534"/>
              <a:ext cx="0" cy="816"/>
            </a:xfrm>
            <a:prstGeom prst="line">
              <a:avLst/>
            </a:prstGeom>
            <a:ln w="38100" cap="flat" cmpd="sng">
              <a:solidFill>
                <a:schemeClr val="tx1"/>
              </a:solidFill>
              <a:prstDash val="solid"/>
              <a:headEnd type="none" w="med" len="med"/>
              <a:tailEnd type="none" w="med" len="med"/>
            </a:ln>
          </p:spPr>
        </p:sp>
        <p:sp>
          <p:nvSpPr>
            <p:cNvPr id="93206" name="Text Box 18"/>
            <p:cNvSpPr txBox="1"/>
            <p:nvPr/>
          </p:nvSpPr>
          <p:spPr>
            <a:xfrm>
              <a:off x="835" y="55"/>
              <a:ext cx="195"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1</a:t>
              </a:r>
            </a:p>
          </p:txBody>
        </p:sp>
        <p:sp>
          <p:nvSpPr>
            <p:cNvPr id="93207" name="Line 19"/>
            <p:cNvSpPr/>
            <p:nvPr/>
          </p:nvSpPr>
          <p:spPr>
            <a:xfrm>
              <a:off x="710" y="342"/>
              <a:ext cx="293" cy="0"/>
            </a:xfrm>
            <a:prstGeom prst="line">
              <a:avLst/>
            </a:prstGeom>
            <a:ln w="38100" cap="flat" cmpd="sng">
              <a:solidFill>
                <a:schemeClr val="tx1"/>
              </a:solidFill>
              <a:prstDash val="solid"/>
              <a:headEnd type="none" w="med" len="med"/>
              <a:tailEnd type="none" w="med" len="med"/>
            </a:ln>
          </p:spPr>
        </p:sp>
        <p:sp>
          <p:nvSpPr>
            <p:cNvPr id="93208" name="Text Box 20"/>
            <p:cNvSpPr txBox="1"/>
            <p:nvPr/>
          </p:nvSpPr>
          <p:spPr>
            <a:xfrm>
              <a:off x="2193" y="523"/>
              <a:ext cx="206"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p>
          </p:txBody>
        </p:sp>
        <p:sp>
          <p:nvSpPr>
            <p:cNvPr id="93209" name="Text Box 21"/>
            <p:cNvSpPr txBox="1"/>
            <p:nvPr/>
          </p:nvSpPr>
          <p:spPr>
            <a:xfrm>
              <a:off x="2251" y="710"/>
              <a:ext cx="273"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dirty="0" err="1">
                  <a:solidFill>
                    <a:srgbClr val="6600FF"/>
                  </a:solidFill>
                  <a:latin typeface="Times New Roman" panose="02020603050405020304" pitchFamily="18" charset="0"/>
                </a:rPr>
                <a:t>u</a:t>
              </a:r>
              <a:r>
                <a:rPr lang="en-US" altLang="zh-CN" sz="2000" b="1" i="1" baseline="-25000" dirty="0" err="1">
                  <a:solidFill>
                    <a:srgbClr val="6600FF"/>
                  </a:solidFill>
                  <a:latin typeface="Times New Roman" panose="02020603050405020304" pitchFamily="18" charset="0"/>
                </a:rPr>
                <a:t>C</a:t>
              </a:r>
              <a:endParaRPr lang="en-US" altLang="zh-CN" sz="2000" b="1">
                <a:solidFill>
                  <a:srgbClr val="6600FF"/>
                </a:solidFill>
                <a:latin typeface="Times New Roman" panose="02020603050405020304" pitchFamily="18" charset="0"/>
              </a:endParaRPr>
            </a:p>
          </p:txBody>
        </p:sp>
        <p:sp>
          <p:nvSpPr>
            <p:cNvPr id="93210" name="未知"/>
            <p:cNvSpPr/>
            <p:nvPr/>
          </p:nvSpPr>
          <p:spPr>
            <a:xfrm>
              <a:off x="2006" y="342"/>
              <a:ext cx="816" cy="1008"/>
            </a:xfrm>
            <a:custGeom>
              <a:avLst/>
              <a:gdLst>
                <a:gd name="txL" fmla="*/ 0 w 816"/>
                <a:gd name="txT" fmla="*/ 0 h 1008"/>
                <a:gd name="txR" fmla="*/ 816 w 816"/>
                <a:gd name="txB" fmla="*/ 1008 h 1008"/>
              </a:gdLst>
              <a:ahLst/>
              <a:cxnLst>
                <a:cxn ang="0">
                  <a:pos x="96" y="0"/>
                </a:cxn>
                <a:cxn ang="0">
                  <a:pos x="816" y="0"/>
                </a:cxn>
                <a:cxn ang="0">
                  <a:pos x="816" y="1008"/>
                </a:cxn>
                <a:cxn ang="0">
                  <a:pos x="0" y="1008"/>
                </a:cxn>
              </a:cxnLst>
              <a:rect l="txL" t="txT" r="txR" b="txB"/>
              <a:pathLst>
                <a:path w="816" h="1008">
                  <a:moveTo>
                    <a:pt x="96" y="0"/>
                  </a:moveTo>
                  <a:lnTo>
                    <a:pt x="816" y="0"/>
                  </a:lnTo>
                  <a:lnTo>
                    <a:pt x="816" y="1008"/>
                  </a:lnTo>
                  <a:lnTo>
                    <a:pt x="0" y="1008"/>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useBgFill="1">
          <p:nvSpPr>
            <p:cNvPr id="93211" name="Rectangle 23"/>
            <p:cNvSpPr/>
            <p:nvPr/>
          </p:nvSpPr>
          <p:spPr>
            <a:xfrm rot="5400000">
              <a:off x="2678" y="834"/>
              <a:ext cx="288"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93212" name="Text Box 24"/>
            <p:cNvSpPr txBox="1"/>
            <p:nvPr/>
          </p:nvSpPr>
          <p:spPr>
            <a:xfrm>
              <a:off x="798" y="787"/>
              <a:ext cx="283"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rgbClr val="6600FF"/>
                  </a:solidFill>
                  <a:latin typeface="Times New Roman" panose="02020603050405020304" pitchFamily="18" charset="0"/>
                </a:rPr>
                <a:t>U</a:t>
              </a:r>
              <a:r>
                <a:rPr lang="en-US" altLang="zh-CN" sz="2000" b="1" baseline="-25000">
                  <a:solidFill>
                    <a:srgbClr val="6600FF"/>
                  </a:solidFill>
                  <a:latin typeface="Times New Roman" panose="02020603050405020304" pitchFamily="18" charset="0"/>
                </a:rPr>
                <a:t>2</a:t>
              </a:r>
            </a:p>
          </p:txBody>
        </p:sp>
        <p:sp>
          <p:nvSpPr>
            <p:cNvPr id="93213" name="Text Box 25"/>
            <p:cNvSpPr txBox="1"/>
            <p:nvPr/>
          </p:nvSpPr>
          <p:spPr>
            <a:xfrm>
              <a:off x="997" y="950"/>
              <a:ext cx="235"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r>
                <a:rPr lang="en-US" altLang="zh-CN" sz="2000" b="1" i="1">
                  <a:solidFill>
                    <a:srgbClr val="6600FF"/>
                  </a:solidFill>
                  <a:latin typeface="Times New Roman" panose="02020603050405020304" pitchFamily="18" charset="0"/>
                  <a:ea typeface="隶书" panose="02010509060101010101" pitchFamily="49" charset="-122"/>
                </a:rPr>
                <a:t> </a:t>
              </a:r>
            </a:p>
          </p:txBody>
        </p:sp>
        <p:sp>
          <p:nvSpPr>
            <p:cNvPr id="93214" name="Oval 26"/>
            <p:cNvSpPr/>
            <p:nvPr/>
          </p:nvSpPr>
          <p:spPr>
            <a:xfrm>
              <a:off x="1100" y="786"/>
              <a:ext cx="288" cy="28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93215" name="Text Box 27"/>
            <p:cNvSpPr txBox="1"/>
            <p:nvPr/>
          </p:nvSpPr>
          <p:spPr>
            <a:xfrm>
              <a:off x="963" y="607"/>
              <a:ext cx="206"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p>
          </p:txBody>
        </p:sp>
        <p:sp>
          <p:nvSpPr>
            <p:cNvPr id="93216" name="Line 28"/>
            <p:cNvSpPr/>
            <p:nvPr/>
          </p:nvSpPr>
          <p:spPr>
            <a:xfrm>
              <a:off x="1008" y="343"/>
              <a:ext cx="312" cy="0"/>
            </a:xfrm>
            <a:prstGeom prst="line">
              <a:avLst/>
            </a:prstGeom>
            <a:ln w="38100" cap="flat" cmpd="sng">
              <a:solidFill>
                <a:srgbClr val="6600FF"/>
              </a:solidFill>
              <a:prstDash val="solid"/>
              <a:headEnd type="none" w="med" len="med"/>
              <a:tailEnd type="none" w="med" len="med"/>
            </a:ln>
          </p:spPr>
        </p:sp>
        <p:sp>
          <p:nvSpPr>
            <p:cNvPr id="93217" name="未知"/>
            <p:cNvSpPr/>
            <p:nvPr/>
          </p:nvSpPr>
          <p:spPr>
            <a:xfrm rot="-3236565">
              <a:off x="1034" y="294"/>
              <a:ext cx="240" cy="192"/>
            </a:xfrm>
            <a:custGeom>
              <a:avLst/>
              <a:gdLst>
                <a:gd name="txL" fmla="*/ 0 w 240"/>
                <a:gd name="txT" fmla="*/ 0 h 192"/>
                <a:gd name="txR" fmla="*/ 240 w 240"/>
                <a:gd name="txB" fmla="*/ 192 h 192"/>
              </a:gdLst>
              <a:ahLst/>
              <a:cxnLst>
                <a:cxn ang="0">
                  <a:pos x="240" y="0"/>
                </a:cxn>
                <a:cxn ang="0">
                  <a:pos x="96" y="48"/>
                </a:cxn>
                <a:cxn ang="0">
                  <a:pos x="0" y="192"/>
                </a:cxn>
              </a:cxnLst>
              <a:rect l="txL" t="txT" r="txR" b="txB"/>
              <a:pathLst>
                <a:path w="240" h="192">
                  <a:moveTo>
                    <a:pt x="240" y="0"/>
                  </a:moveTo>
                  <a:cubicBezTo>
                    <a:pt x="188" y="8"/>
                    <a:pt x="136" y="16"/>
                    <a:pt x="96" y="48"/>
                  </a:cubicBezTo>
                  <a:cubicBezTo>
                    <a:pt x="56" y="80"/>
                    <a:pt x="28" y="136"/>
                    <a:pt x="0" y="192"/>
                  </a:cubicBezTo>
                </a:path>
              </a:pathLst>
            </a:custGeom>
            <a:noFill/>
            <a:ln w="31750" cap="flat" cmpd="sng">
              <a:solidFill>
                <a:srgbClr val="FF0066">
                  <a:alpha val="100000"/>
                </a:srgbClr>
              </a:solidFill>
              <a:prstDash val="solid"/>
              <a:miter lim="800000"/>
              <a:headEnd type="none" w="med" len="med"/>
              <a:tailEnd type="stealth" w="med" len="lg"/>
            </a:ln>
          </p:spPr>
          <p:txBody>
            <a:bodyPr/>
            <a:lstStyle/>
            <a:p>
              <a:endParaRPr lang="zh-CN" altLang="en-US"/>
            </a:p>
          </p:txBody>
        </p:sp>
        <p:sp>
          <p:nvSpPr>
            <p:cNvPr id="93218" name="未知"/>
            <p:cNvSpPr/>
            <p:nvPr/>
          </p:nvSpPr>
          <p:spPr>
            <a:xfrm>
              <a:off x="1310" y="342"/>
              <a:ext cx="797" cy="480"/>
            </a:xfrm>
            <a:custGeom>
              <a:avLst/>
              <a:gdLst>
                <a:gd name="txL" fmla="*/ 0 w 1008"/>
                <a:gd name="txT" fmla="*/ 0 h 240"/>
                <a:gd name="txR" fmla="*/ 1008 w 1008"/>
                <a:gd name="txB" fmla="*/ 240 h 240"/>
              </a:gdLst>
              <a:ahLst/>
              <a:cxnLst>
                <a:cxn ang="0">
                  <a:pos x="0" y="0"/>
                </a:cxn>
                <a:cxn ang="0">
                  <a:pos x="6" y="0"/>
                </a:cxn>
                <a:cxn ang="0">
                  <a:pos x="6" y="1006632960"/>
                </a:cxn>
              </a:cxnLst>
              <a:rect l="txL" t="txT" r="txR" b="txB"/>
              <a:pathLst>
                <a:path w="1008" h="240">
                  <a:moveTo>
                    <a:pt x="0" y="0"/>
                  </a:moveTo>
                  <a:lnTo>
                    <a:pt x="1008" y="0"/>
                  </a:lnTo>
                  <a:lnTo>
                    <a:pt x="1008" y="240"/>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useBgFill="1">
          <p:nvSpPr>
            <p:cNvPr id="93219" name="Rectangle 37"/>
            <p:cNvSpPr/>
            <p:nvPr/>
          </p:nvSpPr>
          <p:spPr>
            <a:xfrm>
              <a:off x="1634" y="294"/>
              <a:ext cx="288"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93220" name="Text Box 38"/>
            <p:cNvSpPr txBox="1"/>
            <p:nvPr/>
          </p:nvSpPr>
          <p:spPr>
            <a:xfrm>
              <a:off x="1337" y="372"/>
              <a:ext cx="195"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2</a:t>
              </a:r>
            </a:p>
          </p:txBody>
        </p:sp>
        <p:sp>
          <p:nvSpPr>
            <p:cNvPr id="93221" name="Line 40"/>
            <p:cNvSpPr/>
            <p:nvPr/>
          </p:nvSpPr>
          <p:spPr>
            <a:xfrm>
              <a:off x="2107" y="876"/>
              <a:ext cx="0" cy="480"/>
            </a:xfrm>
            <a:prstGeom prst="line">
              <a:avLst/>
            </a:prstGeom>
            <a:ln w="38100" cap="flat" cmpd="sng">
              <a:solidFill>
                <a:schemeClr val="tx1"/>
              </a:solidFill>
              <a:prstDash val="solid"/>
              <a:headEnd type="none" w="med" len="med"/>
              <a:tailEnd type="none" w="med" len="med"/>
            </a:ln>
          </p:spPr>
        </p:sp>
        <p:sp>
          <p:nvSpPr>
            <p:cNvPr id="93222" name="Text Box 41"/>
            <p:cNvSpPr txBox="1"/>
            <p:nvPr/>
          </p:nvSpPr>
          <p:spPr>
            <a:xfrm>
              <a:off x="571" y="411"/>
              <a:ext cx="411"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FF0066"/>
                  </a:solidFill>
                  <a:latin typeface="Times New Roman" panose="02020603050405020304" pitchFamily="18" charset="0"/>
                </a:rPr>
                <a:t>t </a:t>
              </a:r>
              <a:r>
                <a:rPr lang="en-US" altLang="zh-CN" sz="2000" b="1">
                  <a:solidFill>
                    <a:srgbClr val="FF0066"/>
                  </a:solidFill>
                  <a:latin typeface="Times New Roman" panose="02020603050405020304" pitchFamily="18" charset="0"/>
                </a:rPr>
                <a:t>= 0</a:t>
              </a:r>
            </a:p>
          </p:txBody>
        </p:sp>
        <p:sp>
          <p:nvSpPr>
            <p:cNvPr id="93223" name="Text Box 42"/>
            <p:cNvSpPr txBox="1"/>
            <p:nvPr/>
          </p:nvSpPr>
          <p:spPr>
            <a:xfrm>
              <a:off x="1147" y="0"/>
              <a:ext cx="204"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6600FF"/>
                  </a:solidFill>
                  <a:latin typeface="Times New Roman" panose="02020603050405020304" pitchFamily="18" charset="0"/>
                </a:rPr>
                <a:t>S</a:t>
              </a:r>
            </a:p>
          </p:txBody>
        </p:sp>
      </p:grpSp>
      <p:sp>
        <p:nvSpPr>
          <p:cNvPr id="93187" name="Text Box 2"/>
          <p:cNvSpPr txBox="1"/>
          <p:nvPr/>
        </p:nvSpPr>
        <p:spPr>
          <a:xfrm>
            <a:off x="1127760" y="-99695"/>
            <a:ext cx="9346565" cy="130873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zh-CN" altLang="en-US" sz="2400" b="1" dirty="0">
                <a:solidFill>
                  <a:srgbClr val="FF0066"/>
                </a:solidFill>
                <a:latin typeface="宋体" panose="02010600030101010101" pitchFamily="2" charset="-122"/>
              </a:rPr>
              <a:t>[</a:t>
            </a:r>
            <a:r>
              <a:rPr lang="zh-CN" altLang="en-US" sz="2400" b="1" dirty="0">
                <a:solidFill>
                  <a:srgbClr val="FF0066"/>
                </a:solidFill>
                <a:latin typeface="Times New Roman" panose="02020603050405020304" pitchFamily="18" charset="0"/>
              </a:rPr>
              <a:t>例</a:t>
            </a:r>
            <a:r>
              <a:rPr lang="en-US" altLang="zh-CN" sz="2400" b="1">
                <a:solidFill>
                  <a:srgbClr val="FF0066"/>
                </a:solidFill>
                <a:latin typeface="Times New Roman" panose="02020603050405020304" pitchFamily="18" charset="0"/>
              </a:rPr>
              <a:t> 2</a:t>
            </a:r>
            <a:r>
              <a:rPr lang="zh-CN" altLang="en-US" sz="2400" b="1" dirty="0">
                <a:solidFill>
                  <a:srgbClr val="FF0066"/>
                </a:solidFill>
                <a:latin typeface="宋体" panose="02010600030101010101" pitchFamily="2" charset="-122"/>
              </a:rPr>
              <a:t>]</a:t>
            </a:r>
            <a:r>
              <a:rPr lang="zh-CN" altLang="en-US" sz="2400" b="1" dirty="0">
                <a:solidFill>
                  <a:schemeClr val="tx2"/>
                </a:solidFill>
                <a:latin typeface="Times New Roman" panose="02020603050405020304" pitchFamily="18" charset="0"/>
              </a:rPr>
              <a:t>  在下图中，已知</a:t>
            </a:r>
            <a:r>
              <a:rPr lang="en-US" altLang="zh-CN" sz="2400" b="1">
                <a:solidFill>
                  <a:schemeClr val="tx2"/>
                </a:solidFill>
                <a:latin typeface="Times New Roman" panose="02020603050405020304" pitchFamily="18" charset="0"/>
              </a:rPr>
              <a:t> </a:t>
            </a:r>
            <a:r>
              <a:rPr lang="zh-CN" altLang="en-US" sz="2400" b="1" i="1" dirty="0">
                <a:solidFill>
                  <a:schemeClr val="tx2"/>
                </a:solidFill>
                <a:latin typeface="Times New Roman" panose="02020603050405020304" pitchFamily="18" charset="0"/>
              </a:rPr>
              <a:t>U</a:t>
            </a:r>
            <a:r>
              <a:rPr lang="zh-CN" altLang="en-US" sz="2400" b="1" baseline="-25000" dirty="0">
                <a:solidFill>
                  <a:schemeClr val="tx2"/>
                </a:solidFill>
                <a:latin typeface="Times New Roman" panose="02020603050405020304" pitchFamily="18" charset="0"/>
              </a:rPr>
              <a:t>1</a:t>
            </a:r>
            <a:r>
              <a:rPr lang="en-US" altLang="zh-CN" sz="2400" b="1">
                <a:solidFill>
                  <a:schemeClr val="tx2"/>
                </a:solidFill>
                <a:latin typeface="Times New Roman" panose="02020603050405020304" pitchFamily="18" charset="0"/>
              </a:rPr>
              <a:t> </a:t>
            </a:r>
            <a:r>
              <a:rPr lang="zh-CN" altLang="en-US" sz="2400" b="1" dirty="0">
                <a:solidFill>
                  <a:schemeClr val="tx2"/>
                </a:solidFill>
                <a:latin typeface="Times New Roman" panose="02020603050405020304" pitchFamily="18" charset="0"/>
              </a:rPr>
              <a:t>=</a:t>
            </a:r>
            <a:r>
              <a:rPr lang="en-US" altLang="zh-CN" sz="2400" b="1">
                <a:solidFill>
                  <a:schemeClr val="tx2"/>
                </a:solidFill>
                <a:latin typeface="Times New Roman" panose="02020603050405020304" pitchFamily="18" charset="0"/>
              </a:rPr>
              <a:t> </a:t>
            </a:r>
            <a:r>
              <a:rPr lang="zh-CN" altLang="en-US" sz="2400" b="1" dirty="0">
                <a:solidFill>
                  <a:schemeClr val="tx2"/>
                </a:solidFill>
                <a:latin typeface="Times New Roman" panose="02020603050405020304" pitchFamily="18" charset="0"/>
              </a:rPr>
              <a:t>3</a:t>
            </a:r>
            <a:r>
              <a:rPr lang="en-US" altLang="zh-CN" sz="2400" b="1">
                <a:solidFill>
                  <a:schemeClr val="tx2"/>
                </a:solidFill>
                <a:latin typeface="Times New Roman" panose="02020603050405020304" pitchFamily="18" charset="0"/>
              </a:rPr>
              <a:t> </a:t>
            </a:r>
            <a:r>
              <a:rPr lang="zh-CN" altLang="en-US" sz="2400" b="1" dirty="0">
                <a:solidFill>
                  <a:schemeClr val="tx2"/>
                </a:solidFill>
                <a:latin typeface="Times New Roman" panose="02020603050405020304" pitchFamily="18" charset="0"/>
              </a:rPr>
              <a:t>V， </a:t>
            </a:r>
            <a:r>
              <a:rPr lang="zh-CN" altLang="en-US" sz="2400" b="1" i="1" dirty="0">
                <a:solidFill>
                  <a:schemeClr val="tx2"/>
                </a:solidFill>
                <a:latin typeface="Times New Roman" panose="02020603050405020304" pitchFamily="18" charset="0"/>
              </a:rPr>
              <a:t>U</a:t>
            </a:r>
            <a:r>
              <a:rPr lang="zh-CN" altLang="en-US" sz="2400" b="1" baseline="-25000" dirty="0">
                <a:solidFill>
                  <a:schemeClr val="tx2"/>
                </a:solidFill>
                <a:latin typeface="Times New Roman" panose="02020603050405020304" pitchFamily="18" charset="0"/>
              </a:rPr>
              <a:t>2</a:t>
            </a:r>
            <a:r>
              <a:rPr lang="en-US" altLang="zh-CN" sz="2400" b="1">
                <a:solidFill>
                  <a:schemeClr val="tx2"/>
                </a:solidFill>
                <a:latin typeface="Times New Roman" panose="02020603050405020304" pitchFamily="18" charset="0"/>
              </a:rPr>
              <a:t> </a:t>
            </a:r>
            <a:r>
              <a:rPr lang="zh-CN" altLang="en-US" sz="2400" b="1" dirty="0">
                <a:solidFill>
                  <a:schemeClr val="tx2"/>
                </a:solidFill>
                <a:latin typeface="Times New Roman" panose="02020603050405020304" pitchFamily="18" charset="0"/>
              </a:rPr>
              <a:t>=</a:t>
            </a:r>
            <a:r>
              <a:rPr lang="en-US" altLang="zh-CN" sz="2400" b="1">
                <a:solidFill>
                  <a:schemeClr val="tx2"/>
                </a:solidFill>
                <a:latin typeface="Times New Roman" panose="02020603050405020304" pitchFamily="18" charset="0"/>
              </a:rPr>
              <a:t> + 6 </a:t>
            </a:r>
            <a:r>
              <a:rPr lang="zh-CN" altLang="en-US" sz="2400" b="1" dirty="0">
                <a:solidFill>
                  <a:schemeClr val="tx2"/>
                </a:solidFill>
                <a:latin typeface="Times New Roman" panose="02020603050405020304" pitchFamily="18" charset="0"/>
              </a:rPr>
              <a:t>V，</a:t>
            </a:r>
            <a:r>
              <a:rPr lang="zh-CN" altLang="en-US" sz="2400" b="1" i="1" dirty="0">
                <a:solidFill>
                  <a:schemeClr val="tx2"/>
                </a:solidFill>
                <a:latin typeface="Times New Roman" panose="02020603050405020304" pitchFamily="18" charset="0"/>
              </a:rPr>
              <a:t>R</a:t>
            </a:r>
            <a:r>
              <a:rPr lang="zh-CN" altLang="en-US" sz="2400" b="1" baseline="-25000" dirty="0">
                <a:solidFill>
                  <a:schemeClr val="tx2"/>
                </a:solidFill>
                <a:latin typeface="Times New Roman" panose="02020603050405020304" pitchFamily="18" charset="0"/>
              </a:rPr>
              <a:t>1</a:t>
            </a:r>
            <a:r>
              <a:rPr lang="en-US" altLang="zh-CN" sz="2400" b="1">
                <a:solidFill>
                  <a:schemeClr val="tx2"/>
                </a:solidFill>
                <a:latin typeface="Times New Roman" panose="02020603050405020304" pitchFamily="18" charset="0"/>
              </a:rPr>
              <a:t> </a:t>
            </a:r>
            <a:r>
              <a:rPr lang="zh-CN" altLang="en-US" sz="2400" b="1" dirty="0">
                <a:solidFill>
                  <a:schemeClr val="tx2"/>
                </a:solidFill>
                <a:latin typeface="Times New Roman" panose="02020603050405020304" pitchFamily="18" charset="0"/>
              </a:rPr>
              <a:t>=</a:t>
            </a:r>
            <a:r>
              <a:rPr lang="en-US" altLang="zh-CN" sz="2400" b="1">
                <a:solidFill>
                  <a:schemeClr val="tx2"/>
                </a:solidFill>
                <a:latin typeface="Times New Roman" panose="02020603050405020304" pitchFamily="18" charset="0"/>
              </a:rPr>
              <a:t> </a:t>
            </a:r>
            <a:r>
              <a:rPr lang="zh-CN" altLang="en-US" sz="2400" b="1" dirty="0">
                <a:solidFill>
                  <a:schemeClr val="tx2"/>
                </a:solidFill>
                <a:latin typeface="Times New Roman" panose="02020603050405020304" pitchFamily="18" charset="0"/>
              </a:rPr>
              <a:t>1</a:t>
            </a:r>
            <a:r>
              <a:rPr lang="en-US" altLang="zh-CN" sz="2400" b="1">
                <a:solidFill>
                  <a:schemeClr val="tx2"/>
                </a:solidFill>
                <a:latin typeface="Times New Roman" panose="02020603050405020304" pitchFamily="18" charset="0"/>
              </a:rPr>
              <a:t> </a:t>
            </a:r>
            <a:r>
              <a:rPr lang="zh-CN" altLang="en-US" sz="2400" b="1" dirty="0">
                <a:solidFill>
                  <a:schemeClr val="tx2"/>
                </a:solidFill>
                <a:latin typeface="Times New Roman" panose="02020603050405020304" pitchFamily="18" charset="0"/>
              </a:rPr>
              <a:t>k</a:t>
            </a:r>
            <a:r>
              <a:rPr lang="zh-CN" altLang="en-US" sz="2400" b="1" dirty="0">
                <a:solidFill>
                  <a:schemeClr val="tx2"/>
                </a:solidFill>
                <a:latin typeface="Times New Roman" panose="02020603050405020304" pitchFamily="18" charset="0"/>
                <a:sym typeface="Symbol" panose="05050102010706020507" pitchFamily="18" charset="2"/>
              </a:rPr>
              <a:t></a:t>
            </a:r>
            <a:r>
              <a:rPr lang="en-US" altLang="zh-CN" sz="2400" b="1">
                <a:solidFill>
                  <a:schemeClr val="tx2"/>
                </a:solidFill>
                <a:latin typeface="Times New Roman" panose="02020603050405020304" pitchFamily="18" charset="0"/>
                <a:sym typeface="Symbol" panose="05050102010706020507" pitchFamily="18" charset="2"/>
              </a:rPr>
              <a:t>，</a:t>
            </a:r>
            <a:r>
              <a:rPr lang="zh-CN" altLang="en-US" sz="2400" b="1" i="1" dirty="0">
                <a:solidFill>
                  <a:schemeClr val="tx2"/>
                </a:solidFill>
                <a:latin typeface="Times New Roman" panose="02020603050405020304" pitchFamily="18" charset="0"/>
              </a:rPr>
              <a:t>R</a:t>
            </a:r>
            <a:r>
              <a:rPr lang="zh-CN" altLang="en-US" sz="2400" b="1" baseline="-25000" dirty="0">
                <a:solidFill>
                  <a:schemeClr val="tx2"/>
                </a:solidFill>
                <a:latin typeface="Times New Roman" panose="02020603050405020304" pitchFamily="18" charset="0"/>
              </a:rPr>
              <a:t>2</a:t>
            </a:r>
            <a:r>
              <a:rPr lang="en-US" altLang="zh-CN" sz="2400" b="1">
                <a:solidFill>
                  <a:schemeClr val="tx2"/>
                </a:solidFill>
                <a:latin typeface="Times New Roman" panose="02020603050405020304" pitchFamily="18" charset="0"/>
              </a:rPr>
              <a:t> </a:t>
            </a:r>
            <a:r>
              <a:rPr lang="zh-CN" altLang="en-US" sz="2400" b="1" dirty="0">
                <a:solidFill>
                  <a:schemeClr val="tx2"/>
                </a:solidFill>
                <a:latin typeface="Times New Roman" panose="02020603050405020304" pitchFamily="18" charset="0"/>
              </a:rPr>
              <a:t>=</a:t>
            </a:r>
            <a:r>
              <a:rPr lang="en-US" altLang="zh-CN" sz="2400" b="1">
                <a:solidFill>
                  <a:schemeClr val="tx2"/>
                </a:solidFill>
                <a:latin typeface="Times New Roman" panose="02020603050405020304" pitchFamily="18" charset="0"/>
              </a:rPr>
              <a:t> </a:t>
            </a:r>
            <a:r>
              <a:rPr lang="zh-CN" altLang="en-US" sz="2400" b="1" dirty="0">
                <a:solidFill>
                  <a:schemeClr val="tx2"/>
                </a:solidFill>
                <a:latin typeface="Times New Roman" panose="02020603050405020304" pitchFamily="18" charset="0"/>
              </a:rPr>
              <a:t>2</a:t>
            </a:r>
            <a:r>
              <a:rPr lang="en-US" altLang="zh-CN" sz="2400" b="1">
                <a:solidFill>
                  <a:schemeClr val="tx2"/>
                </a:solidFill>
                <a:latin typeface="Times New Roman" panose="02020603050405020304" pitchFamily="18" charset="0"/>
              </a:rPr>
              <a:t> </a:t>
            </a:r>
            <a:r>
              <a:rPr lang="zh-CN" altLang="en-US" sz="2400" b="1" dirty="0">
                <a:solidFill>
                  <a:schemeClr val="tx2"/>
                </a:solidFill>
                <a:latin typeface="Times New Roman" panose="02020603050405020304" pitchFamily="18" charset="0"/>
              </a:rPr>
              <a:t>k</a:t>
            </a:r>
            <a:r>
              <a:rPr lang="zh-CN" altLang="en-US" sz="2400" b="1" dirty="0">
                <a:solidFill>
                  <a:schemeClr val="tx2"/>
                </a:solidFill>
                <a:latin typeface="Times New Roman" panose="02020603050405020304" pitchFamily="18" charset="0"/>
                <a:sym typeface="Symbol" panose="05050102010706020507" pitchFamily="18" charset="2"/>
              </a:rPr>
              <a:t>，</a:t>
            </a:r>
            <a:r>
              <a:rPr lang="zh-CN" altLang="en-US" sz="2400" b="1" i="1" dirty="0">
                <a:solidFill>
                  <a:schemeClr val="tx2"/>
                </a:solidFill>
                <a:latin typeface="Times New Roman" panose="02020603050405020304" pitchFamily="18" charset="0"/>
                <a:sym typeface="Symbol" panose="05050102010706020507" pitchFamily="18" charset="2"/>
              </a:rPr>
              <a:t>C</a:t>
            </a:r>
            <a:r>
              <a:rPr lang="en-US" altLang="zh-CN" sz="2400" b="1" i="1">
                <a:solidFill>
                  <a:schemeClr val="tx2"/>
                </a:solidFill>
                <a:latin typeface="Times New Roman" panose="02020603050405020304" pitchFamily="18" charset="0"/>
                <a:sym typeface="Symbol" panose="05050102010706020507" pitchFamily="18" charset="2"/>
              </a:rPr>
              <a:t> </a:t>
            </a:r>
            <a:r>
              <a:rPr lang="zh-CN" altLang="en-US" sz="2400" b="1" dirty="0">
                <a:solidFill>
                  <a:schemeClr val="tx2"/>
                </a:solidFill>
                <a:latin typeface="Times New Roman" panose="02020603050405020304" pitchFamily="18" charset="0"/>
                <a:sym typeface="Symbol" panose="05050102010706020507" pitchFamily="18" charset="2"/>
              </a:rPr>
              <a:t>=</a:t>
            </a:r>
            <a:r>
              <a:rPr lang="zh-CN" altLang="en-US" sz="2400" b="1" dirty="0">
                <a:solidFill>
                  <a:schemeClr val="tx2"/>
                </a:solidFill>
                <a:latin typeface="Times New Roman" panose="02020603050405020304" pitchFamily="18" charset="0"/>
              </a:rPr>
              <a:t> 3</a:t>
            </a:r>
            <a:r>
              <a:rPr lang="zh-CN" altLang="en-US" sz="2400" b="1" dirty="0">
                <a:solidFill>
                  <a:schemeClr val="tx2"/>
                </a:solidFill>
                <a:latin typeface="Times New Roman" panose="02020603050405020304" pitchFamily="18" charset="0"/>
                <a:sym typeface="Symbol" panose="05050102010706020507" pitchFamily="18" charset="2"/>
              </a:rPr>
              <a:t>F</a:t>
            </a:r>
            <a:r>
              <a:rPr lang="zh-CN" altLang="en-US" sz="2400" b="1" dirty="0">
                <a:solidFill>
                  <a:schemeClr val="tx2"/>
                </a:solidFill>
                <a:latin typeface="Times New Roman" panose="02020603050405020304" pitchFamily="18" charset="0"/>
              </a:rPr>
              <a:t> ，</a:t>
            </a:r>
            <a:r>
              <a:rPr lang="zh-CN" altLang="en-US" sz="2400" b="1" i="1" dirty="0">
                <a:solidFill>
                  <a:schemeClr val="tx2"/>
                </a:solidFill>
                <a:latin typeface="Times New Roman" panose="02020603050405020304" pitchFamily="18" charset="0"/>
              </a:rPr>
              <a:t>t</a:t>
            </a:r>
            <a:r>
              <a:rPr lang="en-US" altLang="zh-CN" sz="2400" b="1" i="1">
                <a:solidFill>
                  <a:schemeClr val="tx2"/>
                </a:solidFill>
                <a:latin typeface="Times New Roman" panose="02020603050405020304" pitchFamily="18" charset="0"/>
              </a:rPr>
              <a:t> </a:t>
            </a:r>
            <a:r>
              <a:rPr lang="zh-CN" altLang="en-US" sz="2400" b="1" dirty="0">
                <a:solidFill>
                  <a:schemeClr val="tx2"/>
                </a:solidFill>
                <a:latin typeface="Times New Roman" panose="02020603050405020304" pitchFamily="18" charset="0"/>
              </a:rPr>
              <a:t>&lt;</a:t>
            </a:r>
            <a:r>
              <a:rPr lang="en-US" altLang="zh-CN" sz="2400" b="1">
                <a:solidFill>
                  <a:schemeClr val="tx2"/>
                </a:solidFill>
                <a:latin typeface="Times New Roman" panose="02020603050405020304" pitchFamily="18" charset="0"/>
              </a:rPr>
              <a:t> </a:t>
            </a:r>
            <a:r>
              <a:rPr lang="zh-CN" altLang="en-US" sz="2400" b="1" dirty="0">
                <a:solidFill>
                  <a:schemeClr val="tx2"/>
                </a:solidFill>
                <a:latin typeface="Times New Roman" panose="02020603050405020304" pitchFamily="18" charset="0"/>
              </a:rPr>
              <a:t>0</a:t>
            </a:r>
            <a:r>
              <a:rPr lang="en-US" altLang="zh-CN" sz="2400" b="1">
                <a:solidFill>
                  <a:schemeClr val="tx2"/>
                </a:solidFill>
                <a:latin typeface="Times New Roman" panose="02020603050405020304" pitchFamily="18" charset="0"/>
              </a:rPr>
              <a:t> </a:t>
            </a:r>
            <a:r>
              <a:rPr lang="zh-CN" altLang="en-US" sz="2400" b="1" dirty="0">
                <a:solidFill>
                  <a:schemeClr val="tx2"/>
                </a:solidFill>
                <a:latin typeface="Times New Roman" panose="02020603050405020304" pitchFamily="18" charset="0"/>
              </a:rPr>
              <a:t>时电路已处于稳态。用三要素法求</a:t>
            </a:r>
            <a:r>
              <a:rPr lang="en-US" altLang="zh-CN" sz="2400" b="1">
                <a:solidFill>
                  <a:schemeClr val="tx2"/>
                </a:solidFill>
                <a:latin typeface="Times New Roman" panose="02020603050405020304" pitchFamily="18" charset="0"/>
              </a:rPr>
              <a:t> </a:t>
            </a:r>
            <a:r>
              <a:rPr lang="zh-CN" altLang="en-US" sz="2400" b="1" i="1" dirty="0">
                <a:solidFill>
                  <a:schemeClr val="tx2"/>
                </a:solidFill>
                <a:latin typeface="Times New Roman" panose="02020603050405020304" pitchFamily="18" charset="0"/>
              </a:rPr>
              <a:t>t </a:t>
            </a:r>
            <a:r>
              <a:rPr lang="zh-CN" altLang="en-US" sz="2400" b="1" dirty="0">
                <a:solidFill>
                  <a:schemeClr val="tx2"/>
                </a:solidFill>
                <a:latin typeface="宋体" panose="02010600030101010101" pitchFamily="2" charset="-122"/>
              </a:rPr>
              <a:t>≥</a:t>
            </a:r>
            <a:r>
              <a:rPr lang="zh-CN" altLang="en-US" sz="2400" b="1" dirty="0">
                <a:solidFill>
                  <a:schemeClr val="tx2"/>
                </a:solidFill>
                <a:latin typeface="Times New Roman" panose="02020603050405020304" pitchFamily="18" charset="0"/>
                <a:sym typeface="Symbol" panose="05050102010706020507" pitchFamily="18" charset="2"/>
              </a:rPr>
              <a:t> 0 时的 </a:t>
            </a:r>
            <a:r>
              <a:rPr lang="zh-CN" altLang="en-US" sz="2400" b="1" i="1" dirty="0">
                <a:solidFill>
                  <a:schemeClr val="tx2"/>
                </a:solidFill>
                <a:latin typeface="Times New Roman" panose="02020603050405020304" pitchFamily="18" charset="0"/>
                <a:ea typeface="黑体" panose="02010609060101010101" pitchFamily="2" charset="-122"/>
              </a:rPr>
              <a:t>u</a:t>
            </a:r>
            <a:r>
              <a:rPr lang="zh-CN" altLang="en-US" sz="2400" b="1" i="1" baseline="-25000" dirty="0">
                <a:solidFill>
                  <a:schemeClr val="tx2"/>
                </a:solidFill>
                <a:latin typeface="Times New Roman" panose="02020603050405020304" pitchFamily="18" charset="0"/>
              </a:rPr>
              <a:t>C</a:t>
            </a:r>
            <a:r>
              <a:rPr lang="zh-CN" altLang="en-US" sz="2400" b="1" dirty="0">
                <a:solidFill>
                  <a:schemeClr val="tx2"/>
                </a:solidFill>
                <a:latin typeface="Times New Roman" panose="02020603050405020304" pitchFamily="18" charset="0"/>
                <a:sym typeface="Symbol" panose="05050102010706020507" pitchFamily="18" charset="2"/>
              </a:rPr>
              <a:t>(</a:t>
            </a:r>
            <a:r>
              <a:rPr lang="zh-CN" altLang="en-US" sz="2400" b="1" i="1" dirty="0">
                <a:solidFill>
                  <a:schemeClr val="tx2"/>
                </a:solidFill>
                <a:latin typeface="Times New Roman" panose="02020603050405020304" pitchFamily="18" charset="0"/>
                <a:sym typeface="Symbol" panose="05050102010706020507" pitchFamily="18" charset="2"/>
              </a:rPr>
              <a:t>t</a:t>
            </a:r>
            <a:r>
              <a:rPr lang="zh-CN" altLang="en-US" sz="2400" b="1" dirty="0">
                <a:solidFill>
                  <a:schemeClr val="tx2"/>
                </a:solidFill>
                <a:latin typeface="Times New Roman" panose="02020603050405020304" pitchFamily="18" charset="0"/>
                <a:sym typeface="Symbol" panose="05050102010706020507" pitchFamily="18" charset="2"/>
              </a:rPr>
              <a:t>)</a:t>
            </a:r>
            <a:r>
              <a:rPr lang="en-US" altLang="zh-CN" sz="2400" b="1">
                <a:solidFill>
                  <a:schemeClr val="tx2"/>
                </a:solidFill>
                <a:latin typeface="Times New Roman" panose="02020603050405020304" pitchFamily="18" charset="0"/>
                <a:sym typeface="Symbol" panose="05050102010706020507" pitchFamily="18" charset="2"/>
              </a:rPr>
              <a:t>，</a:t>
            </a:r>
            <a:r>
              <a:rPr lang="zh-CN" altLang="en-US" sz="2400" b="1" dirty="0">
                <a:solidFill>
                  <a:schemeClr val="tx2"/>
                </a:solidFill>
                <a:latin typeface="Times New Roman" panose="02020603050405020304" pitchFamily="18" charset="0"/>
                <a:sym typeface="Symbol" panose="05050102010706020507" pitchFamily="18" charset="2"/>
              </a:rPr>
              <a:t>并</a:t>
            </a:r>
            <a:r>
              <a:rPr lang="zh-CN" altLang="en-US" sz="2400" b="1" dirty="0">
                <a:solidFill>
                  <a:schemeClr val="tx2"/>
                </a:solidFill>
                <a:latin typeface="Times New Roman" panose="02020603050405020304" pitchFamily="18" charset="0"/>
              </a:rPr>
              <a:t>画出其变化曲线。</a:t>
            </a:r>
          </a:p>
        </p:txBody>
      </p:sp>
      <p:sp>
        <p:nvSpPr>
          <p:cNvPr id="2" name="Text Box 4"/>
          <p:cNvSpPr txBox="1"/>
          <p:nvPr/>
        </p:nvSpPr>
        <p:spPr>
          <a:xfrm>
            <a:off x="1736090" y="1624330"/>
            <a:ext cx="4191000" cy="902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zh-CN" altLang="en-US" sz="2400" b="1" dirty="0">
                <a:solidFill>
                  <a:srgbClr val="6600FF"/>
                </a:solidFill>
                <a:latin typeface="Times New Roman" panose="02020603050405020304" pitchFamily="18" charset="0"/>
              </a:rPr>
              <a:t>　　</a:t>
            </a:r>
            <a:r>
              <a:rPr lang="en-US" altLang="zh-CN" sz="2400" b="1">
                <a:solidFill>
                  <a:srgbClr val="0000FF"/>
                </a:solidFill>
                <a:latin typeface="宋体" panose="02010600030101010101" pitchFamily="2" charset="-122"/>
              </a:rPr>
              <a:t>[</a:t>
            </a:r>
            <a:r>
              <a:rPr lang="zh-CN" altLang="en-US" sz="2400" b="1" dirty="0">
                <a:solidFill>
                  <a:srgbClr val="0000FF"/>
                </a:solidFill>
                <a:latin typeface="Times New Roman" panose="02020603050405020304" pitchFamily="18" charset="0"/>
              </a:rPr>
              <a:t>解</a:t>
            </a:r>
            <a:r>
              <a:rPr lang="en-US" altLang="zh-CN" sz="2400" b="1">
                <a:solidFill>
                  <a:srgbClr val="0000FF"/>
                </a:solidFill>
                <a:latin typeface="宋体" panose="02010600030101010101" pitchFamily="2" charset="-122"/>
              </a:rPr>
              <a:t>]</a:t>
            </a:r>
            <a:r>
              <a:rPr lang="en-US" altLang="zh-CN" sz="2400" b="1">
                <a:solidFill>
                  <a:srgbClr val="6600FF"/>
                </a:solidFill>
                <a:latin typeface="Times New Roman" panose="02020603050405020304" pitchFamily="18" charset="0"/>
              </a:rPr>
              <a:t> </a:t>
            </a:r>
            <a:r>
              <a:rPr lang="zh-CN" altLang="en-US" sz="2400" b="1" dirty="0">
                <a:latin typeface="Times New Roman" panose="02020603050405020304" pitchFamily="18" charset="0"/>
              </a:rPr>
              <a:t>先确定 </a:t>
            </a:r>
            <a:r>
              <a:rPr lang="en-US" altLang="zh-CN" sz="2400" b="1" i="1">
                <a:latin typeface="Times New Roman" panose="02020603050405020304" pitchFamily="18" charset="0"/>
              </a:rPr>
              <a:t>u</a:t>
            </a:r>
            <a:r>
              <a:rPr lang="en-US" altLang="zh-CN" sz="2400" b="1" i="1" baseline="-25000">
                <a:latin typeface="Times New Roman" panose="02020603050405020304" pitchFamily="18" charset="0"/>
              </a:rPr>
              <a:t>C</a:t>
            </a:r>
            <a:r>
              <a:rPr lang="en-US" altLang="zh-CN" sz="2400" b="1">
                <a:latin typeface="Times New Roman" panose="02020603050405020304" pitchFamily="18" charset="0"/>
              </a:rPr>
              <a:t>(0</a:t>
            </a:r>
            <a:r>
              <a:rPr lang="en-US" altLang="zh-CN" sz="2400" b="1" baseline="-25000">
                <a:latin typeface="Times New Roman" panose="02020603050405020304" pitchFamily="18" charset="0"/>
              </a:rPr>
              <a:t>+</a:t>
            </a:r>
            <a:r>
              <a:rPr lang="en-US" altLang="zh-CN" sz="2400" b="1">
                <a:latin typeface="Times New Roman" panose="02020603050405020304" pitchFamily="18" charset="0"/>
              </a:rPr>
              <a:t>)、</a:t>
            </a:r>
            <a:r>
              <a:rPr lang="en-US" altLang="zh-CN" sz="2400" b="1" i="1">
                <a:latin typeface="Times New Roman" panose="02020603050405020304" pitchFamily="18" charset="0"/>
              </a:rPr>
              <a:t>u</a:t>
            </a:r>
            <a:r>
              <a:rPr lang="en-US" altLang="zh-CN" sz="2400" b="1" i="1" baseline="-25000">
                <a:latin typeface="Times New Roman" panose="02020603050405020304" pitchFamily="18" charset="0"/>
              </a:rPr>
              <a:t>C</a:t>
            </a:r>
            <a:r>
              <a:rPr lang="en-US" altLang="zh-CN" sz="2400" b="1">
                <a:latin typeface="Times New Roman" panose="02020603050405020304" pitchFamily="18" charset="0"/>
              </a:rPr>
              <a:t>(</a:t>
            </a:r>
            <a:r>
              <a:rPr lang="en-US" altLang="zh-CN" sz="2400" b="1">
                <a:latin typeface="Times New Roman" panose="02020603050405020304" pitchFamily="18" charset="0"/>
                <a:sym typeface="Symbol" panose="05050102010706020507" pitchFamily="18" charset="2"/>
              </a:rPr>
              <a:t></a:t>
            </a:r>
            <a:r>
              <a:rPr lang="en-US" altLang="zh-CN" sz="2400" b="1">
                <a:latin typeface="Times New Roman" panose="02020603050405020304" pitchFamily="18" charset="0"/>
              </a:rPr>
              <a:t>) </a:t>
            </a:r>
            <a:r>
              <a:rPr lang="zh-CN" altLang="en-US" sz="2400" b="1" dirty="0">
                <a:latin typeface="Times New Roman" panose="02020603050405020304" pitchFamily="18" charset="0"/>
              </a:rPr>
              <a:t>和时间常数 </a:t>
            </a:r>
            <a:r>
              <a:rPr lang="zh-CN" altLang="en-US" sz="2400" b="1" i="1" dirty="0">
                <a:latin typeface="Times New Roman" panose="02020603050405020304" pitchFamily="18" charset="0"/>
                <a:sym typeface="Symbol" panose="05050102010706020507" pitchFamily="18" charset="2"/>
              </a:rPr>
              <a:t></a:t>
            </a:r>
            <a:r>
              <a:rPr lang="zh-CN" altLang="en-US" sz="2400" b="1" dirty="0">
                <a:latin typeface="Times New Roman" panose="02020603050405020304" pitchFamily="18" charset="0"/>
              </a:rPr>
              <a:t> </a:t>
            </a:r>
          </a:p>
        </p:txBody>
      </p:sp>
      <p:sp>
        <p:nvSpPr>
          <p:cNvPr id="3" name="Text Box 29"/>
          <p:cNvSpPr txBox="1"/>
          <p:nvPr/>
        </p:nvSpPr>
        <p:spPr>
          <a:xfrm>
            <a:off x="1793240" y="2539842"/>
            <a:ext cx="3810000" cy="130873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zh-CN" altLang="en-US" sz="2400" b="1" i="1" dirty="0">
                <a:solidFill>
                  <a:srgbClr val="6600FF"/>
                </a:solidFill>
                <a:latin typeface="Times New Roman" panose="02020603050405020304" pitchFamily="18" charset="0"/>
              </a:rPr>
              <a:t>　　</a:t>
            </a:r>
            <a:r>
              <a:rPr lang="en-US" altLang="zh-CN" sz="2400" b="1" i="1">
                <a:solidFill>
                  <a:srgbClr val="6600FF"/>
                </a:solidFill>
                <a:latin typeface="Times New Roman" panose="02020603050405020304" pitchFamily="18" charset="0"/>
              </a:rPr>
              <a:t>t </a:t>
            </a:r>
            <a:r>
              <a:rPr lang="en-US" altLang="zh-CN" sz="2400" b="1">
                <a:solidFill>
                  <a:srgbClr val="6600FF"/>
                </a:solidFill>
                <a:latin typeface="Times New Roman" panose="02020603050405020304" pitchFamily="18" charset="0"/>
              </a:rPr>
              <a:t>&lt; 0 </a:t>
            </a:r>
            <a:r>
              <a:rPr lang="zh-CN" altLang="en-US" sz="2400" b="1" dirty="0">
                <a:solidFill>
                  <a:srgbClr val="6600FF"/>
                </a:solidFill>
                <a:latin typeface="Times New Roman" panose="02020603050405020304" pitchFamily="18" charset="0"/>
              </a:rPr>
              <a:t>时电路已处于稳态，意味着电容相当于开路。</a:t>
            </a:r>
          </a:p>
        </p:txBody>
      </p:sp>
      <p:grpSp>
        <p:nvGrpSpPr>
          <p:cNvPr id="8" name="Group 55"/>
          <p:cNvGrpSpPr/>
          <p:nvPr/>
        </p:nvGrpSpPr>
        <p:grpSpPr>
          <a:xfrm>
            <a:off x="7525385" y="2147570"/>
            <a:ext cx="584200" cy="546100"/>
            <a:chOff x="0" y="0"/>
            <a:chExt cx="368" cy="344"/>
          </a:xfrm>
        </p:grpSpPr>
        <p:sp useBgFill="1">
          <p:nvSpPr>
            <p:cNvPr id="93193" name="Rectangle 32"/>
            <p:cNvSpPr/>
            <p:nvPr/>
          </p:nvSpPr>
          <p:spPr>
            <a:xfrm>
              <a:off x="0" y="0"/>
              <a:ext cx="368" cy="344"/>
            </a:xfrm>
            <a:prstGeom prst="rect">
              <a:avLst/>
            </a:prstGeom>
            <a:ln w="9525">
              <a:noFill/>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93194" name="Freeform 34"/>
            <p:cNvSpPr/>
            <p:nvPr/>
          </p:nvSpPr>
          <p:spPr>
            <a:xfrm>
              <a:off x="218" y="100"/>
              <a:ext cx="147" cy="244"/>
            </a:xfrm>
            <a:custGeom>
              <a:avLst/>
              <a:gdLst>
                <a:gd name="txL" fmla="*/ 0 w 147"/>
                <a:gd name="txT" fmla="*/ 0 h 244"/>
                <a:gd name="txR" fmla="*/ 147 w 147"/>
                <a:gd name="txB" fmla="*/ 244 h 244"/>
              </a:gdLst>
              <a:ahLst/>
              <a:cxnLst>
                <a:cxn ang="0">
                  <a:pos x="147" y="0"/>
                </a:cxn>
                <a:cxn ang="0">
                  <a:pos x="0" y="244"/>
                </a:cxn>
              </a:cxnLst>
              <a:rect l="txL" t="txT" r="txR" b="txB"/>
              <a:pathLst>
                <a:path w="147" h="244">
                  <a:moveTo>
                    <a:pt x="147" y="0"/>
                  </a:moveTo>
                  <a:lnTo>
                    <a:pt x="0" y="244"/>
                  </a:lnTo>
                </a:path>
              </a:pathLst>
            </a:custGeom>
            <a:noFill/>
            <a:ln w="38100" cap="flat" cmpd="sng">
              <a:solidFill>
                <a:srgbClr val="FF0066">
                  <a:alpha val="100000"/>
                </a:srgbClr>
              </a:solidFill>
              <a:prstDash val="solid"/>
              <a:miter lim="800000"/>
              <a:headEnd type="none" w="med" len="med"/>
              <a:tailEnd type="none" w="med" len="med"/>
            </a:ln>
          </p:spPr>
          <p:txBody>
            <a:bodyPr/>
            <a:lstStyle/>
            <a:p>
              <a:endParaRPr lang="zh-CN" altLang="en-US"/>
            </a:p>
          </p:txBody>
        </p:sp>
      </p:grpSp>
      <p:graphicFrame>
        <p:nvGraphicFramePr>
          <p:cNvPr id="4" name="Object 41"/>
          <p:cNvGraphicFramePr>
            <a:graphicFrameLocks noChangeAspect="1"/>
          </p:cNvGraphicFramePr>
          <p:nvPr/>
        </p:nvGraphicFramePr>
        <p:xfrm>
          <a:off x="2639378" y="4076383"/>
          <a:ext cx="4094162" cy="781050"/>
        </p:xfrm>
        <a:graphic>
          <a:graphicData uri="http://schemas.openxmlformats.org/presentationml/2006/ole">
            <mc:AlternateContent xmlns:mc="http://schemas.openxmlformats.org/markup-compatibility/2006">
              <mc:Choice xmlns:v="urn:schemas-microsoft-com:vml" Requires="v">
                <p:oleObj r:id="rId2" imgW="4455795" imgH="850265" progId="Equation.3">
                  <p:embed/>
                </p:oleObj>
              </mc:Choice>
              <mc:Fallback>
                <p:oleObj r:id="rId2" imgW="4455795" imgH="850265" progId="Equation.3">
                  <p:embed/>
                  <p:pic>
                    <p:nvPicPr>
                      <p:cNvPr id="0" name="图片 3202"/>
                      <p:cNvPicPr/>
                      <p:nvPr/>
                    </p:nvPicPr>
                    <p:blipFill>
                      <a:blip r:embed="rId3"/>
                      <a:stretch>
                        <a:fillRect/>
                      </a:stretch>
                    </p:blipFill>
                    <p:spPr>
                      <a:xfrm>
                        <a:off x="2639378" y="4076383"/>
                        <a:ext cx="4094162" cy="781050"/>
                      </a:xfrm>
                      <a:prstGeom prst="rect">
                        <a:avLst/>
                      </a:prstGeom>
                      <a:noFill/>
                      <a:ln w="38100">
                        <a:noFill/>
                        <a:miter/>
                      </a:ln>
                    </p:spPr>
                  </p:pic>
                </p:oleObj>
              </mc:Fallback>
            </mc:AlternateContent>
          </a:graphicData>
        </a:graphic>
      </p:graphicFrame>
      <p:graphicFrame>
        <p:nvGraphicFramePr>
          <p:cNvPr id="93226" name="Object 42"/>
          <p:cNvGraphicFramePr>
            <a:graphicFrameLocks noChangeAspect="1"/>
          </p:cNvGraphicFramePr>
          <p:nvPr/>
        </p:nvGraphicFramePr>
        <p:xfrm>
          <a:off x="3199130" y="5001895"/>
          <a:ext cx="2974975" cy="809625"/>
        </p:xfrm>
        <a:graphic>
          <a:graphicData uri="http://schemas.openxmlformats.org/presentationml/2006/ole">
            <mc:AlternateContent xmlns:mc="http://schemas.openxmlformats.org/markup-compatibility/2006">
              <mc:Choice xmlns:v="urn:schemas-microsoft-com:vml" Requires="v">
                <p:oleObj r:id="rId4" imgW="3122930" imgH="850265" progId="Equation.3">
                  <p:embed/>
                </p:oleObj>
              </mc:Choice>
              <mc:Fallback>
                <p:oleObj r:id="rId4" imgW="3122930" imgH="850265" progId="Equation.3">
                  <p:embed/>
                  <p:pic>
                    <p:nvPicPr>
                      <p:cNvPr id="0" name="图片 3203"/>
                      <p:cNvPicPr/>
                      <p:nvPr/>
                    </p:nvPicPr>
                    <p:blipFill>
                      <a:blip r:embed="rId5"/>
                      <a:stretch>
                        <a:fillRect/>
                      </a:stretch>
                    </p:blipFill>
                    <p:spPr>
                      <a:xfrm>
                        <a:off x="3199130" y="5001895"/>
                        <a:ext cx="2974975" cy="80962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out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par>
                          <p:cTn id="23" fill="hold">
                            <p:stCondLst>
                              <p:cond delay="500"/>
                            </p:stCondLst>
                            <p:childTnLst>
                              <p:par>
                                <p:cTn id="24" presetID="16" presetClass="entr" presetSubtype="37" fill="hold" nodeType="afterEffect">
                                  <p:stCondLst>
                                    <p:cond delay="0"/>
                                  </p:stCondLst>
                                  <p:childTnLst>
                                    <p:set>
                                      <p:cBhvr>
                                        <p:cTn id="25" dur="1" fill="hold">
                                          <p:stCondLst>
                                            <p:cond delay="0"/>
                                          </p:stCondLst>
                                        </p:cTn>
                                        <p:tgtEl>
                                          <p:spTgt spid="93226"/>
                                        </p:tgtEl>
                                        <p:attrNameLst>
                                          <p:attrName>style.visibility</p:attrName>
                                        </p:attrNameLst>
                                      </p:cBhvr>
                                      <p:to>
                                        <p:strVal val="visible"/>
                                      </p:to>
                                    </p:set>
                                    <p:animEffect transition="in" filter="barn(outVertical)">
                                      <p:cBhvr>
                                        <p:cTn id="26" dur="500"/>
                                        <p:tgtEl>
                                          <p:spTgt spid="93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2"/>
          <p:cNvSpPr txBox="1"/>
          <p:nvPr/>
        </p:nvSpPr>
        <p:spPr>
          <a:xfrm>
            <a:off x="785495" y="45085"/>
            <a:ext cx="9189085" cy="11988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zh-CN" altLang="en-US" sz="2400" b="1" dirty="0">
                <a:solidFill>
                  <a:schemeClr val="tx2"/>
                </a:solidFill>
                <a:latin typeface="Times New Roman" panose="02020603050405020304" pitchFamily="18" charset="0"/>
              </a:rPr>
              <a:t> </a:t>
            </a:r>
            <a:r>
              <a:rPr lang="en-US" altLang="zh-CN" sz="2400" b="1">
                <a:solidFill>
                  <a:srgbClr val="FF0066"/>
                </a:solidFill>
                <a:latin typeface="宋体" panose="02010600030101010101" pitchFamily="2" charset="-122"/>
              </a:rPr>
              <a:t>[</a:t>
            </a:r>
            <a:r>
              <a:rPr lang="zh-CN" altLang="en-US" sz="2400" b="1" dirty="0">
                <a:solidFill>
                  <a:srgbClr val="FF0066"/>
                </a:solidFill>
                <a:latin typeface="Times New Roman" panose="02020603050405020304" pitchFamily="18" charset="0"/>
              </a:rPr>
              <a:t>例 </a:t>
            </a:r>
            <a:r>
              <a:rPr lang="en-US" altLang="zh-CN" sz="2400" b="1">
                <a:solidFill>
                  <a:srgbClr val="FF0066"/>
                </a:solidFill>
                <a:latin typeface="Times New Roman" panose="02020603050405020304" pitchFamily="18" charset="0"/>
              </a:rPr>
              <a:t>2</a:t>
            </a:r>
            <a:r>
              <a:rPr lang="en-US" altLang="zh-CN" sz="2400" b="1">
                <a:solidFill>
                  <a:srgbClr val="FF0066"/>
                </a:solidFill>
                <a:latin typeface="宋体" panose="02010600030101010101" pitchFamily="2" charset="-122"/>
              </a:rPr>
              <a:t>]</a:t>
            </a:r>
            <a:r>
              <a:rPr lang="en-US" altLang="zh-CN" sz="2400" b="1">
                <a:solidFill>
                  <a:schemeClr val="tx2"/>
                </a:solidFill>
                <a:latin typeface="Times New Roman" panose="02020603050405020304" pitchFamily="18" charset="0"/>
              </a:rPr>
              <a:t>　</a:t>
            </a:r>
            <a:r>
              <a:rPr lang="zh-CN" altLang="en-US" sz="2400" b="1" dirty="0">
                <a:solidFill>
                  <a:schemeClr val="tx2"/>
                </a:solidFill>
                <a:latin typeface="Times New Roman" panose="02020603050405020304" pitchFamily="18" charset="0"/>
              </a:rPr>
              <a:t>在下图中，已知 </a:t>
            </a:r>
            <a:r>
              <a:rPr lang="en-US" altLang="zh-CN" sz="2400" b="1" i="1">
                <a:solidFill>
                  <a:schemeClr val="tx2"/>
                </a:solidFill>
                <a:latin typeface="Times New Roman" panose="02020603050405020304" pitchFamily="18" charset="0"/>
              </a:rPr>
              <a:t>U</a:t>
            </a:r>
            <a:r>
              <a:rPr lang="en-US" altLang="zh-CN" sz="2400" b="1" baseline="-25000">
                <a:solidFill>
                  <a:schemeClr val="tx2"/>
                </a:solidFill>
                <a:latin typeface="Times New Roman" panose="02020603050405020304" pitchFamily="18" charset="0"/>
              </a:rPr>
              <a:t>1</a:t>
            </a:r>
            <a:r>
              <a:rPr lang="en-US" altLang="zh-CN" sz="2400" b="1">
                <a:solidFill>
                  <a:schemeClr val="tx2"/>
                </a:solidFill>
                <a:latin typeface="Times New Roman" panose="02020603050405020304" pitchFamily="18" charset="0"/>
              </a:rPr>
              <a:t> = 3 V</a:t>
            </a:r>
            <a:r>
              <a:rPr lang="zh-CN" altLang="en-US" sz="2400" b="1" dirty="0">
                <a:solidFill>
                  <a:schemeClr val="tx2"/>
                </a:solidFill>
                <a:latin typeface="Times New Roman" panose="02020603050405020304" pitchFamily="18" charset="0"/>
              </a:rPr>
              <a:t>，</a:t>
            </a:r>
            <a:r>
              <a:rPr lang="en-US" altLang="zh-CN" sz="2400" b="1" i="1">
                <a:solidFill>
                  <a:schemeClr val="tx2"/>
                </a:solidFill>
                <a:latin typeface="Times New Roman" panose="02020603050405020304" pitchFamily="18" charset="0"/>
              </a:rPr>
              <a:t>U</a:t>
            </a:r>
            <a:r>
              <a:rPr lang="en-US" altLang="zh-CN" sz="2400" b="1" baseline="-25000">
                <a:solidFill>
                  <a:schemeClr val="tx2"/>
                </a:solidFill>
                <a:latin typeface="Times New Roman" panose="02020603050405020304" pitchFamily="18" charset="0"/>
              </a:rPr>
              <a:t>2</a:t>
            </a:r>
            <a:r>
              <a:rPr lang="en-US" altLang="zh-CN" sz="2400" b="1">
                <a:solidFill>
                  <a:schemeClr val="tx2"/>
                </a:solidFill>
                <a:latin typeface="Times New Roman" panose="02020603050405020304" pitchFamily="18" charset="0"/>
              </a:rPr>
              <a:t> = +6 V</a:t>
            </a:r>
            <a:r>
              <a:rPr lang="zh-CN" altLang="en-US" sz="2400" b="1" dirty="0">
                <a:solidFill>
                  <a:schemeClr val="tx2"/>
                </a:solidFill>
                <a:latin typeface="Times New Roman" panose="02020603050405020304" pitchFamily="18" charset="0"/>
              </a:rPr>
              <a:t>，</a:t>
            </a:r>
            <a:r>
              <a:rPr lang="en-US" altLang="zh-CN" sz="2400" b="1" i="1">
                <a:solidFill>
                  <a:schemeClr val="tx2"/>
                </a:solidFill>
                <a:latin typeface="Times New Roman" panose="02020603050405020304" pitchFamily="18" charset="0"/>
              </a:rPr>
              <a:t>R</a:t>
            </a:r>
            <a:r>
              <a:rPr lang="en-US" altLang="zh-CN" sz="2400" b="1" baseline="-25000">
                <a:solidFill>
                  <a:schemeClr val="tx2"/>
                </a:solidFill>
                <a:latin typeface="Times New Roman" panose="02020603050405020304" pitchFamily="18" charset="0"/>
              </a:rPr>
              <a:t>1</a:t>
            </a:r>
            <a:r>
              <a:rPr lang="en-US" altLang="zh-CN" sz="2400" b="1">
                <a:solidFill>
                  <a:schemeClr val="tx2"/>
                </a:solidFill>
                <a:latin typeface="Times New Roman" panose="02020603050405020304" pitchFamily="18" charset="0"/>
              </a:rPr>
              <a:t> = 1 k</a:t>
            </a:r>
            <a:r>
              <a:rPr lang="en-US" altLang="zh-CN" sz="2400" b="1">
                <a:solidFill>
                  <a:schemeClr val="tx2"/>
                </a:solidFill>
                <a:latin typeface="Times New Roman" panose="02020603050405020304" pitchFamily="18" charset="0"/>
                <a:sym typeface="Symbol" panose="05050102010706020507" pitchFamily="18" charset="2"/>
              </a:rPr>
              <a:t>，</a:t>
            </a:r>
            <a:r>
              <a:rPr lang="en-US" altLang="zh-CN" sz="2400" b="1" i="1">
                <a:solidFill>
                  <a:schemeClr val="tx2"/>
                </a:solidFill>
                <a:latin typeface="Times New Roman" panose="02020603050405020304" pitchFamily="18" charset="0"/>
              </a:rPr>
              <a:t>R</a:t>
            </a:r>
            <a:r>
              <a:rPr lang="en-US" altLang="zh-CN" sz="2400" b="1" baseline="-25000">
                <a:solidFill>
                  <a:schemeClr val="tx2"/>
                </a:solidFill>
                <a:latin typeface="Times New Roman" panose="02020603050405020304" pitchFamily="18" charset="0"/>
              </a:rPr>
              <a:t>2</a:t>
            </a:r>
            <a:r>
              <a:rPr lang="en-US" altLang="zh-CN" sz="2400" b="1">
                <a:solidFill>
                  <a:schemeClr val="tx2"/>
                </a:solidFill>
                <a:latin typeface="Times New Roman" panose="02020603050405020304" pitchFamily="18" charset="0"/>
              </a:rPr>
              <a:t> = 2 k</a:t>
            </a:r>
            <a:r>
              <a:rPr lang="en-US" altLang="zh-CN" sz="2400" b="1">
                <a:solidFill>
                  <a:schemeClr val="tx2"/>
                </a:solidFill>
                <a:latin typeface="Times New Roman" panose="02020603050405020304" pitchFamily="18" charset="0"/>
                <a:sym typeface="Symbol" panose="05050102010706020507" pitchFamily="18" charset="2"/>
              </a:rPr>
              <a:t></a:t>
            </a:r>
            <a:r>
              <a:rPr lang="zh-CN" altLang="en-US" sz="2400" b="1" dirty="0">
                <a:solidFill>
                  <a:schemeClr val="tx2"/>
                </a:solidFill>
                <a:latin typeface="Times New Roman" panose="02020603050405020304" pitchFamily="18" charset="0"/>
                <a:sym typeface="Symbol" panose="05050102010706020507" pitchFamily="18" charset="2"/>
              </a:rPr>
              <a:t>，</a:t>
            </a:r>
            <a:r>
              <a:rPr lang="en-US" altLang="zh-CN" sz="2400" b="1" i="1">
                <a:solidFill>
                  <a:schemeClr val="tx2"/>
                </a:solidFill>
                <a:latin typeface="Times New Roman" panose="02020603050405020304" pitchFamily="18" charset="0"/>
                <a:sym typeface="Symbol" panose="05050102010706020507" pitchFamily="18" charset="2"/>
              </a:rPr>
              <a:t>C </a:t>
            </a:r>
            <a:r>
              <a:rPr lang="en-US" altLang="zh-CN" sz="2400" b="1">
                <a:solidFill>
                  <a:schemeClr val="tx2"/>
                </a:solidFill>
                <a:latin typeface="Times New Roman" panose="02020603050405020304" pitchFamily="18" charset="0"/>
                <a:sym typeface="Symbol" panose="05050102010706020507" pitchFamily="18" charset="2"/>
              </a:rPr>
              <a:t>=</a:t>
            </a:r>
            <a:r>
              <a:rPr lang="en-US" altLang="zh-CN" sz="2400" b="1">
                <a:solidFill>
                  <a:schemeClr val="tx2"/>
                </a:solidFill>
                <a:latin typeface="Times New Roman" panose="02020603050405020304" pitchFamily="18" charset="0"/>
              </a:rPr>
              <a:t> 3 </a:t>
            </a:r>
            <a:r>
              <a:rPr lang="en-US" altLang="zh-CN" sz="2400" b="1">
                <a:solidFill>
                  <a:schemeClr val="tx2"/>
                </a:solidFill>
                <a:latin typeface="Times New Roman" panose="02020603050405020304" pitchFamily="18" charset="0"/>
                <a:sym typeface="Symbol" panose="05050102010706020507" pitchFamily="18" charset="2"/>
              </a:rPr>
              <a:t>F</a:t>
            </a:r>
            <a:r>
              <a:rPr lang="zh-CN" altLang="en-US" sz="2400" b="1" dirty="0">
                <a:solidFill>
                  <a:schemeClr val="tx2"/>
                </a:solidFill>
                <a:latin typeface="Times New Roman" panose="02020603050405020304" pitchFamily="18" charset="0"/>
              </a:rPr>
              <a:t>，</a:t>
            </a:r>
            <a:r>
              <a:rPr lang="en-US" altLang="zh-CN" sz="2400" b="1" i="1">
                <a:solidFill>
                  <a:schemeClr val="tx2"/>
                </a:solidFill>
                <a:latin typeface="Times New Roman" panose="02020603050405020304" pitchFamily="18" charset="0"/>
              </a:rPr>
              <a:t>t </a:t>
            </a:r>
            <a:r>
              <a:rPr lang="en-US" altLang="zh-CN" sz="2400" b="1">
                <a:solidFill>
                  <a:schemeClr val="tx2"/>
                </a:solidFill>
                <a:latin typeface="Times New Roman" panose="02020603050405020304" pitchFamily="18" charset="0"/>
              </a:rPr>
              <a:t>&lt; 0 </a:t>
            </a:r>
            <a:r>
              <a:rPr lang="zh-CN" altLang="en-US" sz="2400" b="1" dirty="0">
                <a:solidFill>
                  <a:schemeClr val="tx2"/>
                </a:solidFill>
                <a:latin typeface="Times New Roman" panose="02020603050405020304" pitchFamily="18" charset="0"/>
              </a:rPr>
              <a:t>时电路已处于稳态。用三要素法求 </a:t>
            </a:r>
            <a:r>
              <a:rPr lang="en-US" altLang="zh-CN" sz="2400" b="1" i="1">
                <a:solidFill>
                  <a:schemeClr val="tx2"/>
                </a:solidFill>
                <a:latin typeface="Times New Roman" panose="02020603050405020304" pitchFamily="18" charset="0"/>
              </a:rPr>
              <a:t>t </a:t>
            </a:r>
            <a:r>
              <a:rPr lang="en-US" altLang="zh-CN" sz="2400" b="1">
                <a:solidFill>
                  <a:schemeClr val="tx2"/>
                </a:solidFill>
                <a:latin typeface="宋体" panose="02010600030101010101" pitchFamily="2" charset="-122"/>
              </a:rPr>
              <a:t>≥</a:t>
            </a:r>
            <a:r>
              <a:rPr lang="en-US" altLang="zh-CN" sz="2400" b="1">
                <a:solidFill>
                  <a:schemeClr val="tx2"/>
                </a:solidFill>
                <a:latin typeface="Times New Roman" panose="02020603050405020304" pitchFamily="18" charset="0"/>
                <a:sym typeface="Symbol" panose="05050102010706020507" pitchFamily="18" charset="2"/>
              </a:rPr>
              <a:t> 0 </a:t>
            </a:r>
            <a:r>
              <a:rPr lang="zh-CN" altLang="en-US" sz="2400" b="1" dirty="0">
                <a:solidFill>
                  <a:schemeClr val="tx2"/>
                </a:solidFill>
                <a:latin typeface="Times New Roman" panose="02020603050405020304" pitchFamily="18" charset="0"/>
                <a:sym typeface="Symbol" panose="05050102010706020507" pitchFamily="18" charset="2"/>
              </a:rPr>
              <a:t>时的 </a:t>
            </a:r>
            <a:r>
              <a:rPr lang="en-US" altLang="zh-CN" sz="2400" b="1" i="1" dirty="0" err="1">
                <a:solidFill>
                  <a:schemeClr val="tx2"/>
                </a:solidFill>
                <a:latin typeface="Times New Roman" panose="02020603050405020304" pitchFamily="18" charset="0"/>
                <a:ea typeface="黑体" panose="02010609060101010101" pitchFamily="2" charset="-122"/>
              </a:rPr>
              <a:t>u</a:t>
            </a:r>
            <a:r>
              <a:rPr lang="en-US" altLang="zh-CN" sz="2400" b="1" i="1" baseline="-25000" dirty="0" err="1">
                <a:solidFill>
                  <a:schemeClr val="tx2"/>
                </a:solidFill>
                <a:latin typeface="Times New Roman" panose="02020603050405020304" pitchFamily="18" charset="0"/>
              </a:rPr>
              <a:t>C</a:t>
            </a:r>
            <a:r>
              <a:rPr lang="en-US" altLang="zh-CN" sz="2400" b="1" dirty="0" err="1">
                <a:solidFill>
                  <a:schemeClr val="tx2"/>
                </a:solidFill>
                <a:latin typeface="Times New Roman" panose="02020603050405020304" pitchFamily="18" charset="0"/>
                <a:sym typeface="Symbol" panose="05050102010706020507" pitchFamily="18" charset="2"/>
              </a:rPr>
              <a:t>(</a:t>
            </a:r>
            <a:r>
              <a:rPr lang="en-US" altLang="zh-CN" sz="2400" b="1" i="1" dirty="0" err="1">
                <a:solidFill>
                  <a:schemeClr val="tx2"/>
                </a:solidFill>
                <a:latin typeface="Times New Roman" panose="02020603050405020304" pitchFamily="18" charset="0"/>
                <a:sym typeface="Symbol" panose="05050102010706020507" pitchFamily="18" charset="2"/>
              </a:rPr>
              <a:t>t</a:t>
            </a:r>
            <a:r>
              <a:rPr lang="en-US" altLang="zh-CN" sz="2400" b="1">
                <a:solidFill>
                  <a:schemeClr val="tx2"/>
                </a:solidFill>
                <a:latin typeface="Times New Roman" panose="02020603050405020304" pitchFamily="18" charset="0"/>
                <a:sym typeface="Symbol" panose="05050102010706020507" pitchFamily="18" charset="2"/>
              </a:rPr>
              <a:t>)，</a:t>
            </a:r>
            <a:r>
              <a:rPr lang="zh-CN" altLang="en-US" sz="2400" b="1" dirty="0">
                <a:solidFill>
                  <a:schemeClr val="tx2"/>
                </a:solidFill>
                <a:latin typeface="Times New Roman" panose="02020603050405020304" pitchFamily="18" charset="0"/>
                <a:sym typeface="Symbol" panose="05050102010706020507" pitchFamily="18" charset="2"/>
              </a:rPr>
              <a:t>并</a:t>
            </a:r>
            <a:r>
              <a:rPr lang="zh-CN" altLang="en-US" sz="2400" b="1" dirty="0">
                <a:solidFill>
                  <a:schemeClr val="tx2"/>
                </a:solidFill>
                <a:latin typeface="Times New Roman" panose="02020603050405020304" pitchFamily="18" charset="0"/>
              </a:rPr>
              <a:t>画出其变化曲线</a:t>
            </a:r>
            <a:r>
              <a:rPr lang="zh-CN" altLang="en-US" sz="2400" b="1" i="1" dirty="0">
                <a:solidFill>
                  <a:schemeClr val="tx2"/>
                </a:solidFill>
                <a:latin typeface="Times New Roman" panose="02020603050405020304" pitchFamily="18" charset="0"/>
                <a:ea typeface="黑体" panose="02010609060101010101" pitchFamily="2" charset="-122"/>
              </a:rPr>
              <a:t>。</a:t>
            </a:r>
          </a:p>
        </p:txBody>
      </p:sp>
      <p:grpSp>
        <p:nvGrpSpPr>
          <p:cNvPr id="94211" name="Group 63"/>
          <p:cNvGrpSpPr/>
          <p:nvPr/>
        </p:nvGrpSpPr>
        <p:grpSpPr>
          <a:xfrm>
            <a:off x="6383973" y="2060893"/>
            <a:ext cx="4962525" cy="2082800"/>
            <a:chOff x="18" y="1"/>
            <a:chExt cx="3126" cy="1312"/>
          </a:xfrm>
        </p:grpSpPr>
        <p:sp>
          <p:nvSpPr>
            <p:cNvPr id="94224" name="Text Box 5"/>
            <p:cNvSpPr txBox="1"/>
            <p:nvPr/>
          </p:nvSpPr>
          <p:spPr>
            <a:xfrm>
              <a:off x="2870" y="733"/>
              <a:ext cx="274"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6600FF"/>
                  </a:solidFill>
                  <a:latin typeface="Times New Roman" panose="02020603050405020304" pitchFamily="18" charset="0"/>
                </a:rPr>
                <a:t>R</a:t>
              </a:r>
              <a:r>
                <a:rPr lang="en-US" altLang="zh-CN" sz="2000" b="1" baseline="-25000">
                  <a:solidFill>
                    <a:srgbClr val="6600FF"/>
                  </a:solidFill>
                  <a:latin typeface="Times New Roman" panose="02020603050405020304" pitchFamily="18" charset="0"/>
                </a:rPr>
                <a:t>2</a:t>
              </a:r>
              <a:endParaRPr lang="en-US" altLang="zh-CN" sz="2000" b="1">
                <a:solidFill>
                  <a:srgbClr val="6600FF"/>
                </a:solidFill>
                <a:latin typeface="Times New Roman" panose="02020603050405020304" pitchFamily="18" charset="0"/>
              </a:endParaRPr>
            </a:p>
          </p:txBody>
        </p:sp>
        <p:sp>
          <p:nvSpPr>
            <p:cNvPr id="94225" name="Text Box 6"/>
            <p:cNvSpPr txBox="1"/>
            <p:nvPr/>
          </p:nvSpPr>
          <p:spPr>
            <a:xfrm>
              <a:off x="2221" y="848"/>
              <a:ext cx="235"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r>
                <a:rPr lang="en-US" altLang="zh-CN" sz="2000" b="1" i="1">
                  <a:solidFill>
                    <a:srgbClr val="6600FF"/>
                  </a:solidFill>
                  <a:latin typeface="Times New Roman" panose="02020603050405020304" pitchFamily="18" charset="0"/>
                  <a:ea typeface="隶书" panose="02010509060101010101" pitchFamily="49" charset="-122"/>
                </a:rPr>
                <a:t> </a:t>
              </a:r>
            </a:p>
          </p:txBody>
        </p:sp>
        <p:sp>
          <p:nvSpPr>
            <p:cNvPr id="94226" name="Text Box 7"/>
            <p:cNvSpPr txBox="1"/>
            <p:nvPr/>
          </p:nvSpPr>
          <p:spPr>
            <a:xfrm>
              <a:off x="18" y="678"/>
              <a:ext cx="283"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rgbClr val="6600FF"/>
                  </a:solidFill>
                  <a:latin typeface="Times New Roman" panose="02020603050405020304" pitchFamily="18" charset="0"/>
                </a:rPr>
                <a:t>U</a:t>
              </a:r>
              <a:r>
                <a:rPr lang="en-US" altLang="zh-CN" sz="2000" b="1" baseline="-25000">
                  <a:solidFill>
                    <a:srgbClr val="6600FF"/>
                  </a:solidFill>
                  <a:latin typeface="Times New Roman" panose="02020603050405020304" pitchFamily="18" charset="0"/>
                </a:rPr>
                <a:t>1</a:t>
              </a:r>
            </a:p>
          </p:txBody>
        </p:sp>
        <p:sp>
          <p:nvSpPr>
            <p:cNvPr id="94227" name="Text Box 8"/>
            <p:cNvSpPr txBox="1"/>
            <p:nvPr/>
          </p:nvSpPr>
          <p:spPr>
            <a:xfrm>
              <a:off x="1718" y="709"/>
              <a:ext cx="22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6600FF"/>
                  </a:solidFill>
                  <a:latin typeface="Times New Roman" panose="02020603050405020304" pitchFamily="18" charset="0"/>
                </a:rPr>
                <a:t>C</a:t>
              </a:r>
              <a:endParaRPr lang="en-US" altLang="zh-CN" sz="2000" b="1">
                <a:solidFill>
                  <a:srgbClr val="6600FF"/>
                </a:solidFill>
                <a:latin typeface="Times New Roman" panose="02020603050405020304" pitchFamily="18" charset="0"/>
              </a:endParaRPr>
            </a:p>
          </p:txBody>
        </p:sp>
        <p:sp>
          <p:nvSpPr>
            <p:cNvPr id="94228" name="Text Box 9"/>
            <p:cNvSpPr txBox="1"/>
            <p:nvPr/>
          </p:nvSpPr>
          <p:spPr>
            <a:xfrm>
              <a:off x="217" y="817"/>
              <a:ext cx="235"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r>
                <a:rPr lang="en-US" altLang="zh-CN" sz="2000" b="1" i="1">
                  <a:solidFill>
                    <a:srgbClr val="6600FF"/>
                  </a:solidFill>
                  <a:latin typeface="Times New Roman" panose="02020603050405020304" pitchFamily="18" charset="0"/>
                  <a:ea typeface="隶书" panose="02010509060101010101" pitchFamily="49" charset="-122"/>
                </a:rPr>
                <a:t> </a:t>
              </a:r>
            </a:p>
          </p:txBody>
        </p:sp>
        <p:sp>
          <p:nvSpPr>
            <p:cNvPr id="94229" name="Oval 10"/>
            <p:cNvSpPr/>
            <p:nvPr/>
          </p:nvSpPr>
          <p:spPr>
            <a:xfrm>
              <a:off x="320" y="653"/>
              <a:ext cx="288" cy="28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94230" name="Text Box 11"/>
            <p:cNvSpPr txBox="1"/>
            <p:nvPr/>
          </p:nvSpPr>
          <p:spPr>
            <a:xfrm>
              <a:off x="183" y="474"/>
              <a:ext cx="206"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p>
          </p:txBody>
        </p:sp>
        <p:grpSp>
          <p:nvGrpSpPr>
            <p:cNvPr id="94231" name="Group 12"/>
            <p:cNvGrpSpPr/>
            <p:nvPr/>
          </p:nvGrpSpPr>
          <p:grpSpPr>
            <a:xfrm rot="5400000">
              <a:off x="2069" y="705"/>
              <a:ext cx="74" cy="216"/>
              <a:chOff x="0" y="0"/>
              <a:chExt cx="96" cy="240"/>
            </a:xfrm>
          </p:grpSpPr>
          <p:sp>
            <p:nvSpPr>
              <p:cNvPr id="94255" name="Line 13"/>
              <p:cNvSpPr/>
              <p:nvPr/>
            </p:nvSpPr>
            <p:spPr>
              <a:xfrm>
                <a:off x="0" y="0"/>
                <a:ext cx="0" cy="240"/>
              </a:xfrm>
              <a:prstGeom prst="line">
                <a:avLst/>
              </a:prstGeom>
              <a:ln w="38100" cap="flat" cmpd="sng">
                <a:solidFill>
                  <a:schemeClr val="tx1"/>
                </a:solidFill>
                <a:prstDash val="solid"/>
                <a:headEnd type="none" w="med" len="med"/>
                <a:tailEnd type="none" w="med" len="med"/>
              </a:ln>
            </p:spPr>
          </p:sp>
          <p:sp>
            <p:nvSpPr>
              <p:cNvPr id="94256" name="Line 14"/>
              <p:cNvSpPr/>
              <p:nvPr/>
            </p:nvSpPr>
            <p:spPr>
              <a:xfrm>
                <a:off x="96" y="0"/>
                <a:ext cx="0" cy="240"/>
              </a:xfrm>
              <a:prstGeom prst="line">
                <a:avLst/>
              </a:prstGeom>
              <a:ln w="38100" cap="flat" cmpd="sng">
                <a:solidFill>
                  <a:schemeClr val="tx1"/>
                </a:solidFill>
                <a:prstDash val="solid"/>
                <a:headEnd type="none" w="med" len="med"/>
                <a:tailEnd type="none" w="med" len="med"/>
              </a:ln>
            </p:spPr>
          </p:sp>
        </p:grpSp>
        <p:sp>
          <p:nvSpPr>
            <p:cNvPr id="94232" name="未知"/>
            <p:cNvSpPr/>
            <p:nvPr/>
          </p:nvSpPr>
          <p:spPr>
            <a:xfrm>
              <a:off x="470" y="305"/>
              <a:ext cx="1632" cy="1008"/>
            </a:xfrm>
            <a:custGeom>
              <a:avLst/>
              <a:gdLst>
                <a:gd name="txL" fmla="*/ 0 w 1680"/>
                <a:gd name="txT" fmla="*/ 0 h 1008"/>
                <a:gd name="txR" fmla="*/ 1680 w 1680"/>
                <a:gd name="txB" fmla="*/ 1008 h 1008"/>
              </a:gdLst>
              <a:ahLst/>
              <a:cxnLst>
                <a:cxn ang="0">
                  <a:pos x="152" y="0"/>
                </a:cxn>
                <a:cxn ang="0">
                  <a:pos x="0" y="0"/>
                </a:cxn>
                <a:cxn ang="0">
                  <a:pos x="0" y="1008"/>
                </a:cxn>
                <a:cxn ang="0">
                  <a:pos x="888" y="1008"/>
                </a:cxn>
              </a:cxnLst>
              <a:rect l="txL" t="txT" r="txR" b="txB"/>
              <a:pathLst>
                <a:path w="1680" h="1008">
                  <a:moveTo>
                    <a:pt x="288" y="0"/>
                  </a:moveTo>
                  <a:lnTo>
                    <a:pt x="0" y="0"/>
                  </a:lnTo>
                  <a:lnTo>
                    <a:pt x="0" y="1008"/>
                  </a:lnTo>
                  <a:lnTo>
                    <a:pt x="1680" y="1008"/>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94233" name="Line 16"/>
            <p:cNvSpPr/>
            <p:nvPr/>
          </p:nvSpPr>
          <p:spPr>
            <a:xfrm>
              <a:off x="1190" y="497"/>
              <a:ext cx="0" cy="816"/>
            </a:xfrm>
            <a:prstGeom prst="line">
              <a:avLst/>
            </a:prstGeom>
            <a:ln w="38100" cap="flat" cmpd="sng">
              <a:solidFill>
                <a:schemeClr val="tx1"/>
              </a:solidFill>
              <a:prstDash val="solid"/>
              <a:headEnd type="none" w="med" len="med"/>
              <a:tailEnd type="none" w="med" len="med"/>
            </a:ln>
          </p:spPr>
        </p:sp>
        <p:sp>
          <p:nvSpPr>
            <p:cNvPr id="94234" name="Text Box 17"/>
            <p:cNvSpPr txBox="1"/>
            <p:nvPr/>
          </p:nvSpPr>
          <p:spPr>
            <a:xfrm>
              <a:off x="835" y="18"/>
              <a:ext cx="195"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1</a:t>
              </a:r>
            </a:p>
          </p:txBody>
        </p:sp>
        <p:sp>
          <p:nvSpPr>
            <p:cNvPr id="94235" name="Line 18"/>
            <p:cNvSpPr/>
            <p:nvPr/>
          </p:nvSpPr>
          <p:spPr>
            <a:xfrm>
              <a:off x="710" y="305"/>
              <a:ext cx="293" cy="0"/>
            </a:xfrm>
            <a:prstGeom prst="line">
              <a:avLst/>
            </a:prstGeom>
            <a:ln w="38100" cap="flat" cmpd="sng">
              <a:solidFill>
                <a:schemeClr val="tx1"/>
              </a:solidFill>
              <a:prstDash val="solid"/>
              <a:headEnd type="none" w="med" len="med"/>
              <a:tailEnd type="none" w="med" len="med"/>
            </a:ln>
          </p:spPr>
        </p:sp>
        <p:sp>
          <p:nvSpPr>
            <p:cNvPr id="94236" name="Text Box 19"/>
            <p:cNvSpPr txBox="1"/>
            <p:nvPr/>
          </p:nvSpPr>
          <p:spPr>
            <a:xfrm>
              <a:off x="2193" y="486"/>
              <a:ext cx="206"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p>
          </p:txBody>
        </p:sp>
        <p:sp>
          <p:nvSpPr>
            <p:cNvPr id="94237" name="Text Box 20"/>
            <p:cNvSpPr txBox="1"/>
            <p:nvPr/>
          </p:nvSpPr>
          <p:spPr>
            <a:xfrm>
              <a:off x="2251" y="673"/>
              <a:ext cx="273"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dirty="0" err="1">
                  <a:solidFill>
                    <a:srgbClr val="6600FF"/>
                  </a:solidFill>
                  <a:latin typeface="Times New Roman" panose="02020603050405020304" pitchFamily="18" charset="0"/>
                </a:rPr>
                <a:t>u</a:t>
              </a:r>
              <a:r>
                <a:rPr lang="en-US" altLang="zh-CN" sz="2000" b="1" i="1" baseline="-25000" dirty="0" err="1">
                  <a:solidFill>
                    <a:srgbClr val="6600FF"/>
                  </a:solidFill>
                  <a:latin typeface="Times New Roman" panose="02020603050405020304" pitchFamily="18" charset="0"/>
                </a:rPr>
                <a:t>C</a:t>
              </a:r>
              <a:endParaRPr lang="en-US" altLang="zh-CN" sz="2000" b="1">
                <a:solidFill>
                  <a:srgbClr val="6600FF"/>
                </a:solidFill>
                <a:latin typeface="Times New Roman" panose="02020603050405020304" pitchFamily="18" charset="0"/>
              </a:endParaRPr>
            </a:p>
          </p:txBody>
        </p:sp>
        <p:sp>
          <p:nvSpPr>
            <p:cNvPr id="94238" name="未知"/>
            <p:cNvSpPr/>
            <p:nvPr/>
          </p:nvSpPr>
          <p:spPr>
            <a:xfrm>
              <a:off x="2006" y="305"/>
              <a:ext cx="816" cy="1008"/>
            </a:xfrm>
            <a:custGeom>
              <a:avLst/>
              <a:gdLst>
                <a:gd name="txL" fmla="*/ 0 w 816"/>
                <a:gd name="txT" fmla="*/ 0 h 1008"/>
                <a:gd name="txR" fmla="*/ 816 w 816"/>
                <a:gd name="txB" fmla="*/ 1008 h 1008"/>
              </a:gdLst>
              <a:ahLst/>
              <a:cxnLst>
                <a:cxn ang="0">
                  <a:pos x="96" y="0"/>
                </a:cxn>
                <a:cxn ang="0">
                  <a:pos x="816" y="0"/>
                </a:cxn>
                <a:cxn ang="0">
                  <a:pos x="816" y="1008"/>
                </a:cxn>
                <a:cxn ang="0">
                  <a:pos x="0" y="1008"/>
                </a:cxn>
              </a:cxnLst>
              <a:rect l="txL" t="txT" r="txR" b="txB"/>
              <a:pathLst>
                <a:path w="816" h="1008">
                  <a:moveTo>
                    <a:pt x="96" y="0"/>
                  </a:moveTo>
                  <a:lnTo>
                    <a:pt x="816" y="0"/>
                  </a:lnTo>
                  <a:lnTo>
                    <a:pt x="816" y="1008"/>
                  </a:lnTo>
                  <a:lnTo>
                    <a:pt x="0" y="1008"/>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useBgFill="1">
          <p:nvSpPr>
            <p:cNvPr id="94239" name="Rectangle 22"/>
            <p:cNvSpPr/>
            <p:nvPr/>
          </p:nvSpPr>
          <p:spPr>
            <a:xfrm rot="5400000">
              <a:off x="2678" y="797"/>
              <a:ext cx="288"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94240" name="Text Box 23"/>
            <p:cNvSpPr txBox="1"/>
            <p:nvPr/>
          </p:nvSpPr>
          <p:spPr>
            <a:xfrm>
              <a:off x="750" y="774"/>
              <a:ext cx="283"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rgbClr val="6600FF"/>
                  </a:solidFill>
                  <a:latin typeface="Times New Roman" panose="02020603050405020304" pitchFamily="18" charset="0"/>
                </a:rPr>
                <a:t>U</a:t>
              </a:r>
              <a:r>
                <a:rPr lang="en-US" altLang="zh-CN" sz="2000" b="1" baseline="-25000">
                  <a:solidFill>
                    <a:srgbClr val="6600FF"/>
                  </a:solidFill>
                  <a:latin typeface="Times New Roman" panose="02020603050405020304" pitchFamily="18" charset="0"/>
                </a:rPr>
                <a:t>2</a:t>
              </a:r>
            </a:p>
          </p:txBody>
        </p:sp>
        <p:sp>
          <p:nvSpPr>
            <p:cNvPr id="94241" name="Text Box 24"/>
            <p:cNvSpPr txBox="1"/>
            <p:nvPr/>
          </p:nvSpPr>
          <p:spPr>
            <a:xfrm>
              <a:off x="949" y="913"/>
              <a:ext cx="235"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r>
                <a:rPr lang="en-US" altLang="zh-CN" sz="2000" b="1" i="1">
                  <a:solidFill>
                    <a:srgbClr val="6600FF"/>
                  </a:solidFill>
                  <a:latin typeface="Times New Roman" panose="02020603050405020304" pitchFamily="18" charset="0"/>
                  <a:ea typeface="隶书" panose="02010509060101010101" pitchFamily="49" charset="-122"/>
                </a:rPr>
                <a:t> </a:t>
              </a:r>
            </a:p>
          </p:txBody>
        </p:sp>
        <p:sp>
          <p:nvSpPr>
            <p:cNvPr id="94242" name="Oval 25"/>
            <p:cNvSpPr/>
            <p:nvPr/>
          </p:nvSpPr>
          <p:spPr>
            <a:xfrm>
              <a:off x="1052" y="749"/>
              <a:ext cx="288" cy="28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94243" name="Text Box 26"/>
            <p:cNvSpPr txBox="1"/>
            <p:nvPr/>
          </p:nvSpPr>
          <p:spPr>
            <a:xfrm>
              <a:off x="915" y="570"/>
              <a:ext cx="206"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p>
          </p:txBody>
        </p:sp>
        <p:sp>
          <p:nvSpPr>
            <p:cNvPr id="94244" name="Line 27"/>
            <p:cNvSpPr/>
            <p:nvPr/>
          </p:nvSpPr>
          <p:spPr>
            <a:xfrm>
              <a:off x="955" y="305"/>
              <a:ext cx="312" cy="0"/>
            </a:xfrm>
            <a:prstGeom prst="line">
              <a:avLst/>
            </a:prstGeom>
            <a:ln w="38100" cap="flat" cmpd="sng">
              <a:solidFill>
                <a:srgbClr val="6600FF"/>
              </a:solidFill>
              <a:prstDash val="solid"/>
              <a:headEnd type="none" w="med" len="med"/>
              <a:tailEnd type="none" w="med" len="med"/>
            </a:ln>
          </p:spPr>
        </p:sp>
        <p:sp useBgFill="1">
          <p:nvSpPr>
            <p:cNvPr id="94245" name="Rectangle 30"/>
            <p:cNvSpPr/>
            <p:nvPr/>
          </p:nvSpPr>
          <p:spPr>
            <a:xfrm>
              <a:off x="1003" y="161"/>
              <a:ext cx="432" cy="336"/>
            </a:xfrm>
            <a:prstGeom prst="rect">
              <a:avLst/>
            </a:prstGeom>
            <a:ln w="9525">
              <a:noFill/>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94246" name="Line 32"/>
            <p:cNvSpPr/>
            <p:nvPr/>
          </p:nvSpPr>
          <p:spPr>
            <a:xfrm rot="-983452" flipH="1">
              <a:off x="1165" y="322"/>
              <a:ext cx="169" cy="151"/>
            </a:xfrm>
            <a:prstGeom prst="line">
              <a:avLst/>
            </a:prstGeom>
            <a:ln w="38100" cap="flat" cmpd="sng">
              <a:solidFill>
                <a:srgbClr val="FF0066"/>
              </a:solidFill>
              <a:prstDash val="solid"/>
              <a:headEnd type="none" w="med" len="med"/>
              <a:tailEnd type="none" w="med" len="med"/>
            </a:ln>
          </p:spPr>
        </p:sp>
        <p:sp>
          <p:nvSpPr>
            <p:cNvPr id="94247" name="未知"/>
            <p:cNvSpPr/>
            <p:nvPr/>
          </p:nvSpPr>
          <p:spPr>
            <a:xfrm rot="-3236565">
              <a:off x="1034" y="257"/>
              <a:ext cx="240" cy="192"/>
            </a:xfrm>
            <a:custGeom>
              <a:avLst/>
              <a:gdLst>
                <a:gd name="txL" fmla="*/ 0 w 240"/>
                <a:gd name="txT" fmla="*/ 0 h 192"/>
                <a:gd name="txR" fmla="*/ 240 w 240"/>
                <a:gd name="txB" fmla="*/ 192 h 192"/>
              </a:gdLst>
              <a:ahLst/>
              <a:cxnLst>
                <a:cxn ang="0">
                  <a:pos x="240" y="0"/>
                </a:cxn>
                <a:cxn ang="0">
                  <a:pos x="96" y="48"/>
                </a:cxn>
                <a:cxn ang="0">
                  <a:pos x="0" y="192"/>
                </a:cxn>
              </a:cxnLst>
              <a:rect l="txL" t="txT" r="txR" b="txB"/>
              <a:pathLst>
                <a:path w="240" h="192">
                  <a:moveTo>
                    <a:pt x="240" y="0"/>
                  </a:moveTo>
                  <a:cubicBezTo>
                    <a:pt x="188" y="8"/>
                    <a:pt x="136" y="16"/>
                    <a:pt x="96" y="48"/>
                  </a:cubicBezTo>
                  <a:cubicBezTo>
                    <a:pt x="56" y="80"/>
                    <a:pt x="28" y="136"/>
                    <a:pt x="0" y="192"/>
                  </a:cubicBezTo>
                </a:path>
              </a:pathLst>
            </a:custGeom>
            <a:noFill/>
            <a:ln w="31750" cap="flat" cmpd="sng">
              <a:solidFill>
                <a:srgbClr val="FF0066">
                  <a:alpha val="100000"/>
                </a:srgbClr>
              </a:solidFill>
              <a:prstDash val="solid"/>
              <a:miter lim="800000"/>
              <a:headEnd type="none" w="med" len="med"/>
              <a:tailEnd type="stealth" w="med" len="lg"/>
            </a:ln>
          </p:spPr>
          <p:txBody>
            <a:bodyPr/>
            <a:lstStyle/>
            <a:p>
              <a:endParaRPr lang="zh-CN" altLang="en-US"/>
            </a:p>
          </p:txBody>
        </p:sp>
        <p:sp>
          <p:nvSpPr>
            <p:cNvPr id="94248" name="未知"/>
            <p:cNvSpPr/>
            <p:nvPr/>
          </p:nvSpPr>
          <p:spPr>
            <a:xfrm>
              <a:off x="1310" y="305"/>
              <a:ext cx="797" cy="480"/>
            </a:xfrm>
            <a:custGeom>
              <a:avLst/>
              <a:gdLst>
                <a:gd name="txL" fmla="*/ 0 w 1008"/>
                <a:gd name="txT" fmla="*/ 0 h 240"/>
                <a:gd name="txR" fmla="*/ 1008 w 1008"/>
                <a:gd name="txB" fmla="*/ 240 h 240"/>
              </a:gdLst>
              <a:ahLst/>
              <a:cxnLst>
                <a:cxn ang="0">
                  <a:pos x="0" y="0"/>
                </a:cxn>
                <a:cxn ang="0">
                  <a:pos x="6" y="0"/>
                </a:cxn>
                <a:cxn ang="0">
                  <a:pos x="6" y="1006632960"/>
                </a:cxn>
              </a:cxnLst>
              <a:rect l="txL" t="txT" r="txR" b="txB"/>
              <a:pathLst>
                <a:path w="1008" h="240">
                  <a:moveTo>
                    <a:pt x="0" y="0"/>
                  </a:moveTo>
                  <a:lnTo>
                    <a:pt x="1008" y="0"/>
                  </a:lnTo>
                  <a:lnTo>
                    <a:pt x="1008" y="240"/>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useBgFill="1">
          <p:nvSpPr>
            <p:cNvPr id="94249" name="Rectangle 35"/>
            <p:cNvSpPr/>
            <p:nvPr/>
          </p:nvSpPr>
          <p:spPr>
            <a:xfrm>
              <a:off x="1634" y="257"/>
              <a:ext cx="288"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94250" name="Text Box 36"/>
            <p:cNvSpPr txBox="1"/>
            <p:nvPr/>
          </p:nvSpPr>
          <p:spPr>
            <a:xfrm>
              <a:off x="1255" y="342"/>
              <a:ext cx="195"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2</a:t>
              </a:r>
            </a:p>
          </p:txBody>
        </p:sp>
        <p:sp>
          <p:nvSpPr>
            <p:cNvPr id="94251" name="Line 38"/>
            <p:cNvSpPr/>
            <p:nvPr/>
          </p:nvSpPr>
          <p:spPr>
            <a:xfrm>
              <a:off x="2107" y="850"/>
              <a:ext cx="0" cy="463"/>
            </a:xfrm>
            <a:prstGeom prst="line">
              <a:avLst/>
            </a:prstGeom>
            <a:ln w="38100" cap="flat" cmpd="sng">
              <a:solidFill>
                <a:schemeClr val="tx1"/>
              </a:solidFill>
              <a:prstDash val="solid"/>
              <a:headEnd type="none" w="med" len="med"/>
              <a:tailEnd type="none" w="med" len="med"/>
            </a:ln>
          </p:spPr>
        </p:sp>
        <p:sp>
          <p:nvSpPr>
            <p:cNvPr id="94252" name="Text Box 39"/>
            <p:cNvSpPr txBox="1"/>
            <p:nvPr/>
          </p:nvSpPr>
          <p:spPr>
            <a:xfrm>
              <a:off x="715" y="385"/>
              <a:ext cx="411"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FF0066"/>
                  </a:solidFill>
                  <a:latin typeface="Times New Roman" panose="02020603050405020304" pitchFamily="18" charset="0"/>
                </a:rPr>
                <a:t>t </a:t>
              </a:r>
              <a:r>
                <a:rPr lang="en-US" altLang="zh-CN" sz="2000" b="1">
                  <a:solidFill>
                    <a:srgbClr val="FF0066"/>
                  </a:solidFill>
                  <a:latin typeface="Times New Roman" panose="02020603050405020304" pitchFamily="18" charset="0"/>
                </a:rPr>
                <a:t>= 0</a:t>
              </a:r>
            </a:p>
          </p:txBody>
        </p:sp>
        <p:sp>
          <p:nvSpPr>
            <p:cNvPr id="94253" name="Text Box 40"/>
            <p:cNvSpPr txBox="1"/>
            <p:nvPr/>
          </p:nvSpPr>
          <p:spPr>
            <a:xfrm>
              <a:off x="1196" y="1"/>
              <a:ext cx="204"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6600FF"/>
                  </a:solidFill>
                  <a:latin typeface="Times New Roman" panose="02020603050405020304" pitchFamily="18" charset="0"/>
                </a:rPr>
                <a:t>S</a:t>
              </a:r>
            </a:p>
          </p:txBody>
        </p:sp>
        <p:sp>
          <p:nvSpPr>
            <p:cNvPr id="94254" name="Text Box 47"/>
            <p:cNvSpPr txBox="1"/>
            <p:nvPr/>
          </p:nvSpPr>
          <p:spPr>
            <a:xfrm>
              <a:off x="1574" y="349"/>
              <a:ext cx="274"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6600FF"/>
                  </a:solidFill>
                  <a:latin typeface="Times New Roman" panose="02020603050405020304" pitchFamily="18" charset="0"/>
                </a:rPr>
                <a:t>R</a:t>
              </a:r>
              <a:r>
                <a:rPr lang="en-US" altLang="zh-CN" sz="2000" b="1" baseline="-25000">
                  <a:solidFill>
                    <a:srgbClr val="6600FF"/>
                  </a:solidFill>
                  <a:latin typeface="Times New Roman" panose="02020603050405020304" pitchFamily="18" charset="0"/>
                </a:rPr>
                <a:t>1</a:t>
              </a:r>
              <a:endParaRPr lang="en-US" altLang="zh-CN" sz="2000" b="1">
                <a:solidFill>
                  <a:srgbClr val="6600FF"/>
                </a:solidFill>
                <a:latin typeface="Times New Roman" panose="02020603050405020304" pitchFamily="18" charset="0"/>
              </a:endParaRPr>
            </a:p>
          </p:txBody>
        </p:sp>
      </p:grpSp>
      <p:sp>
        <p:nvSpPr>
          <p:cNvPr id="94212" name="Text Box 4"/>
          <p:cNvSpPr txBox="1"/>
          <p:nvPr/>
        </p:nvSpPr>
        <p:spPr>
          <a:xfrm>
            <a:off x="1828800" y="1852613"/>
            <a:ext cx="3848100" cy="902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110000"/>
              </a:lnSpc>
              <a:spcBef>
                <a:spcPct val="0"/>
              </a:spcBef>
              <a:buNone/>
            </a:pPr>
            <a:r>
              <a:rPr lang="zh-CN" altLang="en-US" sz="2400" b="1" dirty="0">
                <a:solidFill>
                  <a:srgbClr val="6600FF"/>
                </a:solidFill>
                <a:latin typeface="Times New Roman" panose="02020603050405020304" pitchFamily="18" charset="0"/>
              </a:rPr>
              <a:t>        </a:t>
            </a:r>
            <a:r>
              <a:rPr lang="en-US" altLang="zh-CN" sz="2400" b="1">
                <a:solidFill>
                  <a:srgbClr val="0000FF"/>
                </a:solidFill>
                <a:latin typeface="宋体" panose="02010600030101010101" pitchFamily="2" charset="-122"/>
              </a:rPr>
              <a:t>[</a:t>
            </a:r>
            <a:r>
              <a:rPr lang="zh-CN" altLang="en-US" sz="2400" b="1" dirty="0">
                <a:solidFill>
                  <a:srgbClr val="0000FF"/>
                </a:solidFill>
                <a:latin typeface="宋体" panose="02010600030101010101" pitchFamily="2" charset="-122"/>
              </a:rPr>
              <a:t>解</a:t>
            </a:r>
            <a:r>
              <a:rPr lang="en-US" altLang="zh-CN" sz="2400" b="1">
                <a:solidFill>
                  <a:srgbClr val="0000FF"/>
                </a:solidFill>
                <a:latin typeface="宋体" panose="02010600030101010101" pitchFamily="2" charset="-122"/>
              </a:rPr>
              <a:t>]</a:t>
            </a:r>
            <a:r>
              <a:rPr lang="en-US" altLang="zh-CN" sz="2400" b="1">
                <a:solidFill>
                  <a:srgbClr val="6600FF"/>
                </a:solidFill>
                <a:latin typeface="Times New Roman" panose="02020603050405020304" pitchFamily="18" charset="0"/>
              </a:rPr>
              <a:t>　</a:t>
            </a:r>
            <a:r>
              <a:rPr lang="zh-CN" altLang="en-US" sz="2400" b="1" dirty="0">
                <a:latin typeface="Times New Roman" panose="02020603050405020304" pitchFamily="18" charset="0"/>
              </a:rPr>
              <a:t>先确定 </a:t>
            </a:r>
            <a:r>
              <a:rPr lang="en-US" altLang="zh-CN" sz="2400" b="1" i="1">
                <a:latin typeface="Times New Roman" panose="02020603050405020304" pitchFamily="18" charset="0"/>
              </a:rPr>
              <a:t>u</a:t>
            </a:r>
            <a:r>
              <a:rPr lang="en-US" altLang="zh-CN" sz="2400" b="1" i="1" baseline="-25000">
                <a:latin typeface="Times New Roman" panose="02020603050405020304" pitchFamily="18" charset="0"/>
              </a:rPr>
              <a:t>C</a:t>
            </a:r>
            <a:r>
              <a:rPr lang="en-US" altLang="zh-CN" sz="2400" b="1">
                <a:latin typeface="Times New Roman" panose="02020603050405020304" pitchFamily="18" charset="0"/>
              </a:rPr>
              <a:t>(0</a:t>
            </a:r>
            <a:r>
              <a:rPr lang="en-US" altLang="zh-CN" sz="2400" b="1" baseline="-25000">
                <a:latin typeface="Times New Roman" panose="02020603050405020304" pitchFamily="18" charset="0"/>
              </a:rPr>
              <a:t>+</a:t>
            </a:r>
            <a:r>
              <a:rPr lang="en-US" altLang="zh-CN" sz="2400" b="1">
                <a:latin typeface="Times New Roman" panose="02020603050405020304" pitchFamily="18" charset="0"/>
              </a:rPr>
              <a:t>)</a:t>
            </a:r>
          </a:p>
          <a:p>
            <a:pPr marL="0" lvl="0" indent="0" eaLnBrk="1" hangingPunct="1">
              <a:lnSpc>
                <a:spcPct val="110000"/>
              </a:lnSpc>
              <a:spcBef>
                <a:spcPct val="0"/>
              </a:spcBef>
              <a:buNone/>
            </a:pPr>
            <a:r>
              <a:rPr lang="en-US" altLang="zh-CN" sz="2400" b="1">
                <a:latin typeface="Times New Roman" panose="02020603050405020304" pitchFamily="18" charset="0"/>
              </a:rPr>
              <a:t> </a:t>
            </a:r>
            <a:r>
              <a:rPr lang="en-US" altLang="zh-CN" sz="2400" b="1" i="1" dirty="0" err="1">
                <a:latin typeface="Times New Roman" panose="02020603050405020304" pitchFamily="18" charset="0"/>
              </a:rPr>
              <a:t>u</a:t>
            </a:r>
            <a:r>
              <a:rPr lang="en-US" altLang="zh-CN" sz="2400" b="1" i="1" baseline="-25000" dirty="0" err="1">
                <a:latin typeface="Times New Roman" panose="02020603050405020304" pitchFamily="18" charset="0"/>
              </a:rPr>
              <a:t>C</a:t>
            </a:r>
            <a:r>
              <a:rPr lang="en-US" altLang="zh-CN" sz="2400" b="1">
                <a:latin typeface="Times New Roman" panose="02020603050405020304" pitchFamily="18" charset="0"/>
              </a:rPr>
              <a:t>(</a:t>
            </a:r>
            <a:r>
              <a:rPr lang="en-US" altLang="zh-CN" sz="2400" b="1">
                <a:latin typeface="Times New Roman" panose="02020603050405020304" pitchFamily="18" charset="0"/>
                <a:sym typeface="Symbol" panose="05050102010706020507" pitchFamily="18" charset="2"/>
              </a:rPr>
              <a:t></a:t>
            </a:r>
            <a:r>
              <a:rPr lang="en-US" altLang="zh-CN" sz="2400" b="1">
                <a:latin typeface="Times New Roman" panose="02020603050405020304" pitchFamily="18" charset="0"/>
              </a:rPr>
              <a:t>) </a:t>
            </a:r>
            <a:r>
              <a:rPr lang="zh-CN" altLang="en-US" sz="2400" b="1" dirty="0">
                <a:latin typeface="Times New Roman" panose="02020603050405020304" pitchFamily="18" charset="0"/>
              </a:rPr>
              <a:t>和时间常数 </a:t>
            </a:r>
            <a:r>
              <a:rPr lang="zh-CN" altLang="en-US" sz="2400" b="1" i="1" dirty="0">
                <a:latin typeface="Times New Roman" panose="02020603050405020304" pitchFamily="18" charset="0"/>
                <a:sym typeface="Symbol" panose="05050102010706020507" pitchFamily="18" charset="2"/>
              </a:rPr>
              <a:t></a:t>
            </a:r>
            <a:r>
              <a:rPr lang="zh-CN" altLang="en-US" sz="2400" b="1" dirty="0">
                <a:latin typeface="Times New Roman" panose="02020603050405020304" pitchFamily="18" charset="0"/>
              </a:rPr>
              <a:t> </a:t>
            </a:r>
          </a:p>
        </p:txBody>
      </p:sp>
      <p:graphicFrame>
        <p:nvGraphicFramePr>
          <p:cNvPr id="94213" name="Object 41"/>
          <p:cNvGraphicFramePr>
            <a:graphicFrameLocks noChangeAspect="1"/>
          </p:cNvGraphicFramePr>
          <p:nvPr/>
        </p:nvGraphicFramePr>
        <p:xfrm>
          <a:off x="2362200" y="3065463"/>
          <a:ext cx="3263900" cy="430212"/>
        </p:xfrm>
        <a:graphic>
          <a:graphicData uri="http://schemas.openxmlformats.org/presentationml/2006/ole">
            <mc:AlternateContent xmlns:mc="http://schemas.openxmlformats.org/markup-compatibility/2006">
              <mc:Choice xmlns:v="urn:schemas-microsoft-com:vml" Requires="v">
                <p:oleObj r:id="rId3" imgW="3262630" imgH="431800" progId="Equation.3">
                  <p:embed/>
                </p:oleObj>
              </mc:Choice>
              <mc:Fallback>
                <p:oleObj r:id="rId3" imgW="3262630" imgH="431800" progId="Equation.3">
                  <p:embed/>
                  <p:pic>
                    <p:nvPicPr>
                      <p:cNvPr id="0" name="图片 3205"/>
                      <p:cNvPicPr/>
                      <p:nvPr/>
                    </p:nvPicPr>
                    <p:blipFill>
                      <a:blip r:embed="rId4"/>
                      <a:stretch>
                        <a:fillRect/>
                      </a:stretch>
                    </p:blipFill>
                    <p:spPr>
                      <a:xfrm>
                        <a:off x="2362200" y="3065463"/>
                        <a:ext cx="3263900" cy="430212"/>
                      </a:xfrm>
                      <a:prstGeom prst="rect">
                        <a:avLst/>
                      </a:prstGeom>
                      <a:noFill/>
                      <a:ln w="38100">
                        <a:noFill/>
                        <a:miter/>
                      </a:ln>
                    </p:spPr>
                  </p:pic>
                </p:oleObj>
              </mc:Fallback>
            </mc:AlternateContent>
          </a:graphicData>
        </a:graphic>
      </p:graphicFrame>
      <p:graphicFrame>
        <p:nvGraphicFramePr>
          <p:cNvPr id="94214" name="Object 42"/>
          <p:cNvGraphicFramePr>
            <a:graphicFrameLocks noChangeAspect="1"/>
          </p:cNvGraphicFramePr>
          <p:nvPr/>
        </p:nvGraphicFramePr>
        <p:xfrm>
          <a:off x="2400300" y="3611563"/>
          <a:ext cx="1701800" cy="404812"/>
        </p:xfrm>
        <a:graphic>
          <a:graphicData uri="http://schemas.openxmlformats.org/presentationml/2006/ole">
            <mc:AlternateContent xmlns:mc="http://schemas.openxmlformats.org/markup-compatibility/2006">
              <mc:Choice xmlns:v="urn:schemas-microsoft-com:vml" Requires="v">
                <p:oleObj r:id="rId5" imgW="1701165" imgH="406400" progId="Equation.3">
                  <p:embed/>
                </p:oleObj>
              </mc:Choice>
              <mc:Fallback>
                <p:oleObj r:id="rId5" imgW="1701165" imgH="406400" progId="Equation.3">
                  <p:embed/>
                  <p:pic>
                    <p:nvPicPr>
                      <p:cNvPr id="0" name="图片 3204"/>
                      <p:cNvPicPr/>
                      <p:nvPr/>
                    </p:nvPicPr>
                    <p:blipFill>
                      <a:blip r:embed="rId6"/>
                      <a:stretch>
                        <a:fillRect/>
                      </a:stretch>
                    </p:blipFill>
                    <p:spPr>
                      <a:xfrm>
                        <a:off x="2400300" y="3611563"/>
                        <a:ext cx="1701800" cy="404812"/>
                      </a:xfrm>
                      <a:prstGeom prst="rect">
                        <a:avLst/>
                      </a:prstGeom>
                      <a:noFill/>
                      <a:ln w="38100">
                        <a:noFill/>
                        <a:miter/>
                      </a:ln>
                    </p:spPr>
                  </p:pic>
                </p:oleObj>
              </mc:Fallback>
            </mc:AlternateContent>
          </a:graphicData>
        </a:graphic>
      </p:graphicFrame>
      <p:grpSp>
        <p:nvGrpSpPr>
          <p:cNvPr id="5" name="Group 69"/>
          <p:cNvGrpSpPr/>
          <p:nvPr/>
        </p:nvGrpSpPr>
        <p:grpSpPr>
          <a:xfrm>
            <a:off x="7553960" y="2914968"/>
            <a:ext cx="1143000" cy="1009650"/>
            <a:chOff x="0" y="-54"/>
            <a:chExt cx="720" cy="636"/>
          </a:xfrm>
        </p:grpSpPr>
        <p:sp useBgFill="1">
          <p:nvSpPr>
            <p:cNvPr id="94222" name="Rectangle 70"/>
            <p:cNvSpPr/>
            <p:nvPr/>
          </p:nvSpPr>
          <p:spPr>
            <a:xfrm>
              <a:off x="0" y="0"/>
              <a:ext cx="720" cy="576"/>
            </a:xfrm>
            <a:prstGeom prst="rect">
              <a:avLst/>
            </a:prstGeom>
            <a:ln w="9525">
              <a:noFill/>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94223" name="Line 71"/>
            <p:cNvSpPr/>
            <p:nvPr/>
          </p:nvSpPr>
          <p:spPr>
            <a:xfrm>
              <a:off x="435" y="-54"/>
              <a:ext cx="0" cy="636"/>
            </a:xfrm>
            <a:prstGeom prst="line">
              <a:avLst/>
            </a:prstGeom>
            <a:ln w="38100" cap="flat" cmpd="sng">
              <a:solidFill>
                <a:srgbClr val="FF0066"/>
              </a:solidFill>
              <a:prstDash val="solid"/>
              <a:headEnd type="none" w="med" len="med"/>
              <a:tailEnd type="none" w="med" len="med"/>
            </a:ln>
          </p:spPr>
        </p:sp>
      </p:grpSp>
      <p:grpSp>
        <p:nvGrpSpPr>
          <p:cNvPr id="6" name="Group 72"/>
          <p:cNvGrpSpPr/>
          <p:nvPr/>
        </p:nvGrpSpPr>
        <p:grpSpPr>
          <a:xfrm>
            <a:off x="9624060" y="2886393"/>
            <a:ext cx="152400" cy="914400"/>
            <a:chOff x="0" y="0"/>
            <a:chExt cx="96" cy="576"/>
          </a:xfrm>
        </p:grpSpPr>
        <p:sp>
          <p:nvSpPr>
            <p:cNvPr id="94220" name="Oval 73"/>
            <p:cNvSpPr/>
            <p:nvPr/>
          </p:nvSpPr>
          <p:spPr>
            <a:xfrm>
              <a:off x="0" y="0"/>
              <a:ext cx="96" cy="96"/>
            </a:xfrm>
            <a:prstGeom prst="ellipse">
              <a:avLst/>
            </a:prstGeom>
            <a:solidFill>
              <a:srgbClr val="FF0066"/>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94221" name="Oval 74"/>
            <p:cNvSpPr/>
            <p:nvPr/>
          </p:nvSpPr>
          <p:spPr>
            <a:xfrm>
              <a:off x="0" y="480"/>
              <a:ext cx="96" cy="96"/>
            </a:xfrm>
            <a:prstGeom prst="ellipse">
              <a:avLst/>
            </a:prstGeom>
            <a:solidFill>
              <a:srgbClr val="FF0066"/>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graphicFrame>
        <p:nvGraphicFramePr>
          <p:cNvPr id="94257" name="Object 49"/>
          <p:cNvGraphicFramePr>
            <a:graphicFrameLocks noChangeAspect="1"/>
          </p:cNvGraphicFramePr>
          <p:nvPr/>
        </p:nvGraphicFramePr>
        <p:xfrm>
          <a:off x="2341245" y="4104323"/>
          <a:ext cx="4495800" cy="774700"/>
        </p:xfrm>
        <a:graphic>
          <a:graphicData uri="http://schemas.openxmlformats.org/presentationml/2006/ole">
            <mc:AlternateContent xmlns:mc="http://schemas.openxmlformats.org/markup-compatibility/2006">
              <mc:Choice xmlns:v="urn:schemas-microsoft-com:vml" Requires="v">
                <p:oleObj r:id="rId7" imgW="4493895" imgH="774065" progId="Equation.3">
                  <p:embed/>
                </p:oleObj>
              </mc:Choice>
              <mc:Fallback>
                <p:oleObj r:id="rId7" imgW="4493895" imgH="774065" progId="Equation.3">
                  <p:embed/>
                  <p:pic>
                    <p:nvPicPr>
                      <p:cNvPr id="0" name="图片 3207"/>
                      <p:cNvPicPr/>
                      <p:nvPr/>
                    </p:nvPicPr>
                    <p:blipFill>
                      <a:blip r:embed="rId8"/>
                      <a:stretch>
                        <a:fillRect/>
                      </a:stretch>
                    </p:blipFill>
                    <p:spPr>
                      <a:xfrm>
                        <a:off x="2341245" y="4104323"/>
                        <a:ext cx="4495800" cy="774700"/>
                      </a:xfrm>
                      <a:prstGeom prst="rect">
                        <a:avLst/>
                      </a:prstGeom>
                      <a:noFill/>
                      <a:ln w="38100">
                        <a:noFill/>
                        <a:miter/>
                      </a:ln>
                    </p:spPr>
                  </p:pic>
                </p:oleObj>
              </mc:Fallback>
            </mc:AlternateContent>
          </a:graphicData>
        </a:graphic>
      </p:graphicFrame>
      <p:graphicFrame>
        <p:nvGraphicFramePr>
          <p:cNvPr id="94258" name="Object 50"/>
          <p:cNvGraphicFramePr>
            <a:graphicFrameLocks noChangeAspect="1"/>
          </p:cNvGraphicFramePr>
          <p:nvPr/>
        </p:nvGraphicFramePr>
        <p:xfrm>
          <a:off x="2290445" y="4866323"/>
          <a:ext cx="4559300" cy="728662"/>
        </p:xfrm>
        <a:graphic>
          <a:graphicData uri="http://schemas.openxmlformats.org/presentationml/2006/ole">
            <mc:AlternateContent xmlns:mc="http://schemas.openxmlformats.org/markup-compatibility/2006">
              <mc:Choice xmlns:v="urn:schemas-microsoft-com:vml" Requires="v">
                <p:oleObj r:id="rId9" imgW="4927600" imgH="787400" progId="">
                  <p:embed/>
                </p:oleObj>
              </mc:Choice>
              <mc:Fallback>
                <p:oleObj r:id="rId9" imgW="4927600" imgH="787400" progId="">
                  <p:embed/>
                  <p:pic>
                    <p:nvPicPr>
                      <p:cNvPr id="0" name="图片 3206"/>
                      <p:cNvPicPr/>
                      <p:nvPr/>
                    </p:nvPicPr>
                    <p:blipFill>
                      <a:blip r:embed="rId10"/>
                      <a:stretch>
                        <a:fillRect/>
                      </a:stretch>
                    </p:blipFill>
                    <p:spPr>
                      <a:xfrm>
                        <a:off x="2290445" y="4866323"/>
                        <a:ext cx="4559300" cy="728662"/>
                      </a:xfrm>
                      <a:prstGeom prst="rect">
                        <a:avLst/>
                      </a:prstGeom>
                      <a:noFill/>
                      <a:ln w="38100">
                        <a:noFill/>
                        <a:miter/>
                      </a:ln>
                    </p:spPr>
                  </p:pic>
                </p:oleObj>
              </mc:Fallback>
            </mc:AlternateContent>
          </a:graphicData>
        </a:graphic>
      </p:graphicFrame>
      <p:sp>
        <p:nvSpPr>
          <p:cNvPr id="94259" name="Text Box 77"/>
          <p:cNvSpPr txBox="1"/>
          <p:nvPr/>
        </p:nvSpPr>
        <p:spPr>
          <a:xfrm>
            <a:off x="2480945" y="5856923"/>
            <a:ext cx="4170363"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dirty="0" err="1">
                <a:latin typeface="Times New Roman" panose="02020603050405020304" pitchFamily="18" charset="0"/>
              </a:rPr>
              <a:t>u</a:t>
            </a:r>
            <a:r>
              <a:rPr lang="en-US" altLang="zh-CN" sz="2400" b="1" i="1" baseline="-25000" dirty="0" err="1">
                <a:latin typeface="Times New Roman" panose="02020603050405020304" pitchFamily="18" charset="0"/>
              </a:rPr>
              <a:t>C</a:t>
            </a:r>
            <a:r>
              <a:rPr lang="en-US" altLang="zh-CN" sz="2400" b="1">
                <a:latin typeface="Times New Roman" panose="02020603050405020304" pitchFamily="18" charset="0"/>
              </a:rPr>
              <a:t> = 4 </a:t>
            </a:r>
            <a:r>
              <a:rPr lang="en-US" altLang="zh-CN" sz="2400" b="1">
                <a:latin typeface="Times New Roman" panose="02020603050405020304" pitchFamily="18" charset="0"/>
                <a:sym typeface="Symbol" panose="05050102010706020507" pitchFamily="18" charset="2"/>
              </a:rPr>
              <a:t> 2e</a:t>
            </a:r>
            <a:r>
              <a:rPr lang="en-US" altLang="zh-CN" sz="2400" b="1" baseline="30000">
                <a:latin typeface="Times New Roman" panose="02020603050405020304" pitchFamily="18" charset="0"/>
                <a:sym typeface="Symbol" panose="05050102010706020507" pitchFamily="18" charset="2"/>
              </a:rPr>
              <a:t>500</a:t>
            </a:r>
            <a:r>
              <a:rPr lang="en-US" altLang="zh-CN" sz="2400" b="1" i="1" baseline="30000">
                <a:latin typeface="Times New Roman" panose="02020603050405020304" pitchFamily="18" charset="0"/>
                <a:sym typeface="Symbol" panose="05050102010706020507" pitchFamily="18" charset="2"/>
              </a:rPr>
              <a:t>t</a:t>
            </a:r>
            <a:r>
              <a:rPr lang="en-US" altLang="zh-CN" sz="2400" b="1">
                <a:latin typeface="Times New Roman" panose="02020603050405020304" pitchFamily="18" charset="0"/>
                <a:sym typeface="Symbol" panose="05050102010706020507" pitchFamily="18" charset="2"/>
              </a:rPr>
              <a:t> </a:t>
            </a:r>
            <a:r>
              <a:rPr lang="en-US" altLang="zh-CN" sz="2400" b="1" dirty="0" err="1">
                <a:latin typeface="Times New Roman" panose="02020603050405020304" pitchFamily="18" charset="0"/>
                <a:sym typeface="Symbol" panose="05050102010706020507" pitchFamily="18" charset="2"/>
              </a:rPr>
              <a:t>V　　</a:t>
            </a:r>
            <a:r>
              <a:rPr lang="en-US" altLang="zh-CN" sz="2400" b="1" i="1" dirty="0" err="1">
                <a:latin typeface="Times New Roman" panose="02020603050405020304" pitchFamily="18" charset="0"/>
              </a:rPr>
              <a:t>t</a:t>
            </a:r>
            <a:r>
              <a:rPr lang="en-US" altLang="zh-CN" sz="2400" b="1">
                <a:latin typeface="Times New Roman" panose="02020603050405020304" pitchFamily="18" charset="0"/>
              </a:rPr>
              <a:t> ≥ 0</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strVal val="4*#ppt_w"/>
                                          </p:val>
                                        </p:tav>
                                        <p:tav tm="100000">
                                          <p:val>
                                            <p:strVal val="#ppt_w"/>
                                          </p:val>
                                        </p:tav>
                                      </p:tavLst>
                                    </p:anim>
                                    <p:anim calcmode="lin" valueType="num">
                                      <p:cBhvr>
                                        <p:cTn id="13" dur="500" fill="hold"/>
                                        <p:tgtEl>
                                          <p:spTgt spid="6"/>
                                        </p:tgtEl>
                                        <p:attrNameLst>
                                          <p:attrName>ppt_h</p:attrName>
                                        </p:attrNameLst>
                                      </p:cBhvr>
                                      <p:tavLst>
                                        <p:tav tm="0">
                                          <p:val>
                                            <p:strVal val="4*#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37" fill="hold" nodeType="clickEffect">
                                  <p:stCondLst>
                                    <p:cond delay="0"/>
                                  </p:stCondLst>
                                  <p:childTnLst>
                                    <p:set>
                                      <p:cBhvr>
                                        <p:cTn id="17" dur="1" fill="hold">
                                          <p:stCondLst>
                                            <p:cond delay="0"/>
                                          </p:stCondLst>
                                        </p:cTn>
                                        <p:tgtEl>
                                          <p:spTgt spid="94257"/>
                                        </p:tgtEl>
                                        <p:attrNameLst>
                                          <p:attrName>style.visibility</p:attrName>
                                        </p:attrNameLst>
                                      </p:cBhvr>
                                      <p:to>
                                        <p:strVal val="visible"/>
                                      </p:to>
                                    </p:set>
                                    <p:animEffect transition="in" filter="barn(outVertical)">
                                      <p:cBhvr>
                                        <p:cTn id="18" dur="500"/>
                                        <p:tgtEl>
                                          <p:spTgt spid="94257"/>
                                        </p:tgtEl>
                                      </p:cBhvr>
                                    </p:animEffect>
                                  </p:childTnLst>
                                </p:cTn>
                              </p:par>
                            </p:childTnLst>
                          </p:cTn>
                        </p:par>
                        <p:par>
                          <p:cTn id="19" fill="hold">
                            <p:stCondLst>
                              <p:cond delay="500"/>
                            </p:stCondLst>
                            <p:childTnLst>
                              <p:par>
                                <p:cTn id="20" presetID="16" presetClass="entr" presetSubtype="37" fill="hold" nodeType="afterEffect">
                                  <p:stCondLst>
                                    <p:cond delay="0"/>
                                  </p:stCondLst>
                                  <p:childTnLst>
                                    <p:set>
                                      <p:cBhvr>
                                        <p:cTn id="21" dur="1" fill="hold">
                                          <p:stCondLst>
                                            <p:cond delay="0"/>
                                          </p:stCondLst>
                                        </p:cTn>
                                        <p:tgtEl>
                                          <p:spTgt spid="94258"/>
                                        </p:tgtEl>
                                        <p:attrNameLst>
                                          <p:attrName>style.visibility</p:attrName>
                                        </p:attrNameLst>
                                      </p:cBhvr>
                                      <p:to>
                                        <p:strVal val="visible"/>
                                      </p:to>
                                    </p:set>
                                    <p:animEffect transition="in" filter="barn(outVertical)">
                                      <p:cBhvr>
                                        <p:cTn id="22" dur="500"/>
                                        <p:tgtEl>
                                          <p:spTgt spid="94258"/>
                                        </p:tgtEl>
                                      </p:cBhvr>
                                    </p:animEffect>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94259"/>
                                        </p:tgtEl>
                                        <p:attrNameLst>
                                          <p:attrName>style.visibility</p:attrName>
                                        </p:attrNameLst>
                                      </p:cBhvr>
                                      <p:to>
                                        <p:strVal val="visible"/>
                                      </p:to>
                                    </p:set>
                                    <p:animEffect transition="in" filter="wipe(left)">
                                      <p:cBhvr>
                                        <p:cTn id="26" dur="500"/>
                                        <p:tgtEl>
                                          <p:spTgt spid="94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59"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2"/>
          <p:cNvSpPr txBox="1"/>
          <p:nvPr/>
        </p:nvSpPr>
        <p:spPr>
          <a:xfrm>
            <a:off x="977265" y="45085"/>
            <a:ext cx="9314180" cy="11988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en-US" altLang="zh-CN" sz="2400" b="1">
                <a:solidFill>
                  <a:srgbClr val="FF0066"/>
                </a:solidFill>
                <a:latin typeface="宋体" panose="02010600030101010101" pitchFamily="2" charset="-122"/>
              </a:rPr>
              <a:t>[</a:t>
            </a:r>
            <a:r>
              <a:rPr lang="zh-CN" altLang="en-US" sz="2400" b="1" dirty="0">
                <a:solidFill>
                  <a:srgbClr val="FF0066"/>
                </a:solidFill>
                <a:latin typeface="Times New Roman" panose="02020603050405020304" pitchFamily="18" charset="0"/>
              </a:rPr>
              <a:t>例 </a:t>
            </a:r>
            <a:r>
              <a:rPr lang="en-US" altLang="zh-CN" sz="2400" b="1">
                <a:solidFill>
                  <a:srgbClr val="FF0066"/>
                </a:solidFill>
                <a:latin typeface="Times New Roman" panose="02020603050405020304" pitchFamily="18" charset="0"/>
              </a:rPr>
              <a:t>2</a:t>
            </a:r>
            <a:r>
              <a:rPr lang="en-US" altLang="zh-CN" sz="2400" b="1">
                <a:solidFill>
                  <a:srgbClr val="FF0066"/>
                </a:solidFill>
                <a:latin typeface="宋体" panose="02010600030101010101" pitchFamily="2" charset="-122"/>
              </a:rPr>
              <a:t>]</a:t>
            </a:r>
            <a:r>
              <a:rPr lang="en-US" altLang="zh-CN" sz="2400" b="1">
                <a:solidFill>
                  <a:schemeClr val="tx2"/>
                </a:solidFill>
                <a:latin typeface="Times New Roman" panose="02020603050405020304" pitchFamily="18" charset="0"/>
              </a:rPr>
              <a:t>　</a:t>
            </a:r>
            <a:r>
              <a:rPr lang="zh-CN" altLang="en-US" sz="2400" b="1" dirty="0">
                <a:solidFill>
                  <a:schemeClr val="tx2"/>
                </a:solidFill>
                <a:latin typeface="Times New Roman" panose="02020603050405020304" pitchFamily="18" charset="0"/>
              </a:rPr>
              <a:t>在下图中，已知 </a:t>
            </a:r>
            <a:r>
              <a:rPr lang="en-US" altLang="zh-CN" sz="2400" b="1" i="1">
                <a:solidFill>
                  <a:schemeClr val="tx2"/>
                </a:solidFill>
                <a:latin typeface="Times New Roman" panose="02020603050405020304" pitchFamily="18" charset="0"/>
              </a:rPr>
              <a:t>U</a:t>
            </a:r>
            <a:r>
              <a:rPr lang="en-US" altLang="zh-CN" sz="2400" b="1" baseline="-25000">
                <a:solidFill>
                  <a:schemeClr val="tx2"/>
                </a:solidFill>
                <a:latin typeface="Times New Roman" panose="02020603050405020304" pitchFamily="18" charset="0"/>
              </a:rPr>
              <a:t>1</a:t>
            </a:r>
            <a:r>
              <a:rPr lang="en-US" altLang="zh-CN" sz="2400" b="1">
                <a:solidFill>
                  <a:schemeClr val="tx2"/>
                </a:solidFill>
                <a:latin typeface="Times New Roman" panose="02020603050405020304" pitchFamily="18" charset="0"/>
              </a:rPr>
              <a:t> = 3 V</a:t>
            </a:r>
            <a:r>
              <a:rPr lang="zh-CN" altLang="en-US" sz="2400" b="1" dirty="0">
                <a:solidFill>
                  <a:schemeClr val="tx2"/>
                </a:solidFill>
                <a:latin typeface="Times New Roman" panose="02020603050405020304" pitchFamily="18" charset="0"/>
              </a:rPr>
              <a:t>，</a:t>
            </a:r>
            <a:r>
              <a:rPr lang="en-US" altLang="zh-CN" sz="2400" b="1" i="1">
                <a:solidFill>
                  <a:schemeClr val="tx2"/>
                </a:solidFill>
                <a:latin typeface="Times New Roman" panose="02020603050405020304" pitchFamily="18" charset="0"/>
              </a:rPr>
              <a:t>U</a:t>
            </a:r>
            <a:r>
              <a:rPr lang="en-US" altLang="zh-CN" sz="2400" b="1" baseline="-25000">
                <a:solidFill>
                  <a:schemeClr val="tx2"/>
                </a:solidFill>
                <a:latin typeface="Times New Roman" panose="02020603050405020304" pitchFamily="18" charset="0"/>
              </a:rPr>
              <a:t>2</a:t>
            </a:r>
            <a:r>
              <a:rPr lang="en-US" altLang="zh-CN" sz="2400" b="1">
                <a:solidFill>
                  <a:schemeClr val="tx2"/>
                </a:solidFill>
                <a:latin typeface="Times New Roman" panose="02020603050405020304" pitchFamily="18" charset="0"/>
              </a:rPr>
              <a:t> = 6 V</a:t>
            </a:r>
            <a:r>
              <a:rPr lang="zh-CN" altLang="en-US" sz="2400" b="1" dirty="0">
                <a:solidFill>
                  <a:schemeClr val="tx2"/>
                </a:solidFill>
                <a:latin typeface="Times New Roman" panose="02020603050405020304" pitchFamily="18" charset="0"/>
              </a:rPr>
              <a:t>，</a:t>
            </a:r>
            <a:r>
              <a:rPr lang="en-US" altLang="zh-CN" sz="2400" b="1" i="1">
                <a:solidFill>
                  <a:schemeClr val="tx2"/>
                </a:solidFill>
                <a:latin typeface="Times New Roman" panose="02020603050405020304" pitchFamily="18" charset="0"/>
              </a:rPr>
              <a:t>R</a:t>
            </a:r>
            <a:r>
              <a:rPr lang="en-US" altLang="zh-CN" sz="2400" b="1" baseline="-25000">
                <a:solidFill>
                  <a:schemeClr val="tx2"/>
                </a:solidFill>
                <a:latin typeface="Times New Roman" panose="02020603050405020304" pitchFamily="18" charset="0"/>
              </a:rPr>
              <a:t>1</a:t>
            </a:r>
            <a:r>
              <a:rPr lang="en-US" altLang="zh-CN" sz="2400" b="1">
                <a:solidFill>
                  <a:schemeClr val="tx2"/>
                </a:solidFill>
                <a:latin typeface="Times New Roman" panose="02020603050405020304" pitchFamily="18" charset="0"/>
              </a:rPr>
              <a:t> = 1 k</a:t>
            </a:r>
            <a:r>
              <a:rPr lang="en-US" altLang="zh-CN" sz="2400" b="1">
                <a:solidFill>
                  <a:schemeClr val="tx2"/>
                </a:solidFill>
                <a:latin typeface="Times New Roman" panose="02020603050405020304" pitchFamily="18" charset="0"/>
                <a:sym typeface="Symbol" panose="05050102010706020507" pitchFamily="18" charset="2"/>
              </a:rPr>
              <a:t>，</a:t>
            </a:r>
            <a:r>
              <a:rPr lang="en-US" altLang="zh-CN" sz="2400" b="1" i="1">
                <a:solidFill>
                  <a:schemeClr val="tx2"/>
                </a:solidFill>
                <a:latin typeface="Times New Roman" panose="02020603050405020304" pitchFamily="18" charset="0"/>
              </a:rPr>
              <a:t>R</a:t>
            </a:r>
            <a:r>
              <a:rPr lang="en-US" altLang="zh-CN" sz="2400" b="1" baseline="-25000">
                <a:solidFill>
                  <a:schemeClr val="tx2"/>
                </a:solidFill>
                <a:latin typeface="Times New Roman" panose="02020603050405020304" pitchFamily="18" charset="0"/>
              </a:rPr>
              <a:t>2</a:t>
            </a:r>
            <a:r>
              <a:rPr lang="en-US" altLang="zh-CN" sz="2400" b="1">
                <a:solidFill>
                  <a:schemeClr val="tx2"/>
                </a:solidFill>
                <a:latin typeface="Times New Roman" panose="02020603050405020304" pitchFamily="18" charset="0"/>
              </a:rPr>
              <a:t> = 2 k</a:t>
            </a:r>
            <a:r>
              <a:rPr lang="en-US" altLang="zh-CN" sz="2400" b="1">
                <a:solidFill>
                  <a:schemeClr val="tx2"/>
                </a:solidFill>
                <a:latin typeface="Times New Roman" panose="02020603050405020304" pitchFamily="18" charset="0"/>
                <a:sym typeface="Symbol" panose="05050102010706020507" pitchFamily="18" charset="2"/>
              </a:rPr>
              <a:t></a:t>
            </a:r>
            <a:r>
              <a:rPr lang="zh-CN" altLang="en-US" sz="2400" b="1" dirty="0">
                <a:solidFill>
                  <a:schemeClr val="tx2"/>
                </a:solidFill>
                <a:latin typeface="Times New Roman" panose="02020603050405020304" pitchFamily="18" charset="0"/>
                <a:sym typeface="Symbol" panose="05050102010706020507" pitchFamily="18" charset="2"/>
              </a:rPr>
              <a:t>，</a:t>
            </a:r>
            <a:r>
              <a:rPr lang="en-US" altLang="zh-CN" sz="2400" b="1" i="1">
                <a:solidFill>
                  <a:schemeClr val="tx2"/>
                </a:solidFill>
                <a:latin typeface="Times New Roman" panose="02020603050405020304" pitchFamily="18" charset="0"/>
                <a:sym typeface="Symbol" panose="05050102010706020507" pitchFamily="18" charset="2"/>
              </a:rPr>
              <a:t>C </a:t>
            </a:r>
            <a:r>
              <a:rPr lang="en-US" altLang="zh-CN" sz="2400" b="1">
                <a:solidFill>
                  <a:schemeClr val="tx2"/>
                </a:solidFill>
                <a:latin typeface="Times New Roman" panose="02020603050405020304" pitchFamily="18" charset="0"/>
                <a:sym typeface="Symbol" panose="05050102010706020507" pitchFamily="18" charset="2"/>
              </a:rPr>
              <a:t>=</a:t>
            </a:r>
            <a:r>
              <a:rPr lang="en-US" altLang="zh-CN" sz="2400" b="1">
                <a:solidFill>
                  <a:schemeClr val="tx2"/>
                </a:solidFill>
                <a:latin typeface="Times New Roman" panose="02020603050405020304" pitchFamily="18" charset="0"/>
              </a:rPr>
              <a:t> 3</a:t>
            </a:r>
            <a:r>
              <a:rPr lang="en-US" altLang="zh-CN" sz="2400" b="1">
                <a:solidFill>
                  <a:schemeClr val="tx2"/>
                </a:solidFill>
                <a:latin typeface="Times New Roman" panose="02020603050405020304" pitchFamily="18" charset="0"/>
                <a:sym typeface="Symbol" panose="05050102010706020507" pitchFamily="18" charset="2"/>
              </a:rPr>
              <a:t>F</a:t>
            </a:r>
            <a:r>
              <a:rPr lang="zh-CN" altLang="en-US" sz="2400" b="1" dirty="0">
                <a:solidFill>
                  <a:schemeClr val="tx2"/>
                </a:solidFill>
                <a:latin typeface="Times New Roman" panose="02020603050405020304" pitchFamily="18" charset="0"/>
              </a:rPr>
              <a:t>，</a:t>
            </a:r>
            <a:r>
              <a:rPr lang="en-US" altLang="zh-CN" sz="2400" b="1" i="1">
                <a:solidFill>
                  <a:schemeClr val="tx2"/>
                </a:solidFill>
                <a:latin typeface="Times New Roman" panose="02020603050405020304" pitchFamily="18" charset="0"/>
              </a:rPr>
              <a:t>t </a:t>
            </a:r>
            <a:r>
              <a:rPr lang="en-US" altLang="zh-CN" sz="2400" b="1">
                <a:solidFill>
                  <a:schemeClr val="tx2"/>
                </a:solidFill>
                <a:latin typeface="Times New Roman" panose="02020603050405020304" pitchFamily="18" charset="0"/>
              </a:rPr>
              <a:t>&lt; 0 </a:t>
            </a:r>
            <a:r>
              <a:rPr lang="zh-CN" altLang="en-US" sz="2400" b="1" dirty="0">
                <a:solidFill>
                  <a:schemeClr val="tx2"/>
                </a:solidFill>
                <a:latin typeface="Times New Roman" panose="02020603050405020304" pitchFamily="18" charset="0"/>
              </a:rPr>
              <a:t>时电路已处于稳态。用三要素法求 </a:t>
            </a:r>
            <a:r>
              <a:rPr lang="en-US" altLang="zh-CN" sz="2400" b="1" i="1">
                <a:solidFill>
                  <a:schemeClr val="tx2"/>
                </a:solidFill>
                <a:latin typeface="Times New Roman" panose="02020603050405020304" pitchFamily="18" charset="0"/>
              </a:rPr>
              <a:t>t </a:t>
            </a:r>
            <a:r>
              <a:rPr lang="en-US" altLang="zh-CN" sz="2400" b="1">
                <a:solidFill>
                  <a:schemeClr val="tx2"/>
                </a:solidFill>
                <a:latin typeface="宋体" panose="02010600030101010101" pitchFamily="2" charset="-122"/>
              </a:rPr>
              <a:t>≥</a:t>
            </a:r>
            <a:r>
              <a:rPr lang="en-US" altLang="zh-CN" sz="2400" b="1">
                <a:solidFill>
                  <a:schemeClr val="tx2"/>
                </a:solidFill>
                <a:latin typeface="Times New Roman" panose="02020603050405020304" pitchFamily="18" charset="0"/>
                <a:sym typeface="Symbol" panose="05050102010706020507" pitchFamily="18" charset="2"/>
              </a:rPr>
              <a:t> 0 </a:t>
            </a:r>
            <a:r>
              <a:rPr lang="zh-CN" altLang="en-US" sz="2400" b="1" dirty="0">
                <a:solidFill>
                  <a:schemeClr val="tx2"/>
                </a:solidFill>
                <a:latin typeface="Times New Roman" panose="02020603050405020304" pitchFamily="18" charset="0"/>
                <a:sym typeface="Symbol" panose="05050102010706020507" pitchFamily="18" charset="2"/>
              </a:rPr>
              <a:t>时的 </a:t>
            </a:r>
            <a:r>
              <a:rPr lang="en-US" altLang="zh-CN" sz="2400" b="1" i="1" dirty="0" err="1">
                <a:solidFill>
                  <a:schemeClr val="tx2"/>
                </a:solidFill>
                <a:latin typeface="Times New Roman" panose="02020603050405020304" pitchFamily="18" charset="0"/>
                <a:ea typeface="黑体" panose="02010609060101010101" pitchFamily="2" charset="-122"/>
              </a:rPr>
              <a:t>u</a:t>
            </a:r>
            <a:r>
              <a:rPr lang="en-US" altLang="zh-CN" sz="2400" b="1" i="1" baseline="-25000" dirty="0" err="1">
                <a:solidFill>
                  <a:schemeClr val="tx2"/>
                </a:solidFill>
                <a:latin typeface="Times New Roman" panose="02020603050405020304" pitchFamily="18" charset="0"/>
              </a:rPr>
              <a:t>C</a:t>
            </a:r>
            <a:r>
              <a:rPr lang="en-US" altLang="zh-CN" sz="2400" b="1" dirty="0" err="1">
                <a:solidFill>
                  <a:schemeClr val="tx2"/>
                </a:solidFill>
                <a:latin typeface="Times New Roman" panose="02020603050405020304" pitchFamily="18" charset="0"/>
                <a:sym typeface="Symbol" panose="05050102010706020507" pitchFamily="18" charset="2"/>
              </a:rPr>
              <a:t>(</a:t>
            </a:r>
            <a:r>
              <a:rPr lang="en-US" altLang="zh-CN" sz="2400" b="1" i="1" dirty="0" err="1">
                <a:solidFill>
                  <a:schemeClr val="tx2"/>
                </a:solidFill>
                <a:latin typeface="Times New Roman" panose="02020603050405020304" pitchFamily="18" charset="0"/>
                <a:sym typeface="Symbol" panose="05050102010706020507" pitchFamily="18" charset="2"/>
              </a:rPr>
              <a:t>t</a:t>
            </a:r>
            <a:r>
              <a:rPr lang="en-US" altLang="zh-CN" sz="2400" b="1">
                <a:solidFill>
                  <a:schemeClr val="tx2"/>
                </a:solidFill>
                <a:latin typeface="Times New Roman" panose="02020603050405020304" pitchFamily="18" charset="0"/>
                <a:sym typeface="Symbol" panose="05050102010706020507" pitchFamily="18" charset="2"/>
              </a:rPr>
              <a:t>)，</a:t>
            </a:r>
            <a:r>
              <a:rPr lang="zh-CN" altLang="en-US" sz="2400" b="1" dirty="0">
                <a:solidFill>
                  <a:schemeClr val="tx2"/>
                </a:solidFill>
                <a:latin typeface="Times New Roman" panose="02020603050405020304" pitchFamily="18" charset="0"/>
                <a:sym typeface="Symbol" panose="05050102010706020507" pitchFamily="18" charset="2"/>
              </a:rPr>
              <a:t>并</a:t>
            </a:r>
            <a:r>
              <a:rPr lang="zh-CN" altLang="en-US" sz="2400" b="1" dirty="0">
                <a:solidFill>
                  <a:schemeClr val="tx2"/>
                </a:solidFill>
                <a:latin typeface="Times New Roman" panose="02020603050405020304" pitchFamily="18" charset="0"/>
              </a:rPr>
              <a:t>画出其变化曲线</a:t>
            </a:r>
            <a:r>
              <a:rPr lang="zh-CN" altLang="en-US" sz="2400" b="1" i="1" dirty="0">
                <a:solidFill>
                  <a:schemeClr val="tx2"/>
                </a:solidFill>
                <a:latin typeface="Times New Roman" panose="02020603050405020304" pitchFamily="18" charset="0"/>
                <a:ea typeface="黑体" panose="02010609060101010101" pitchFamily="2" charset="-122"/>
              </a:rPr>
              <a:t>。</a:t>
            </a:r>
          </a:p>
        </p:txBody>
      </p:sp>
      <p:sp>
        <p:nvSpPr>
          <p:cNvPr id="95235" name="Text Box 4"/>
          <p:cNvSpPr txBox="1"/>
          <p:nvPr/>
        </p:nvSpPr>
        <p:spPr>
          <a:xfrm>
            <a:off x="2130425" y="1878013"/>
            <a:ext cx="779463"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solidFill>
                  <a:srgbClr val="0000FF"/>
                </a:solidFill>
                <a:latin typeface="宋体" panose="02010600030101010101" pitchFamily="2" charset="-122"/>
              </a:rPr>
              <a:t>[</a:t>
            </a:r>
            <a:r>
              <a:rPr lang="zh-CN" altLang="en-US" sz="2400" b="1" dirty="0">
                <a:solidFill>
                  <a:srgbClr val="0000FF"/>
                </a:solidFill>
                <a:latin typeface="宋体" panose="02010600030101010101" pitchFamily="2" charset="-122"/>
              </a:rPr>
              <a:t>解</a:t>
            </a:r>
            <a:r>
              <a:rPr lang="en-US" altLang="zh-CN" sz="2400" b="1">
                <a:solidFill>
                  <a:srgbClr val="0000FF"/>
                </a:solidFill>
                <a:latin typeface="宋体" panose="02010600030101010101" pitchFamily="2" charset="-122"/>
              </a:rPr>
              <a:t>]</a:t>
            </a:r>
          </a:p>
        </p:txBody>
      </p:sp>
      <p:grpSp>
        <p:nvGrpSpPr>
          <p:cNvPr id="95236" name="Group 63"/>
          <p:cNvGrpSpPr/>
          <p:nvPr/>
        </p:nvGrpSpPr>
        <p:grpSpPr>
          <a:xfrm>
            <a:off x="2723944" y="1793875"/>
            <a:ext cx="4249944" cy="2060575"/>
            <a:chOff x="8" y="13"/>
            <a:chExt cx="2863" cy="1311"/>
          </a:xfrm>
        </p:grpSpPr>
        <p:sp>
          <p:nvSpPr>
            <p:cNvPr id="95251" name="Text Box 5"/>
            <p:cNvSpPr txBox="1"/>
            <p:nvPr/>
          </p:nvSpPr>
          <p:spPr>
            <a:xfrm>
              <a:off x="2213" y="853"/>
              <a:ext cx="252" cy="254"/>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r>
                <a:rPr lang="en-US" altLang="zh-CN" sz="2000" b="1" i="1">
                  <a:solidFill>
                    <a:srgbClr val="6600FF"/>
                  </a:solidFill>
                  <a:latin typeface="Times New Roman" panose="02020603050405020304" pitchFamily="18" charset="0"/>
                  <a:ea typeface="隶书" panose="02010509060101010101" pitchFamily="49" charset="-122"/>
                </a:rPr>
                <a:t> </a:t>
              </a:r>
            </a:p>
          </p:txBody>
        </p:sp>
        <p:sp>
          <p:nvSpPr>
            <p:cNvPr id="95252" name="Text Box 6"/>
            <p:cNvSpPr txBox="1"/>
            <p:nvPr/>
          </p:nvSpPr>
          <p:spPr>
            <a:xfrm>
              <a:off x="8" y="671"/>
              <a:ext cx="302" cy="254"/>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rgbClr val="6600FF"/>
                  </a:solidFill>
                  <a:latin typeface="Times New Roman" panose="02020603050405020304" pitchFamily="18" charset="0"/>
                </a:rPr>
                <a:t>U</a:t>
              </a:r>
              <a:r>
                <a:rPr lang="en-US" altLang="zh-CN" sz="2000" b="1" baseline="-25000">
                  <a:solidFill>
                    <a:srgbClr val="6600FF"/>
                  </a:solidFill>
                  <a:latin typeface="Times New Roman" panose="02020603050405020304" pitchFamily="18" charset="0"/>
                </a:rPr>
                <a:t>1</a:t>
              </a:r>
            </a:p>
          </p:txBody>
        </p:sp>
        <p:sp>
          <p:nvSpPr>
            <p:cNvPr id="95253" name="Text Box 7"/>
            <p:cNvSpPr txBox="1"/>
            <p:nvPr/>
          </p:nvSpPr>
          <p:spPr>
            <a:xfrm>
              <a:off x="1719" y="714"/>
              <a:ext cx="237" cy="25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6600FF"/>
                  </a:solidFill>
                  <a:latin typeface="Times New Roman" panose="02020603050405020304" pitchFamily="18" charset="0"/>
                </a:rPr>
                <a:t>C</a:t>
              </a:r>
              <a:endParaRPr lang="en-US" altLang="zh-CN" sz="2000" b="1">
                <a:solidFill>
                  <a:srgbClr val="6600FF"/>
                </a:solidFill>
                <a:latin typeface="Times New Roman" panose="02020603050405020304" pitchFamily="18" charset="0"/>
              </a:endParaRPr>
            </a:p>
          </p:txBody>
        </p:sp>
        <p:sp>
          <p:nvSpPr>
            <p:cNvPr id="95254" name="Text Box 8"/>
            <p:cNvSpPr txBox="1"/>
            <p:nvPr/>
          </p:nvSpPr>
          <p:spPr>
            <a:xfrm>
              <a:off x="209" y="822"/>
              <a:ext cx="252" cy="254"/>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r>
                <a:rPr lang="en-US" altLang="zh-CN" sz="2000" b="1" i="1">
                  <a:solidFill>
                    <a:srgbClr val="6600FF"/>
                  </a:solidFill>
                  <a:latin typeface="Times New Roman" panose="02020603050405020304" pitchFamily="18" charset="0"/>
                  <a:ea typeface="隶书" panose="02010509060101010101" pitchFamily="49" charset="-122"/>
                </a:rPr>
                <a:t> </a:t>
              </a:r>
            </a:p>
          </p:txBody>
        </p:sp>
        <p:sp>
          <p:nvSpPr>
            <p:cNvPr id="95255" name="Oval 9"/>
            <p:cNvSpPr/>
            <p:nvPr/>
          </p:nvSpPr>
          <p:spPr>
            <a:xfrm>
              <a:off x="321" y="658"/>
              <a:ext cx="288" cy="28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95256" name="Text Box 10"/>
            <p:cNvSpPr txBox="1"/>
            <p:nvPr/>
          </p:nvSpPr>
          <p:spPr>
            <a:xfrm>
              <a:off x="176" y="479"/>
              <a:ext cx="221" cy="254"/>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p>
          </p:txBody>
        </p:sp>
        <p:grpSp>
          <p:nvGrpSpPr>
            <p:cNvPr id="95257" name="Group 11"/>
            <p:cNvGrpSpPr/>
            <p:nvPr/>
          </p:nvGrpSpPr>
          <p:grpSpPr>
            <a:xfrm rot="5400000">
              <a:off x="2070" y="710"/>
              <a:ext cx="74" cy="216"/>
              <a:chOff x="0" y="0"/>
              <a:chExt cx="96" cy="240"/>
            </a:xfrm>
          </p:grpSpPr>
          <p:sp>
            <p:nvSpPr>
              <p:cNvPr id="95281" name="Line 12"/>
              <p:cNvSpPr/>
              <p:nvPr/>
            </p:nvSpPr>
            <p:spPr>
              <a:xfrm>
                <a:off x="0" y="0"/>
                <a:ext cx="0" cy="240"/>
              </a:xfrm>
              <a:prstGeom prst="line">
                <a:avLst/>
              </a:prstGeom>
              <a:ln w="38100" cap="flat" cmpd="sng">
                <a:solidFill>
                  <a:schemeClr val="tx1"/>
                </a:solidFill>
                <a:prstDash val="solid"/>
                <a:headEnd type="none" w="med" len="med"/>
                <a:tailEnd type="none" w="med" len="med"/>
              </a:ln>
            </p:spPr>
          </p:sp>
          <p:sp>
            <p:nvSpPr>
              <p:cNvPr id="95282" name="Line 13"/>
              <p:cNvSpPr/>
              <p:nvPr/>
            </p:nvSpPr>
            <p:spPr>
              <a:xfrm>
                <a:off x="96" y="0"/>
                <a:ext cx="0" cy="240"/>
              </a:xfrm>
              <a:prstGeom prst="line">
                <a:avLst/>
              </a:prstGeom>
              <a:ln w="38100" cap="flat" cmpd="sng">
                <a:solidFill>
                  <a:schemeClr val="tx1"/>
                </a:solidFill>
                <a:prstDash val="solid"/>
                <a:headEnd type="none" w="med" len="med"/>
                <a:tailEnd type="none" w="med" len="med"/>
              </a:ln>
            </p:spPr>
          </p:sp>
        </p:grpSp>
        <p:sp>
          <p:nvSpPr>
            <p:cNvPr id="95258" name="未知"/>
            <p:cNvSpPr/>
            <p:nvPr/>
          </p:nvSpPr>
          <p:spPr>
            <a:xfrm>
              <a:off x="471" y="310"/>
              <a:ext cx="1632" cy="1008"/>
            </a:xfrm>
            <a:custGeom>
              <a:avLst/>
              <a:gdLst>
                <a:gd name="txL" fmla="*/ 0 w 1680"/>
                <a:gd name="txT" fmla="*/ 0 h 1008"/>
                <a:gd name="txR" fmla="*/ 1680 w 1680"/>
                <a:gd name="txB" fmla="*/ 1008 h 1008"/>
              </a:gdLst>
              <a:ahLst/>
              <a:cxnLst>
                <a:cxn ang="0">
                  <a:pos x="152" y="0"/>
                </a:cxn>
                <a:cxn ang="0">
                  <a:pos x="0" y="0"/>
                </a:cxn>
                <a:cxn ang="0">
                  <a:pos x="0" y="1008"/>
                </a:cxn>
                <a:cxn ang="0">
                  <a:pos x="888" y="1008"/>
                </a:cxn>
              </a:cxnLst>
              <a:rect l="txL" t="txT" r="txR" b="txB"/>
              <a:pathLst>
                <a:path w="1680" h="1008">
                  <a:moveTo>
                    <a:pt x="288" y="0"/>
                  </a:moveTo>
                  <a:lnTo>
                    <a:pt x="0" y="0"/>
                  </a:lnTo>
                  <a:lnTo>
                    <a:pt x="0" y="1008"/>
                  </a:lnTo>
                  <a:lnTo>
                    <a:pt x="1680" y="1008"/>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95259" name="Line 15"/>
            <p:cNvSpPr/>
            <p:nvPr/>
          </p:nvSpPr>
          <p:spPr>
            <a:xfrm>
              <a:off x="1215" y="502"/>
              <a:ext cx="0" cy="816"/>
            </a:xfrm>
            <a:prstGeom prst="line">
              <a:avLst/>
            </a:prstGeom>
            <a:ln w="38100" cap="flat" cmpd="sng">
              <a:solidFill>
                <a:schemeClr val="tx1"/>
              </a:solidFill>
              <a:prstDash val="solid"/>
              <a:headEnd type="none" w="med" len="med"/>
              <a:tailEnd type="none" w="med" len="med"/>
            </a:ln>
          </p:spPr>
        </p:sp>
        <p:sp>
          <p:nvSpPr>
            <p:cNvPr id="95260" name="Text Box 16"/>
            <p:cNvSpPr txBox="1"/>
            <p:nvPr/>
          </p:nvSpPr>
          <p:spPr>
            <a:xfrm>
              <a:off x="846" y="18"/>
              <a:ext cx="209" cy="254"/>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1</a:t>
              </a:r>
            </a:p>
          </p:txBody>
        </p:sp>
        <p:sp>
          <p:nvSpPr>
            <p:cNvPr id="95261" name="Line 17"/>
            <p:cNvSpPr/>
            <p:nvPr/>
          </p:nvSpPr>
          <p:spPr>
            <a:xfrm>
              <a:off x="711" y="310"/>
              <a:ext cx="293" cy="0"/>
            </a:xfrm>
            <a:prstGeom prst="line">
              <a:avLst/>
            </a:prstGeom>
            <a:ln w="38100" cap="flat" cmpd="sng">
              <a:solidFill>
                <a:schemeClr val="tx1"/>
              </a:solidFill>
              <a:prstDash val="solid"/>
              <a:headEnd type="none" w="med" len="med"/>
              <a:tailEnd type="none" w="med" len="med"/>
            </a:ln>
          </p:spPr>
        </p:sp>
        <p:sp>
          <p:nvSpPr>
            <p:cNvPr id="95262" name="Text Box 18"/>
            <p:cNvSpPr txBox="1"/>
            <p:nvPr/>
          </p:nvSpPr>
          <p:spPr>
            <a:xfrm>
              <a:off x="2186" y="491"/>
              <a:ext cx="221" cy="254"/>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p>
          </p:txBody>
        </p:sp>
        <p:sp>
          <p:nvSpPr>
            <p:cNvPr id="95263" name="Text Box 19"/>
            <p:cNvSpPr txBox="1"/>
            <p:nvPr/>
          </p:nvSpPr>
          <p:spPr>
            <a:xfrm>
              <a:off x="2223" y="678"/>
              <a:ext cx="292" cy="254"/>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dirty="0" err="1">
                  <a:solidFill>
                    <a:srgbClr val="6600FF"/>
                  </a:solidFill>
                  <a:latin typeface="Times New Roman" panose="02020603050405020304" pitchFamily="18" charset="0"/>
                </a:rPr>
                <a:t>u</a:t>
              </a:r>
              <a:r>
                <a:rPr lang="en-US" altLang="zh-CN" sz="2000" b="1" i="1" baseline="-25000" dirty="0" err="1">
                  <a:solidFill>
                    <a:srgbClr val="6600FF"/>
                  </a:solidFill>
                  <a:latin typeface="Times New Roman" panose="02020603050405020304" pitchFamily="18" charset="0"/>
                </a:rPr>
                <a:t>C</a:t>
              </a:r>
              <a:endParaRPr lang="en-US" altLang="zh-CN" sz="2000" b="1">
                <a:solidFill>
                  <a:srgbClr val="6600FF"/>
                </a:solidFill>
                <a:latin typeface="Times New Roman" panose="02020603050405020304" pitchFamily="18" charset="0"/>
              </a:endParaRPr>
            </a:p>
          </p:txBody>
        </p:sp>
        <p:sp>
          <p:nvSpPr>
            <p:cNvPr id="95264" name="未知"/>
            <p:cNvSpPr/>
            <p:nvPr/>
          </p:nvSpPr>
          <p:spPr>
            <a:xfrm>
              <a:off x="2007" y="310"/>
              <a:ext cx="816" cy="1008"/>
            </a:xfrm>
            <a:custGeom>
              <a:avLst/>
              <a:gdLst>
                <a:gd name="txL" fmla="*/ 0 w 816"/>
                <a:gd name="txT" fmla="*/ 0 h 1008"/>
                <a:gd name="txR" fmla="*/ 816 w 816"/>
                <a:gd name="txB" fmla="*/ 1008 h 1008"/>
              </a:gdLst>
              <a:ahLst/>
              <a:cxnLst>
                <a:cxn ang="0">
                  <a:pos x="96" y="0"/>
                </a:cxn>
                <a:cxn ang="0">
                  <a:pos x="816" y="0"/>
                </a:cxn>
                <a:cxn ang="0">
                  <a:pos x="816" y="1008"/>
                </a:cxn>
                <a:cxn ang="0">
                  <a:pos x="0" y="1008"/>
                </a:cxn>
              </a:cxnLst>
              <a:rect l="txL" t="txT" r="txR" b="txB"/>
              <a:pathLst>
                <a:path w="816" h="1008">
                  <a:moveTo>
                    <a:pt x="96" y="0"/>
                  </a:moveTo>
                  <a:lnTo>
                    <a:pt x="816" y="0"/>
                  </a:lnTo>
                  <a:lnTo>
                    <a:pt x="816" y="1008"/>
                  </a:lnTo>
                  <a:lnTo>
                    <a:pt x="0" y="1008"/>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useBgFill="1">
          <p:nvSpPr>
            <p:cNvPr id="95265" name="Rectangle 21"/>
            <p:cNvSpPr/>
            <p:nvPr/>
          </p:nvSpPr>
          <p:spPr>
            <a:xfrm rot="5400000">
              <a:off x="2679" y="802"/>
              <a:ext cx="288"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95266" name="Text Box 22"/>
            <p:cNvSpPr txBox="1"/>
            <p:nvPr/>
          </p:nvSpPr>
          <p:spPr>
            <a:xfrm>
              <a:off x="764" y="755"/>
              <a:ext cx="302" cy="254"/>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rgbClr val="6600FF"/>
                  </a:solidFill>
                  <a:latin typeface="Times New Roman" panose="02020603050405020304" pitchFamily="18" charset="0"/>
                </a:rPr>
                <a:t>U</a:t>
              </a:r>
              <a:r>
                <a:rPr lang="en-US" altLang="zh-CN" sz="2000" b="1" baseline="-25000">
                  <a:solidFill>
                    <a:srgbClr val="6600FF"/>
                  </a:solidFill>
                  <a:latin typeface="Times New Roman" panose="02020603050405020304" pitchFamily="18" charset="0"/>
                </a:rPr>
                <a:t>2</a:t>
              </a:r>
            </a:p>
          </p:txBody>
        </p:sp>
        <p:sp>
          <p:nvSpPr>
            <p:cNvPr id="95267" name="Text Box 23"/>
            <p:cNvSpPr txBox="1"/>
            <p:nvPr/>
          </p:nvSpPr>
          <p:spPr>
            <a:xfrm>
              <a:off x="965" y="918"/>
              <a:ext cx="252" cy="254"/>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r>
                <a:rPr lang="en-US" altLang="zh-CN" sz="2000" b="1" i="1">
                  <a:solidFill>
                    <a:srgbClr val="6600FF"/>
                  </a:solidFill>
                  <a:latin typeface="Times New Roman" panose="02020603050405020304" pitchFamily="18" charset="0"/>
                  <a:ea typeface="隶书" panose="02010509060101010101" pitchFamily="49" charset="-122"/>
                </a:rPr>
                <a:t> </a:t>
              </a:r>
            </a:p>
          </p:txBody>
        </p:sp>
        <p:sp>
          <p:nvSpPr>
            <p:cNvPr id="95268" name="Oval 24"/>
            <p:cNvSpPr/>
            <p:nvPr/>
          </p:nvSpPr>
          <p:spPr>
            <a:xfrm>
              <a:off x="1077" y="754"/>
              <a:ext cx="288" cy="28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95269" name="Text Box 25"/>
            <p:cNvSpPr txBox="1"/>
            <p:nvPr/>
          </p:nvSpPr>
          <p:spPr>
            <a:xfrm>
              <a:off x="937" y="563"/>
              <a:ext cx="221" cy="254"/>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p>
          </p:txBody>
        </p:sp>
        <p:sp>
          <p:nvSpPr>
            <p:cNvPr id="95270" name="Line 26"/>
            <p:cNvSpPr/>
            <p:nvPr/>
          </p:nvSpPr>
          <p:spPr>
            <a:xfrm>
              <a:off x="956" y="310"/>
              <a:ext cx="312" cy="0"/>
            </a:xfrm>
            <a:prstGeom prst="line">
              <a:avLst/>
            </a:prstGeom>
            <a:ln w="38100" cap="flat" cmpd="sng">
              <a:solidFill>
                <a:srgbClr val="6600FF"/>
              </a:solidFill>
              <a:prstDash val="solid"/>
              <a:headEnd type="none" w="med" len="med"/>
              <a:tailEnd type="none" w="med" len="med"/>
            </a:ln>
          </p:spPr>
        </p:sp>
        <p:sp useBgFill="1">
          <p:nvSpPr>
            <p:cNvPr id="95271" name="Rectangle 29"/>
            <p:cNvSpPr/>
            <p:nvPr/>
          </p:nvSpPr>
          <p:spPr>
            <a:xfrm>
              <a:off x="992" y="166"/>
              <a:ext cx="432" cy="336"/>
            </a:xfrm>
            <a:prstGeom prst="rect">
              <a:avLst/>
            </a:prstGeom>
            <a:ln w="9525">
              <a:noFill/>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95272" name="Line 31"/>
            <p:cNvSpPr/>
            <p:nvPr/>
          </p:nvSpPr>
          <p:spPr>
            <a:xfrm rot="-983452" flipH="1">
              <a:off x="1190" y="328"/>
              <a:ext cx="142" cy="158"/>
            </a:xfrm>
            <a:prstGeom prst="line">
              <a:avLst/>
            </a:prstGeom>
            <a:ln w="38100" cap="flat" cmpd="sng">
              <a:solidFill>
                <a:srgbClr val="FF0066"/>
              </a:solidFill>
              <a:prstDash val="solid"/>
              <a:headEnd type="none" w="med" len="med"/>
              <a:tailEnd type="none" w="med" len="med"/>
            </a:ln>
          </p:spPr>
        </p:sp>
        <p:sp>
          <p:nvSpPr>
            <p:cNvPr id="95273" name="未知"/>
            <p:cNvSpPr/>
            <p:nvPr/>
          </p:nvSpPr>
          <p:spPr>
            <a:xfrm rot="-3236565">
              <a:off x="1023" y="274"/>
              <a:ext cx="240" cy="192"/>
            </a:xfrm>
            <a:custGeom>
              <a:avLst/>
              <a:gdLst>
                <a:gd name="txL" fmla="*/ 0 w 240"/>
                <a:gd name="txT" fmla="*/ 0 h 192"/>
                <a:gd name="txR" fmla="*/ 240 w 240"/>
                <a:gd name="txB" fmla="*/ 192 h 192"/>
              </a:gdLst>
              <a:ahLst/>
              <a:cxnLst>
                <a:cxn ang="0">
                  <a:pos x="240" y="0"/>
                </a:cxn>
                <a:cxn ang="0">
                  <a:pos x="96" y="48"/>
                </a:cxn>
                <a:cxn ang="0">
                  <a:pos x="0" y="192"/>
                </a:cxn>
              </a:cxnLst>
              <a:rect l="txL" t="txT" r="txR" b="txB"/>
              <a:pathLst>
                <a:path w="240" h="192">
                  <a:moveTo>
                    <a:pt x="240" y="0"/>
                  </a:moveTo>
                  <a:cubicBezTo>
                    <a:pt x="188" y="8"/>
                    <a:pt x="136" y="16"/>
                    <a:pt x="96" y="48"/>
                  </a:cubicBezTo>
                  <a:cubicBezTo>
                    <a:pt x="56" y="80"/>
                    <a:pt x="28" y="136"/>
                    <a:pt x="0" y="192"/>
                  </a:cubicBezTo>
                </a:path>
              </a:pathLst>
            </a:custGeom>
            <a:noFill/>
            <a:ln w="31750" cap="flat" cmpd="sng">
              <a:solidFill>
                <a:srgbClr val="FF0066">
                  <a:alpha val="100000"/>
                </a:srgbClr>
              </a:solidFill>
              <a:prstDash val="solid"/>
              <a:miter lim="800000"/>
              <a:headEnd type="none" w="med" len="med"/>
              <a:tailEnd type="stealth" w="med" len="lg"/>
            </a:ln>
          </p:spPr>
          <p:txBody>
            <a:bodyPr/>
            <a:lstStyle/>
            <a:p>
              <a:endParaRPr lang="zh-CN" altLang="en-US"/>
            </a:p>
          </p:txBody>
        </p:sp>
        <p:sp>
          <p:nvSpPr>
            <p:cNvPr id="95274" name="未知"/>
            <p:cNvSpPr/>
            <p:nvPr/>
          </p:nvSpPr>
          <p:spPr>
            <a:xfrm>
              <a:off x="1311" y="310"/>
              <a:ext cx="797" cy="480"/>
            </a:xfrm>
            <a:custGeom>
              <a:avLst/>
              <a:gdLst>
                <a:gd name="txL" fmla="*/ 0 w 1008"/>
                <a:gd name="txT" fmla="*/ 0 h 240"/>
                <a:gd name="txR" fmla="*/ 1008 w 1008"/>
                <a:gd name="txB" fmla="*/ 240 h 240"/>
              </a:gdLst>
              <a:ahLst/>
              <a:cxnLst>
                <a:cxn ang="0">
                  <a:pos x="0" y="0"/>
                </a:cxn>
                <a:cxn ang="0">
                  <a:pos x="6" y="0"/>
                </a:cxn>
                <a:cxn ang="0">
                  <a:pos x="6" y="1006632960"/>
                </a:cxn>
              </a:cxnLst>
              <a:rect l="txL" t="txT" r="txR" b="txB"/>
              <a:pathLst>
                <a:path w="1008" h="240">
                  <a:moveTo>
                    <a:pt x="0" y="0"/>
                  </a:moveTo>
                  <a:lnTo>
                    <a:pt x="1008" y="0"/>
                  </a:lnTo>
                  <a:lnTo>
                    <a:pt x="1008" y="240"/>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useBgFill="1">
          <p:nvSpPr>
            <p:cNvPr id="95275" name="Rectangle 34"/>
            <p:cNvSpPr/>
            <p:nvPr/>
          </p:nvSpPr>
          <p:spPr>
            <a:xfrm>
              <a:off x="1635" y="262"/>
              <a:ext cx="288"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95276" name="Text Box 35"/>
            <p:cNvSpPr txBox="1"/>
            <p:nvPr/>
          </p:nvSpPr>
          <p:spPr>
            <a:xfrm>
              <a:off x="1254" y="336"/>
              <a:ext cx="209" cy="254"/>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2</a:t>
              </a:r>
            </a:p>
          </p:txBody>
        </p:sp>
        <p:sp>
          <p:nvSpPr>
            <p:cNvPr id="95277" name="Line 37"/>
            <p:cNvSpPr/>
            <p:nvPr/>
          </p:nvSpPr>
          <p:spPr>
            <a:xfrm>
              <a:off x="2108" y="844"/>
              <a:ext cx="0" cy="480"/>
            </a:xfrm>
            <a:prstGeom prst="line">
              <a:avLst/>
            </a:prstGeom>
            <a:ln w="38100" cap="flat" cmpd="sng">
              <a:solidFill>
                <a:schemeClr val="tx1"/>
              </a:solidFill>
              <a:prstDash val="solid"/>
              <a:headEnd type="none" w="med" len="med"/>
              <a:tailEnd type="none" w="med" len="med"/>
            </a:ln>
          </p:spPr>
        </p:sp>
        <p:sp>
          <p:nvSpPr>
            <p:cNvPr id="95278" name="Text Box 38"/>
            <p:cNvSpPr txBox="1"/>
            <p:nvPr/>
          </p:nvSpPr>
          <p:spPr>
            <a:xfrm>
              <a:off x="615" y="376"/>
              <a:ext cx="555" cy="25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FF0066"/>
                  </a:solidFill>
                  <a:latin typeface="Times New Roman" panose="02020603050405020304" pitchFamily="18" charset="0"/>
                </a:rPr>
                <a:t>t </a:t>
              </a:r>
              <a:r>
                <a:rPr lang="en-US" altLang="zh-CN" sz="2000" b="1">
                  <a:solidFill>
                    <a:srgbClr val="FF0066"/>
                  </a:solidFill>
                  <a:latin typeface="Times New Roman" panose="02020603050405020304" pitchFamily="18" charset="0"/>
                </a:rPr>
                <a:t>= 0</a:t>
              </a:r>
            </a:p>
          </p:txBody>
        </p:sp>
        <p:sp>
          <p:nvSpPr>
            <p:cNvPr id="95279" name="Text Box 39"/>
            <p:cNvSpPr txBox="1"/>
            <p:nvPr/>
          </p:nvSpPr>
          <p:spPr>
            <a:xfrm>
              <a:off x="1198" y="13"/>
              <a:ext cx="218" cy="25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6600FF"/>
                  </a:solidFill>
                  <a:latin typeface="Times New Roman" panose="02020603050405020304" pitchFamily="18" charset="0"/>
                </a:rPr>
                <a:t>S</a:t>
              </a:r>
            </a:p>
          </p:txBody>
        </p:sp>
        <p:sp>
          <p:nvSpPr>
            <p:cNvPr id="95280" name="Text Box 40"/>
            <p:cNvSpPr txBox="1"/>
            <p:nvPr/>
          </p:nvSpPr>
          <p:spPr>
            <a:xfrm>
              <a:off x="1575" y="354"/>
              <a:ext cx="293" cy="25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6600FF"/>
                  </a:solidFill>
                  <a:latin typeface="Times New Roman" panose="02020603050405020304" pitchFamily="18" charset="0"/>
                </a:rPr>
                <a:t>R</a:t>
              </a:r>
              <a:r>
                <a:rPr lang="en-US" altLang="zh-CN" sz="2000" b="1" baseline="-25000">
                  <a:solidFill>
                    <a:srgbClr val="6600FF"/>
                  </a:solidFill>
                  <a:latin typeface="Times New Roman" panose="02020603050405020304" pitchFamily="18" charset="0"/>
                </a:rPr>
                <a:t>1</a:t>
              </a:r>
              <a:endParaRPr lang="en-US" altLang="zh-CN" sz="2000" b="1">
                <a:solidFill>
                  <a:srgbClr val="6600FF"/>
                </a:solidFill>
                <a:latin typeface="Times New Roman" panose="02020603050405020304" pitchFamily="18" charset="0"/>
              </a:endParaRPr>
            </a:p>
          </p:txBody>
        </p:sp>
      </p:grpSp>
      <p:sp>
        <p:nvSpPr>
          <p:cNvPr id="95237" name="Text Box 64"/>
          <p:cNvSpPr txBox="1"/>
          <p:nvPr/>
        </p:nvSpPr>
        <p:spPr>
          <a:xfrm>
            <a:off x="2330450" y="4214813"/>
            <a:ext cx="4035425" cy="193802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lnSpc>
                <a:spcPct val="125000"/>
              </a:lnSpc>
              <a:spcBef>
                <a:spcPct val="0"/>
              </a:spcBef>
              <a:buNone/>
            </a:pPr>
            <a:r>
              <a:rPr lang="en-US" altLang="zh-CN" sz="2400" b="1" i="1">
                <a:solidFill>
                  <a:schemeClr val="tx1"/>
                </a:solidFill>
                <a:latin typeface="Times New Roman" panose="02020603050405020304" pitchFamily="18" charset="0"/>
                <a:ea typeface="黑体" panose="02010609060101010101" pitchFamily="2" charset="-122"/>
              </a:rPr>
              <a:t>u</a:t>
            </a:r>
            <a:r>
              <a:rPr lang="en-US" altLang="zh-CN" sz="2400" b="1" i="1" baseline="-25000">
                <a:solidFill>
                  <a:schemeClr val="tx1"/>
                </a:solidFill>
                <a:latin typeface="Times New Roman" panose="02020603050405020304" pitchFamily="18" charset="0"/>
              </a:rPr>
              <a:t>C</a:t>
            </a:r>
            <a:r>
              <a:rPr lang="en-US" altLang="zh-CN" sz="2400" b="1">
                <a:solidFill>
                  <a:schemeClr val="tx1"/>
                </a:solidFill>
                <a:latin typeface="Times New Roman" panose="02020603050405020304" pitchFamily="18" charset="0"/>
                <a:sym typeface="Symbol" panose="05050102010706020507" pitchFamily="18" charset="2"/>
              </a:rPr>
              <a:t>(0</a:t>
            </a:r>
            <a:r>
              <a:rPr lang="en-US" altLang="zh-CN" sz="2400" b="1" baseline="-25000">
                <a:solidFill>
                  <a:schemeClr val="tx1"/>
                </a:solidFill>
                <a:latin typeface="Times New Roman" panose="02020603050405020304" pitchFamily="18" charset="0"/>
                <a:sym typeface="Symbol" panose="05050102010706020507" pitchFamily="18" charset="2"/>
              </a:rPr>
              <a:t>+</a:t>
            </a:r>
            <a:r>
              <a:rPr lang="en-US" altLang="zh-CN" sz="2400" b="1">
                <a:solidFill>
                  <a:schemeClr val="tx1"/>
                </a:solidFill>
                <a:latin typeface="Times New Roman" panose="02020603050405020304" pitchFamily="18" charset="0"/>
                <a:sym typeface="Symbol" panose="05050102010706020507" pitchFamily="18" charset="2"/>
              </a:rPr>
              <a:t>) = 2 V</a:t>
            </a:r>
            <a:endParaRPr lang="en-US" altLang="zh-CN" sz="2400" b="1" i="1">
              <a:solidFill>
                <a:schemeClr val="tx1"/>
              </a:solidFill>
              <a:latin typeface="Times New Roman" panose="02020603050405020304" pitchFamily="18" charset="0"/>
              <a:ea typeface="黑体" panose="02010609060101010101" pitchFamily="2" charset="-122"/>
            </a:endParaRPr>
          </a:p>
          <a:p>
            <a:pPr marL="0" lvl="0" indent="0" algn="ctr">
              <a:lnSpc>
                <a:spcPct val="125000"/>
              </a:lnSpc>
              <a:spcBef>
                <a:spcPct val="0"/>
              </a:spcBef>
              <a:buNone/>
            </a:pPr>
            <a:r>
              <a:rPr lang="en-US" altLang="zh-CN" sz="2400" b="1" i="1" dirty="0" err="1">
                <a:solidFill>
                  <a:schemeClr val="tx1"/>
                </a:solidFill>
                <a:latin typeface="Times New Roman" panose="02020603050405020304" pitchFamily="18" charset="0"/>
                <a:ea typeface="黑体" panose="02010609060101010101" pitchFamily="2" charset="-122"/>
              </a:rPr>
              <a:t>u</a:t>
            </a:r>
            <a:r>
              <a:rPr lang="en-US" altLang="zh-CN" sz="2400" b="1" i="1" baseline="-25000" dirty="0" err="1">
                <a:solidFill>
                  <a:schemeClr val="tx1"/>
                </a:solidFill>
                <a:latin typeface="Times New Roman" panose="02020603050405020304" pitchFamily="18" charset="0"/>
              </a:rPr>
              <a:t>C</a:t>
            </a:r>
            <a:r>
              <a:rPr lang="en-US" altLang="zh-CN" sz="2400" b="1">
                <a:solidFill>
                  <a:schemeClr val="tx1"/>
                </a:solidFill>
                <a:latin typeface="Times New Roman" panose="02020603050405020304" pitchFamily="18" charset="0"/>
                <a:sym typeface="Symbol" panose="05050102010706020507" pitchFamily="18" charset="2"/>
              </a:rPr>
              <a:t>() = 4 V</a:t>
            </a:r>
            <a:endParaRPr lang="en-US" altLang="zh-CN" sz="2400" b="1" i="1">
              <a:solidFill>
                <a:schemeClr val="tx1"/>
              </a:solidFill>
              <a:latin typeface="Times New Roman" panose="02020603050405020304" pitchFamily="18" charset="0"/>
              <a:sym typeface="Symbol" panose="05050102010706020507" pitchFamily="18" charset="2"/>
            </a:endParaRPr>
          </a:p>
          <a:p>
            <a:pPr marL="0" lvl="0" indent="0" algn="ctr">
              <a:lnSpc>
                <a:spcPct val="125000"/>
              </a:lnSpc>
              <a:spcBef>
                <a:spcPct val="0"/>
              </a:spcBef>
              <a:buNone/>
            </a:pPr>
            <a:r>
              <a:rPr lang="en-US" altLang="zh-CN" sz="2400" b="1" i="1">
                <a:solidFill>
                  <a:schemeClr val="tx1"/>
                </a:solidFill>
                <a:latin typeface="Times New Roman" panose="02020603050405020304" pitchFamily="18" charset="0"/>
                <a:sym typeface="Symbol" panose="05050102010706020507" pitchFamily="18" charset="2"/>
              </a:rPr>
              <a:t></a:t>
            </a:r>
            <a:r>
              <a:rPr lang="en-US" altLang="zh-CN" sz="2400" b="1">
                <a:solidFill>
                  <a:schemeClr val="tx1"/>
                </a:solidFill>
                <a:latin typeface="Times New Roman" panose="02020603050405020304" pitchFamily="18" charset="0"/>
                <a:sym typeface="Symbol" panose="05050102010706020507" pitchFamily="18" charset="2"/>
              </a:rPr>
              <a:t> = 2 ms</a:t>
            </a:r>
            <a:endParaRPr lang="en-US" altLang="zh-CN" sz="2400" b="1">
              <a:solidFill>
                <a:schemeClr val="tx1"/>
              </a:solidFill>
              <a:latin typeface="Times New Roman" panose="02020603050405020304" pitchFamily="18" charset="0"/>
            </a:endParaRPr>
          </a:p>
          <a:p>
            <a:pPr marL="0" lvl="0" indent="0" algn="ctr">
              <a:lnSpc>
                <a:spcPct val="125000"/>
              </a:lnSpc>
              <a:spcBef>
                <a:spcPct val="0"/>
              </a:spcBef>
              <a:buNone/>
            </a:pPr>
            <a:r>
              <a:rPr lang="en-US" altLang="zh-CN" sz="2400" b="1" i="1" dirty="0" err="1">
                <a:latin typeface="Times New Roman" panose="02020603050405020304" pitchFamily="18" charset="0"/>
              </a:rPr>
              <a:t>u</a:t>
            </a:r>
            <a:r>
              <a:rPr lang="en-US" altLang="zh-CN" sz="2400" b="1" i="1" baseline="-25000" dirty="0" err="1">
                <a:latin typeface="Times New Roman" panose="02020603050405020304" pitchFamily="18" charset="0"/>
              </a:rPr>
              <a:t>C</a:t>
            </a:r>
            <a:r>
              <a:rPr lang="en-US" altLang="zh-CN" sz="2400" b="1">
                <a:latin typeface="Times New Roman" panose="02020603050405020304" pitchFamily="18" charset="0"/>
              </a:rPr>
              <a:t> = 4 </a:t>
            </a:r>
            <a:r>
              <a:rPr lang="en-US" altLang="zh-CN" sz="2400" b="1">
                <a:latin typeface="Times New Roman" panose="02020603050405020304" pitchFamily="18" charset="0"/>
                <a:sym typeface="Symbol" panose="05050102010706020507" pitchFamily="18" charset="2"/>
              </a:rPr>
              <a:t> 2e</a:t>
            </a:r>
            <a:r>
              <a:rPr lang="en-US" altLang="zh-CN" sz="2400" b="1" baseline="30000">
                <a:latin typeface="Times New Roman" panose="02020603050405020304" pitchFamily="18" charset="0"/>
                <a:sym typeface="Symbol" panose="05050102010706020507" pitchFamily="18" charset="2"/>
              </a:rPr>
              <a:t>500</a:t>
            </a:r>
            <a:r>
              <a:rPr lang="en-US" altLang="zh-CN" sz="2400" b="1" i="1" baseline="30000">
                <a:latin typeface="Times New Roman" panose="02020603050405020304" pitchFamily="18" charset="0"/>
                <a:sym typeface="Symbol" panose="05050102010706020507" pitchFamily="18" charset="2"/>
              </a:rPr>
              <a:t>t</a:t>
            </a:r>
            <a:r>
              <a:rPr lang="en-US" altLang="zh-CN" sz="2400" b="1">
                <a:latin typeface="Times New Roman" panose="02020603050405020304" pitchFamily="18" charset="0"/>
                <a:sym typeface="Symbol" panose="05050102010706020507" pitchFamily="18" charset="2"/>
              </a:rPr>
              <a:t> </a:t>
            </a:r>
            <a:r>
              <a:rPr lang="en-US" altLang="zh-CN" sz="2400" b="1" dirty="0" err="1">
                <a:latin typeface="Times New Roman" panose="02020603050405020304" pitchFamily="18" charset="0"/>
                <a:sym typeface="Symbol" panose="05050102010706020507" pitchFamily="18" charset="2"/>
              </a:rPr>
              <a:t>V　　</a:t>
            </a:r>
            <a:r>
              <a:rPr lang="en-US" altLang="zh-CN" sz="2400" b="1" i="1" dirty="0" err="1">
                <a:latin typeface="Times New Roman" panose="02020603050405020304" pitchFamily="18" charset="0"/>
              </a:rPr>
              <a:t>t</a:t>
            </a:r>
            <a:r>
              <a:rPr lang="en-US" altLang="zh-CN" sz="2400" b="1">
                <a:latin typeface="Times New Roman" panose="02020603050405020304" pitchFamily="18" charset="0"/>
              </a:rPr>
              <a:t> ≥ 0</a:t>
            </a:r>
          </a:p>
        </p:txBody>
      </p:sp>
      <p:sp>
        <p:nvSpPr>
          <p:cNvPr id="2" name="未知"/>
          <p:cNvSpPr/>
          <p:nvPr/>
        </p:nvSpPr>
        <p:spPr>
          <a:xfrm>
            <a:off x="8197850" y="4138613"/>
            <a:ext cx="2046288" cy="838200"/>
          </a:xfrm>
          <a:custGeom>
            <a:avLst/>
            <a:gdLst>
              <a:gd name="txL" fmla="*/ 0 w 1332"/>
              <a:gd name="txT" fmla="*/ 0 h 528"/>
              <a:gd name="txR" fmla="*/ 1332 w 1332"/>
              <a:gd name="txB" fmla="*/ 528 h 528"/>
            </a:gdLst>
            <a:ahLst/>
            <a:cxnLst>
              <a:cxn ang="0">
                <a:pos x="0" y="2147483647"/>
              </a:cxn>
              <a:cxn ang="0">
                <a:pos x="2147483647" y="2147483647"/>
              </a:cxn>
              <a:cxn ang="0">
                <a:pos x="2147483647" y="0"/>
              </a:cxn>
            </a:cxnLst>
            <a:rect l="txL" t="txT" r="txR" b="txB"/>
            <a:pathLst>
              <a:path w="1332" h="528">
                <a:moveTo>
                  <a:pt x="0" y="528"/>
                </a:moveTo>
                <a:cubicBezTo>
                  <a:pt x="128" y="378"/>
                  <a:pt x="258" y="212"/>
                  <a:pt x="480" y="124"/>
                </a:cubicBezTo>
                <a:cubicBezTo>
                  <a:pt x="702" y="36"/>
                  <a:pt x="1155" y="26"/>
                  <a:pt x="1332" y="0"/>
                </a:cubicBezTo>
              </a:path>
            </a:pathLst>
          </a:custGeom>
          <a:noFill/>
          <a:ln w="38100" cap="flat" cmpd="sng">
            <a:solidFill>
              <a:srgbClr val="FF0066">
                <a:alpha val="100000"/>
              </a:srgbClr>
            </a:solidFill>
            <a:prstDash val="solid"/>
            <a:miter lim="800000"/>
            <a:headEnd type="none" w="med" len="med"/>
            <a:tailEnd type="none" w="med" len="med"/>
          </a:ln>
        </p:spPr>
        <p:txBody>
          <a:bodyPr/>
          <a:lstStyle/>
          <a:p>
            <a:endParaRPr lang="zh-CN" altLang="en-US"/>
          </a:p>
        </p:txBody>
      </p:sp>
      <p:sp>
        <p:nvSpPr>
          <p:cNvPr id="95239" name="Text Box 42"/>
          <p:cNvSpPr txBox="1"/>
          <p:nvPr/>
        </p:nvSpPr>
        <p:spPr>
          <a:xfrm>
            <a:off x="7032625" y="2832100"/>
            <a:ext cx="690563"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solidFill>
                  <a:srgbClr val="6600FF"/>
                </a:solidFill>
                <a:latin typeface="Times New Roman" panose="02020603050405020304" pitchFamily="18" charset="0"/>
              </a:rPr>
              <a:t>R</a:t>
            </a:r>
            <a:r>
              <a:rPr lang="en-US" altLang="zh-CN" sz="2400" b="1" baseline="-25000">
                <a:solidFill>
                  <a:srgbClr val="6600FF"/>
                </a:solidFill>
                <a:latin typeface="Times New Roman" panose="02020603050405020304" pitchFamily="18" charset="0"/>
              </a:rPr>
              <a:t>2</a:t>
            </a:r>
            <a:endParaRPr lang="en-US" altLang="zh-CN" sz="2400" b="1">
              <a:solidFill>
                <a:srgbClr val="6600FF"/>
              </a:solidFill>
              <a:latin typeface="Times New Roman" panose="02020603050405020304" pitchFamily="18" charset="0"/>
            </a:endParaRPr>
          </a:p>
        </p:txBody>
      </p:sp>
      <p:grpSp>
        <p:nvGrpSpPr>
          <p:cNvPr id="6" name="Group 43"/>
          <p:cNvGrpSpPr/>
          <p:nvPr/>
        </p:nvGrpSpPr>
        <p:grpSpPr>
          <a:xfrm>
            <a:off x="7810818" y="2780983"/>
            <a:ext cx="2733675" cy="3011488"/>
            <a:chOff x="0" y="0"/>
            <a:chExt cx="1780" cy="1897"/>
          </a:xfrm>
        </p:grpSpPr>
        <p:sp>
          <p:nvSpPr>
            <p:cNvPr id="95242" name="Line 44"/>
            <p:cNvSpPr/>
            <p:nvPr/>
          </p:nvSpPr>
          <p:spPr>
            <a:xfrm>
              <a:off x="0" y="1688"/>
              <a:ext cx="1727" cy="0"/>
            </a:xfrm>
            <a:prstGeom prst="line">
              <a:avLst/>
            </a:prstGeom>
            <a:ln w="38100" cap="flat" cmpd="sng">
              <a:solidFill>
                <a:srgbClr val="000000"/>
              </a:solidFill>
              <a:prstDash val="solid"/>
              <a:headEnd type="none" w="med" len="med"/>
              <a:tailEnd type="stealth" w="med" len="lg"/>
            </a:ln>
          </p:spPr>
        </p:sp>
        <p:sp>
          <p:nvSpPr>
            <p:cNvPr id="95243" name="Text Box 45"/>
            <p:cNvSpPr txBox="1"/>
            <p:nvPr/>
          </p:nvSpPr>
          <p:spPr>
            <a:xfrm>
              <a:off x="1463" y="1349"/>
              <a:ext cx="317"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i="1">
                  <a:solidFill>
                    <a:srgbClr val="6600FF"/>
                  </a:solidFill>
                  <a:latin typeface="Times New Roman" panose="02020603050405020304" pitchFamily="18" charset="0"/>
                </a:rPr>
                <a:t>t </a:t>
              </a:r>
              <a:r>
                <a:rPr lang="en-US" altLang="zh-CN" sz="2000" b="1">
                  <a:solidFill>
                    <a:srgbClr val="6600FF"/>
                  </a:solidFill>
                  <a:latin typeface="Times New Roman" panose="02020603050405020304" pitchFamily="18" charset="0"/>
                  <a:ea typeface="黑体" panose="02010609060101010101" pitchFamily="2" charset="-122"/>
                </a:rPr>
                <a:t>/s</a:t>
              </a:r>
            </a:p>
          </p:txBody>
        </p:sp>
        <p:sp>
          <p:nvSpPr>
            <p:cNvPr id="95244" name="Text Box 46"/>
            <p:cNvSpPr txBox="1"/>
            <p:nvPr/>
          </p:nvSpPr>
          <p:spPr>
            <a:xfrm>
              <a:off x="143" y="0"/>
              <a:ext cx="475"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000" b="1" i="1" dirty="0" err="1">
                  <a:solidFill>
                    <a:srgbClr val="6600FF"/>
                  </a:solidFill>
                  <a:latin typeface="Times New Roman" panose="02020603050405020304" pitchFamily="18" charset="0"/>
                  <a:ea typeface="黑体" panose="02010609060101010101" pitchFamily="2" charset="-122"/>
                </a:rPr>
                <a:t>u</a:t>
              </a:r>
              <a:r>
                <a:rPr lang="en-US" altLang="zh-CN" sz="2000" b="1" i="1" baseline="-25000" dirty="0" err="1">
                  <a:solidFill>
                    <a:srgbClr val="6600FF"/>
                  </a:solidFill>
                  <a:latin typeface="Times New Roman" panose="02020603050405020304" pitchFamily="18" charset="0"/>
                  <a:ea typeface="黑体" panose="02010609060101010101" pitchFamily="2" charset="-122"/>
                </a:rPr>
                <a:t>C</a:t>
              </a:r>
              <a:r>
                <a:rPr lang="en-US" altLang="zh-CN" sz="2000" b="1" baseline="-25000">
                  <a:solidFill>
                    <a:srgbClr val="6600FF"/>
                  </a:solidFill>
                  <a:latin typeface="Times New Roman" panose="02020603050405020304" pitchFamily="18" charset="0"/>
                  <a:ea typeface="黑体" panose="02010609060101010101" pitchFamily="2" charset="-122"/>
                </a:rPr>
                <a:t> </a:t>
              </a:r>
              <a:r>
                <a:rPr lang="en-US" altLang="zh-CN" sz="2000" b="1">
                  <a:solidFill>
                    <a:srgbClr val="6600FF"/>
                  </a:solidFill>
                  <a:latin typeface="Times New Roman" panose="02020603050405020304" pitchFamily="18" charset="0"/>
                  <a:ea typeface="黑体" panose="02010609060101010101" pitchFamily="2" charset="-122"/>
                </a:rPr>
                <a:t>/V</a:t>
              </a:r>
              <a:endParaRPr lang="en-US" altLang="zh-CN" sz="2000" b="1" i="1">
                <a:solidFill>
                  <a:srgbClr val="6600FF"/>
                </a:solidFill>
                <a:latin typeface="Times New Roman" panose="02020603050405020304" pitchFamily="18" charset="0"/>
                <a:ea typeface="黑体" panose="02010609060101010101" pitchFamily="2" charset="-122"/>
              </a:endParaRPr>
            </a:p>
          </p:txBody>
        </p:sp>
        <p:sp>
          <p:nvSpPr>
            <p:cNvPr id="95245" name="Line 47"/>
            <p:cNvSpPr/>
            <p:nvPr/>
          </p:nvSpPr>
          <p:spPr>
            <a:xfrm>
              <a:off x="310" y="556"/>
              <a:ext cx="1296" cy="0"/>
            </a:xfrm>
            <a:prstGeom prst="line">
              <a:avLst/>
            </a:prstGeom>
            <a:ln w="38100" cap="flat" cmpd="sng">
              <a:solidFill>
                <a:srgbClr val="000000"/>
              </a:solidFill>
              <a:prstDash val="sysDot"/>
              <a:headEnd type="none" w="med" len="med"/>
              <a:tailEnd type="none" w="med" len="med"/>
            </a:ln>
          </p:spPr>
        </p:sp>
        <p:sp>
          <p:nvSpPr>
            <p:cNvPr id="95246" name="Text Box 48"/>
            <p:cNvSpPr txBox="1"/>
            <p:nvPr/>
          </p:nvSpPr>
          <p:spPr>
            <a:xfrm>
              <a:off x="89" y="446"/>
              <a:ext cx="202"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a:solidFill>
                    <a:srgbClr val="6600FF"/>
                  </a:solidFill>
                  <a:latin typeface="Times New Roman" panose="02020603050405020304" pitchFamily="18" charset="0"/>
                </a:rPr>
                <a:t>4</a:t>
              </a:r>
            </a:p>
          </p:txBody>
        </p:sp>
        <p:sp>
          <p:nvSpPr>
            <p:cNvPr id="95247" name="Text Box 49"/>
            <p:cNvSpPr txBox="1"/>
            <p:nvPr/>
          </p:nvSpPr>
          <p:spPr>
            <a:xfrm>
              <a:off x="156" y="1646"/>
              <a:ext cx="202"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a:solidFill>
                    <a:srgbClr val="6600FF"/>
                  </a:solidFill>
                  <a:latin typeface="Times New Roman" panose="02020603050405020304" pitchFamily="18" charset="0"/>
                </a:rPr>
                <a:t>0</a:t>
              </a:r>
            </a:p>
          </p:txBody>
        </p:sp>
        <p:sp>
          <p:nvSpPr>
            <p:cNvPr id="95248" name="Line 50"/>
            <p:cNvSpPr/>
            <p:nvPr/>
          </p:nvSpPr>
          <p:spPr>
            <a:xfrm flipV="1">
              <a:off x="292" y="263"/>
              <a:ext cx="0" cy="1420"/>
            </a:xfrm>
            <a:prstGeom prst="line">
              <a:avLst/>
            </a:prstGeom>
            <a:ln w="38100" cap="flat" cmpd="sng">
              <a:solidFill>
                <a:srgbClr val="000000"/>
              </a:solidFill>
              <a:prstDash val="solid"/>
              <a:headEnd type="none" w="med" len="med"/>
              <a:tailEnd type="stealth" w="med" len="lg"/>
            </a:ln>
          </p:spPr>
        </p:sp>
        <p:sp>
          <p:nvSpPr>
            <p:cNvPr id="95249" name="Text Box 51"/>
            <p:cNvSpPr txBox="1"/>
            <p:nvPr/>
          </p:nvSpPr>
          <p:spPr>
            <a:xfrm>
              <a:off x="89" y="974"/>
              <a:ext cx="202"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a:solidFill>
                    <a:srgbClr val="6600FF"/>
                  </a:solidFill>
                  <a:latin typeface="Times New Roman" panose="02020603050405020304" pitchFamily="18" charset="0"/>
                </a:rPr>
                <a:t>2</a:t>
              </a:r>
            </a:p>
          </p:txBody>
        </p:sp>
        <p:sp>
          <p:nvSpPr>
            <p:cNvPr id="95250" name="Line 52"/>
            <p:cNvSpPr/>
            <p:nvPr/>
          </p:nvSpPr>
          <p:spPr>
            <a:xfrm>
              <a:off x="293" y="640"/>
              <a:ext cx="0" cy="528"/>
            </a:xfrm>
            <a:prstGeom prst="line">
              <a:avLst/>
            </a:prstGeom>
            <a:ln w="25400" cap="flat" cmpd="sng">
              <a:solidFill>
                <a:schemeClr val="tx1"/>
              </a:solidFill>
              <a:prstDash val="solid"/>
              <a:headEnd type="none" w="med" len="med"/>
              <a:tailEnd type="none" w="med" len="med"/>
            </a:ln>
          </p:spPr>
        </p:sp>
      </p:grpSp>
      <p:sp>
        <p:nvSpPr>
          <p:cNvPr id="3" name="Text Box 53"/>
          <p:cNvSpPr txBox="1"/>
          <p:nvPr/>
        </p:nvSpPr>
        <p:spPr>
          <a:xfrm>
            <a:off x="6650038" y="4301173"/>
            <a:ext cx="795337" cy="1198880"/>
          </a:xfrm>
          <a:prstGeom prst="rect">
            <a:avLst/>
          </a:prstGeom>
          <a:noFill/>
          <a:ln w="25400">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dirty="0" err="1">
                <a:solidFill>
                  <a:schemeClr val="tx1"/>
                </a:solidFill>
                <a:latin typeface="Times New Roman" panose="02020603050405020304" pitchFamily="18" charset="0"/>
                <a:ea typeface="黑体" panose="02010609060101010101" pitchFamily="2" charset="-122"/>
              </a:rPr>
              <a:t>u</a:t>
            </a:r>
            <a:r>
              <a:rPr lang="en-US" altLang="zh-CN" sz="2400" b="1" i="1" baseline="-25000" dirty="0" err="1">
                <a:solidFill>
                  <a:schemeClr val="tx1"/>
                </a:solidFill>
                <a:latin typeface="Times New Roman" panose="02020603050405020304" pitchFamily="18" charset="0"/>
              </a:rPr>
              <a:t>C</a:t>
            </a:r>
            <a:r>
              <a:rPr lang="en-US" altLang="zh-CN" sz="2400" b="1" dirty="0" err="1">
                <a:solidFill>
                  <a:schemeClr val="tx1"/>
                </a:solidFill>
                <a:latin typeface="Times New Roman" panose="02020603050405020304" pitchFamily="18" charset="0"/>
                <a:sym typeface="Symbol" panose="05050102010706020507" pitchFamily="18" charset="2"/>
              </a:rPr>
              <a:t>(</a:t>
            </a:r>
            <a:r>
              <a:rPr lang="en-US" altLang="zh-CN" sz="2400" b="1" i="1" dirty="0" err="1">
                <a:solidFill>
                  <a:schemeClr val="tx1"/>
                </a:solidFill>
                <a:latin typeface="Times New Roman" panose="02020603050405020304" pitchFamily="18" charset="0"/>
                <a:sym typeface="Symbol" panose="05050102010706020507" pitchFamily="18" charset="2"/>
              </a:rPr>
              <a:t>t</a:t>
            </a:r>
            <a:r>
              <a:rPr lang="en-US" altLang="zh-CN" sz="2400" b="1">
                <a:solidFill>
                  <a:schemeClr val="tx1"/>
                </a:solidFill>
                <a:latin typeface="Times New Roman" panose="02020603050405020304" pitchFamily="18" charset="0"/>
                <a:sym typeface="Symbol" panose="05050102010706020507" pitchFamily="18" charset="2"/>
              </a:rPr>
              <a:t>)</a:t>
            </a:r>
          </a:p>
          <a:p>
            <a:pPr marL="0" lvl="0" indent="0" algn="ctr" eaLnBrk="1" hangingPunct="1">
              <a:spcBef>
                <a:spcPct val="0"/>
              </a:spcBef>
              <a:buNone/>
            </a:pPr>
            <a:r>
              <a:rPr lang="zh-CN" altLang="en-US" sz="2400" b="1" dirty="0">
                <a:solidFill>
                  <a:schemeClr val="tx1"/>
                </a:solidFill>
                <a:latin typeface="Times New Roman" panose="02020603050405020304" pitchFamily="18" charset="0"/>
              </a:rPr>
              <a:t>变化</a:t>
            </a:r>
          </a:p>
          <a:p>
            <a:pPr marL="0" lvl="0" indent="0" algn="ctr" eaLnBrk="1" hangingPunct="1">
              <a:spcBef>
                <a:spcPct val="0"/>
              </a:spcBef>
              <a:buNone/>
            </a:pPr>
            <a:r>
              <a:rPr lang="zh-CN" altLang="en-US" sz="2400" b="1" dirty="0">
                <a:solidFill>
                  <a:schemeClr val="tx1"/>
                </a:solidFill>
                <a:latin typeface="Times New Roman" panose="02020603050405020304" pitchFamily="18" charset="0"/>
              </a:rPr>
              <a:t>曲线</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60"/>
          <p:cNvSpPr>
            <a:spLocks noGrp="1"/>
          </p:cNvSpPr>
          <p:nvPr>
            <p:ph type="title"/>
          </p:nvPr>
        </p:nvSpPr>
        <p:spPr>
          <a:xfrm>
            <a:off x="2496185" y="404813"/>
            <a:ext cx="4865688" cy="593725"/>
          </a:xfrm>
        </p:spPr>
        <p:txBody>
          <a:bodyPr vert="horz" wrap="square" lIns="91440" tIns="45720" rIns="91440" bIns="45720" anchor="ctr" anchorCtr="0"/>
          <a:lstStyle/>
          <a:p>
            <a:pPr algn="just" eaLnBrk="1" hangingPunct="1"/>
            <a:r>
              <a:rPr lang="en-US" altLang="zh-CN" sz="2600" b="1">
                <a:solidFill>
                  <a:schemeClr val="tx2"/>
                </a:solidFill>
                <a:latin typeface="Times New Roman" panose="02020603050405020304" pitchFamily="18" charset="0"/>
                <a:ea typeface="微软雅黑" panose="020B0503020204020204" charset="-122"/>
                <a:cs typeface="Times New Roman" panose="02020603050405020304" pitchFamily="18" charset="0"/>
              </a:rPr>
              <a:t>1.12.4　</a:t>
            </a:r>
            <a:r>
              <a:rPr lang="en-US" altLang="zh-CN" sz="2600" b="1" i="1">
                <a:solidFill>
                  <a:schemeClr val="tx2"/>
                </a:solidFill>
                <a:latin typeface="Times New Roman" panose="02020603050405020304" pitchFamily="18" charset="0"/>
                <a:ea typeface="微软雅黑" panose="020B0503020204020204" charset="-122"/>
                <a:cs typeface="Times New Roman" panose="02020603050405020304" pitchFamily="18" charset="0"/>
              </a:rPr>
              <a:t>RL</a:t>
            </a:r>
            <a:r>
              <a:rPr lang="en-US" altLang="zh-CN" sz="2600" b="1" i="1">
                <a:solidFill>
                  <a:schemeClr val="tx2"/>
                </a:solidFill>
                <a:latin typeface="微软雅黑" panose="020B0503020204020204" charset="-122"/>
                <a:ea typeface="微软雅黑" panose="020B0503020204020204" charset="-122"/>
                <a:cs typeface="微软雅黑" panose="020B0503020204020204" charset="-122"/>
              </a:rPr>
              <a:t> </a:t>
            </a:r>
            <a:r>
              <a:rPr lang="zh-CN" altLang="en-US" sz="2600" b="1" dirty="0">
                <a:solidFill>
                  <a:schemeClr val="tx2"/>
                </a:solidFill>
                <a:latin typeface="微软雅黑" panose="020B0503020204020204" charset="-122"/>
                <a:ea typeface="微软雅黑" panose="020B0503020204020204" charset="-122"/>
                <a:cs typeface="微软雅黑" panose="020B0503020204020204" charset="-122"/>
              </a:rPr>
              <a:t>电路的暂态分析</a:t>
            </a:r>
          </a:p>
        </p:txBody>
      </p:sp>
      <p:grpSp>
        <p:nvGrpSpPr>
          <p:cNvPr id="96259" name="Group 62"/>
          <p:cNvGrpSpPr/>
          <p:nvPr/>
        </p:nvGrpSpPr>
        <p:grpSpPr>
          <a:xfrm>
            <a:off x="7718490" y="1341120"/>
            <a:ext cx="3652136" cy="2097088"/>
            <a:chOff x="2" y="4"/>
            <a:chExt cx="2500" cy="1465"/>
          </a:xfrm>
        </p:grpSpPr>
        <p:sp>
          <p:nvSpPr>
            <p:cNvPr id="96275" name="未知"/>
            <p:cNvSpPr/>
            <p:nvPr/>
          </p:nvSpPr>
          <p:spPr>
            <a:xfrm flipV="1">
              <a:off x="1081" y="221"/>
              <a:ext cx="240" cy="192"/>
            </a:xfrm>
            <a:custGeom>
              <a:avLst/>
              <a:gdLst>
                <a:gd name="txL" fmla="*/ 0 w 240"/>
                <a:gd name="txT" fmla="*/ 0 h 192"/>
                <a:gd name="txR" fmla="*/ 240 w 240"/>
                <a:gd name="txB" fmla="*/ 192 h 192"/>
              </a:gdLst>
              <a:ahLst/>
              <a:cxnLst>
                <a:cxn ang="0">
                  <a:pos x="240" y="0"/>
                </a:cxn>
                <a:cxn ang="0">
                  <a:pos x="96" y="48"/>
                </a:cxn>
                <a:cxn ang="0">
                  <a:pos x="0" y="192"/>
                </a:cxn>
              </a:cxnLst>
              <a:rect l="txL" t="txT" r="txR" b="txB"/>
              <a:pathLst>
                <a:path w="240" h="192">
                  <a:moveTo>
                    <a:pt x="240" y="0"/>
                  </a:moveTo>
                  <a:cubicBezTo>
                    <a:pt x="188" y="8"/>
                    <a:pt x="136" y="16"/>
                    <a:pt x="96" y="48"/>
                  </a:cubicBezTo>
                  <a:cubicBezTo>
                    <a:pt x="56" y="80"/>
                    <a:pt x="28" y="136"/>
                    <a:pt x="0" y="192"/>
                  </a:cubicBezTo>
                </a:path>
              </a:pathLst>
            </a:custGeom>
            <a:noFill/>
            <a:ln w="31750" cap="flat" cmpd="sng">
              <a:solidFill>
                <a:srgbClr val="FF0066">
                  <a:alpha val="100000"/>
                </a:srgbClr>
              </a:solidFill>
              <a:prstDash val="solid"/>
              <a:miter lim="800000"/>
              <a:headEnd type="none" w="med" len="med"/>
              <a:tailEnd type="stealth" w="med" len="lg"/>
            </a:ln>
          </p:spPr>
          <p:txBody>
            <a:bodyPr/>
            <a:lstStyle/>
            <a:p>
              <a:endParaRPr lang="zh-CN" altLang="en-US"/>
            </a:p>
          </p:txBody>
        </p:sp>
        <p:sp>
          <p:nvSpPr>
            <p:cNvPr id="96276" name="Text Box 4"/>
            <p:cNvSpPr txBox="1"/>
            <p:nvPr/>
          </p:nvSpPr>
          <p:spPr>
            <a:xfrm>
              <a:off x="1782" y="481"/>
              <a:ext cx="241" cy="27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6600FF"/>
                  </a:solidFill>
                  <a:latin typeface="Times New Roman" panose="02020603050405020304" pitchFamily="18" charset="0"/>
                </a:rPr>
                <a:t>R</a:t>
              </a:r>
              <a:endParaRPr lang="en-US" altLang="zh-CN" sz="2000" b="1">
                <a:solidFill>
                  <a:srgbClr val="6600FF"/>
                </a:solidFill>
                <a:latin typeface="Times New Roman" panose="02020603050405020304" pitchFamily="18" charset="0"/>
              </a:endParaRPr>
            </a:p>
          </p:txBody>
        </p:sp>
        <p:sp>
          <p:nvSpPr>
            <p:cNvPr id="96277" name="Text Box 5"/>
            <p:cNvSpPr txBox="1"/>
            <p:nvPr/>
          </p:nvSpPr>
          <p:spPr>
            <a:xfrm>
              <a:off x="703" y="385"/>
              <a:ext cx="446" cy="27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t </a:t>
              </a:r>
              <a:r>
                <a:rPr lang="en-US" altLang="zh-CN" sz="2000" b="1">
                  <a:latin typeface="Times New Roman" panose="02020603050405020304" pitchFamily="18" charset="0"/>
                </a:rPr>
                <a:t>= 0</a:t>
              </a:r>
            </a:p>
          </p:txBody>
        </p:sp>
        <p:sp>
          <p:nvSpPr>
            <p:cNvPr id="96278" name="Text Box 6"/>
            <p:cNvSpPr txBox="1"/>
            <p:nvPr/>
          </p:nvSpPr>
          <p:spPr>
            <a:xfrm>
              <a:off x="163" y="852"/>
              <a:ext cx="256" cy="279"/>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r>
                <a:rPr lang="en-US" altLang="zh-CN" sz="2000" b="1" i="1">
                  <a:solidFill>
                    <a:srgbClr val="6600FF"/>
                  </a:solidFill>
                  <a:latin typeface="Times New Roman" panose="02020603050405020304" pitchFamily="18" charset="0"/>
                  <a:ea typeface="隶书" panose="02010509060101010101" pitchFamily="49" charset="-122"/>
                </a:rPr>
                <a:t> </a:t>
              </a:r>
            </a:p>
          </p:txBody>
        </p:sp>
        <p:sp>
          <p:nvSpPr>
            <p:cNvPr id="96279" name="Oval 7"/>
            <p:cNvSpPr/>
            <p:nvPr/>
          </p:nvSpPr>
          <p:spPr>
            <a:xfrm>
              <a:off x="319" y="725"/>
              <a:ext cx="288" cy="28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96280" name="Text Box 8"/>
            <p:cNvSpPr txBox="1"/>
            <p:nvPr/>
          </p:nvSpPr>
          <p:spPr>
            <a:xfrm>
              <a:off x="142" y="533"/>
              <a:ext cx="224" cy="279"/>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p>
          </p:txBody>
        </p:sp>
        <p:sp>
          <p:nvSpPr>
            <p:cNvPr id="96281" name="未知"/>
            <p:cNvSpPr/>
            <p:nvPr/>
          </p:nvSpPr>
          <p:spPr>
            <a:xfrm>
              <a:off x="463" y="305"/>
              <a:ext cx="1632" cy="1152"/>
            </a:xfrm>
            <a:custGeom>
              <a:avLst/>
              <a:gdLst>
                <a:gd name="txL" fmla="*/ 0 w 1680"/>
                <a:gd name="txT" fmla="*/ 0 h 1008"/>
                <a:gd name="txR" fmla="*/ 1680 w 1680"/>
                <a:gd name="txB" fmla="*/ 1008 h 1008"/>
              </a:gdLst>
              <a:ahLst/>
              <a:cxnLst>
                <a:cxn ang="0">
                  <a:pos x="152" y="0"/>
                </a:cxn>
                <a:cxn ang="0">
                  <a:pos x="0" y="0"/>
                </a:cxn>
                <a:cxn ang="0">
                  <a:pos x="0" y="19030"/>
                </a:cxn>
                <a:cxn ang="0">
                  <a:pos x="888" y="19030"/>
                </a:cxn>
              </a:cxnLst>
              <a:rect l="txL" t="txT" r="txR" b="txB"/>
              <a:pathLst>
                <a:path w="1680" h="1008">
                  <a:moveTo>
                    <a:pt x="288" y="0"/>
                  </a:moveTo>
                  <a:lnTo>
                    <a:pt x="0" y="0"/>
                  </a:lnTo>
                  <a:lnTo>
                    <a:pt x="0" y="1008"/>
                  </a:lnTo>
                  <a:lnTo>
                    <a:pt x="1680" y="1008"/>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96282" name="Line 11"/>
            <p:cNvSpPr/>
            <p:nvPr/>
          </p:nvSpPr>
          <p:spPr>
            <a:xfrm>
              <a:off x="1183" y="533"/>
              <a:ext cx="0" cy="924"/>
            </a:xfrm>
            <a:prstGeom prst="line">
              <a:avLst/>
            </a:prstGeom>
            <a:ln w="38100" cap="flat" cmpd="sng">
              <a:solidFill>
                <a:schemeClr val="tx1"/>
              </a:solidFill>
              <a:prstDash val="solid"/>
              <a:headEnd type="none" w="med" len="med"/>
              <a:tailEnd type="none" w="med" len="med"/>
            </a:ln>
          </p:spPr>
        </p:sp>
        <p:sp>
          <p:nvSpPr>
            <p:cNvPr id="96283" name="未知"/>
            <p:cNvSpPr/>
            <p:nvPr/>
          </p:nvSpPr>
          <p:spPr>
            <a:xfrm>
              <a:off x="1315" y="305"/>
              <a:ext cx="780" cy="576"/>
            </a:xfrm>
            <a:custGeom>
              <a:avLst/>
              <a:gdLst>
                <a:gd name="txL" fmla="*/ 0 w 1008"/>
                <a:gd name="txT" fmla="*/ 0 h 240"/>
                <a:gd name="txR" fmla="*/ 1008 w 1008"/>
                <a:gd name="txB" fmla="*/ 240 h 240"/>
              </a:gdLst>
              <a:ahLst/>
              <a:cxnLst>
                <a:cxn ang="0">
                  <a:pos x="0" y="0"/>
                </a:cxn>
                <a:cxn ang="0">
                  <a:pos x="4" y="0"/>
                </a:cxn>
                <a:cxn ang="0">
                  <a:pos x="4" y="2147483647"/>
                </a:cxn>
              </a:cxnLst>
              <a:rect l="txL" t="txT" r="txR" b="txB"/>
              <a:pathLst>
                <a:path w="1008" h="240">
                  <a:moveTo>
                    <a:pt x="0" y="0"/>
                  </a:moveTo>
                  <a:lnTo>
                    <a:pt x="1008" y="0"/>
                  </a:lnTo>
                  <a:lnTo>
                    <a:pt x="1008" y="240"/>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useBgFill="1">
          <p:nvSpPr>
            <p:cNvPr id="96284" name="Rectangle 13"/>
            <p:cNvSpPr/>
            <p:nvPr/>
          </p:nvSpPr>
          <p:spPr>
            <a:xfrm rot="5400000">
              <a:off x="1951" y="545"/>
              <a:ext cx="288"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96285" name="Line 15"/>
            <p:cNvSpPr/>
            <p:nvPr/>
          </p:nvSpPr>
          <p:spPr>
            <a:xfrm flipH="1">
              <a:off x="1033" y="329"/>
              <a:ext cx="240" cy="96"/>
            </a:xfrm>
            <a:prstGeom prst="line">
              <a:avLst/>
            </a:prstGeom>
            <a:ln w="38100" cap="flat" cmpd="sng">
              <a:solidFill>
                <a:schemeClr val="tx1"/>
              </a:solidFill>
              <a:prstDash val="solid"/>
              <a:headEnd type="none" w="med" len="med"/>
              <a:tailEnd type="none" w="med" len="med"/>
            </a:ln>
          </p:spPr>
        </p:sp>
        <p:sp>
          <p:nvSpPr>
            <p:cNvPr id="96286" name="Text Box 16"/>
            <p:cNvSpPr txBox="1"/>
            <p:nvPr/>
          </p:nvSpPr>
          <p:spPr>
            <a:xfrm>
              <a:off x="819" y="4"/>
              <a:ext cx="212" cy="279"/>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1</a:t>
              </a:r>
            </a:p>
          </p:txBody>
        </p:sp>
        <p:sp>
          <p:nvSpPr>
            <p:cNvPr id="96287" name="Text Box 17"/>
            <p:cNvSpPr txBox="1"/>
            <p:nvPr/>
          </p:nvSpPr>
          <p:spPr>
            <a:xfrm>
              <a:off x="1191" y="424"/>
              <a:ext cx="212" cy="279"/>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2</a:t>
              </a:r>
            </a:p>
          </p:txBody>
        </p:sp>
        <p:sp>
          <p:nvSpPr>
            <p:cNvPr id="96288" name="Line 18"/>
            <p:cNvSpPr/>
            <p:nvPr/>
          </p:nvSpPr>
          <p:spPr>
            <a:xfrm>
              <a:off x="703" y="305"/>
              <a:ext cx="288" cy="0"/>
            </a:xfrm>
            <a:prstGeom prst="line">
              <a:avLst/>
            </a:prstGeom>
            <a:ln w="38100" cap="flat" cmpd="sng">
              <a:solidFill>
                <a:schemeClr val="tx1"/>
              </a:solidFill>
              <a:prstDash val="solid"/>
              <a:headEnd type="none" w="med" len="med"/>
              <a:tailEnd type="none" w="med" len="med"/>
            </a:ln>
          </p:spPr>
        </p:sp>
        <p:sp>
          <p:nvSpPr>
            <p:cNvPr id="96289" name="Text Box 19"/>
            <p:cNvSpPr txBox="1"/>
            <p:nvPr/>
          </p:nvSpPr>
          <p:spPr>
            <a:xfrm>
              <a:off x="2161" y="588"/>
              <a:ext cx="256" cy="279"/>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r>
                <a:rPr lang="en-US" altLang="zh-CN" sz="2000" b="1" i="1">
                  <a:solidFill>
                    <a:srgbClr val="6600FF"/>
                  </a:solidFill>
                  <a:latin typeface="Times New Roman" panose="02020603050405020304" pitchFamily="18" charset="0"/>
                  <a:ea typeface="隶书" panose="02010509060101010101" pitchFamily="49" charset="-122"/>
                </a:rPr>
                <a:t> </a:t>
              </a:r>
            </a:p>
          </p:txBody>
        </p:sp>
        <p:sp>
          <p:nvSpPr>
            <p:cNvPr id="96290" name="Text Box 20"/>
            <p:cNvSpPr txBox="1"/>
            <p:nvPr/>
          </p:nvSpPr>
          <p:spPr>
            <a:xfrm>
              <a:off x="2140" y="245"/>
              <a:ext cx="224" cy="279"/>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p>
          </p:txBody>
        </p:sp>
        <p:sp>
          <p:nvSpPr>
            <p:cNvPr id="96291" name="Text Box 21"/>
            <p:cNvSpPr txBox="1"/>
            <p:nvPr/>
          </p:nvSpPr>
          <p:spPr>
            <a:xfrm>
              <a:off x="2190" y="389"/>
              <a:ext cx="297" cy="279"/>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dirty="0" err="1">
                  <a:solidFill>
                    <a:srgbClr val="6600FF"/>
                  </a:solidFill>
                  <a:latin typeface="Times New Roman" panose="02020603050405020304" pitchFamily="18" charset="0"/>
                </a:rPr>
                <a:t>u</a:t>
              </a:r>
              <a:r>
                <a:rPr lang="en-US" altLang="zh-CN" sz="2000" b="1" i="1" baseline="-25000" dirty="0" err="1">
                  <a:solidFill>
                    <a:srgbClr val="6600FF"/>
                  </a:solidFill>
                  <a:latin typeface="Times New Roman" panose="02020603050405020304" pitchFamily="18" charset="0"/>
                </a:rPr>
                <a:t>R</a:t>
              </a:r>
              <a:endParaRPr lang="en-US" altLang="zh-CN" sz="2000" b="1">
                <a:solidFill>
                  <a:srgbClr val="6600FF"/>
                </a:solidFill>
                <a:latin typeface="Times New Roman" panose="02020603050405020304" pitchFamily="18" charset="0"/>
              </a:endParaRPr>
            </a:p>
          </p:txBody>
        </p:sp>
        <p:sp>
          <p:nvSpPr>
            <p:cNvPr id="96292" name="Text Box 22"/>
            <p:cNvSpPr txBox="1"/>
            <p:nvPr/>
          </p:nvSpPr>
          <p:spPr>
            <a:xfrm>
              <a:off x="2179" y="1087"/>
              <a:ext cx="256" cy="279"/>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r>
                <a:rPr lang="en-US" altLang="zh-CN" sz="2000" b="1" i="1">
                  <a:solidFill>
                    <a:srgbClr val="6600FF"/>
                  </a:solidFill>
                  <a:latin typeface="Times New Roman" panose="02020603050405020304" pitchFamily="18" charset="0"/>
                  <a:ea typeface="隶书" panose="02010509060101010101" pitchFamily="49" charset="-122"/>
                </a:rPr>
                <a:t> </a:t>
              </a:r>
            </a:p>
          </p:txBody>
        </p:sp>
        <p:sp>
          <p:nvSpPr>
            <p:cNvPr id="96293" name="Text Box 23"/>
            <p:cNvSpPr txBox="1"/>
            <p:nvPr/>
          </p:nvSpPr>
          <p:spPr>
            <a:xfrm>
              <a:off x="2146" y="745"/>
              <a:ext cx="224" cy="279"/>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p>
          </p:txBody>
        </p:sp>
        <p:sp>
          <p:nvSpPr>
            <p:cNvPr id="96294" name="Text Box 24"/>
            <p:cNvSpPr txBox="1"/>
            <p:nvPr/>
          </p:nvSpPr>
          <p:spPr>
            <a:xfrm>
              <a:off x="2211" y="888"/>
              <a:ext cx="291" cy="279"/>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dirty="0" err="1">
                  <a:solidFill>
                    <a:srgbClr val="6600FF"/>
                  </a:solidFill>
                  <a:latin typeface="Times New Roman" panose="02020603050405020304" pitchFamily="18" charset="0"/>
                </a:rPr>
                <a:t>u</a:t>
              </a:r>
              <a:r>
                <a:rPr lang="en-US" altLang="zh-CN" sz="2000" b="1" i="1" baseline="-25000" dirty="0" err="1">
                  <a:solidFill>
                    <a:srgbClr val="6600FF"/>
                  </a:solidFill>
                  <a:latin typeface="Times New Roman" panose="02020603050405020304" pitchFamily="18" charset="0"/>
                </a:rPr>
                <a:t>L</a:t>
              </a:r>
              <a:endParaRPr lang="en-US" altLang="zh-CN" sz="2000" b="1">
                <a:solidFill>
                  <a:srgbClr val="6600FF"/>
                </a:solidFill>
                <a:latin typeface="Times New Roman" panose="02020603050405020304" pitchFamily="18" charset="0"/>
              </a:endParaRPr>
            </a:p>
          </p:txBody>
        </p:sp>
        <p:sp>
          <p:nvSpPr>
            <p:cNvPr id="96295" name="Text Box 25"/>
            <p:cNvSpPr txBox="1"/>
            <p:nvPr/>
          </p:nvSpPr>
          <p:spPr>
            <a:xfrm>
              <a:off x="1714" y="7"/>
              <a:ext cx="173" cy="279"/>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rgbClr val="6600FF"/>
                  </a:solidFill>
                  <a:latin typeface="Times New Roman" panose="02020603050405020304" pitchFamily="18" charset="0"/>
                </a:rPr>
                <a:t>i</a:t>
              </a:r>
              <a:endParaRPr lang="en-US" altLang="zh-CN" sz="2000" b="1">
                <a:solidFill>
                  <a:srgbClr val="6600FF"/>
                </a:solidFill>
                <a:latin typeface="Times New Roman" panose="02020603050405020304" pitchFamily="18" charset="0"/>
              </a:endParaRPr>
            </a:p>
          </p:txBody>
        </p:sp>
        <p:sp>
          <p:nvSpPr>
            <p:cNvPr id="96296" name="Line 26"/>
            <p:cNvSpPr/>
            <p:nvPr/>
          </p:nvSpPr>
          <p:spPr>
            <a:xfrm>
              <a:off x="1519" y="245"/>
              <a:ext cx="432" cy="0"/>
            </a:xfrm>
            <a:prstGeom prst="line">
              <a:avLst/>
            </a:prstGeom>
            <a:ln w="25400" cap="flat" cmpd="sng">
              <a:solidFill>
                <a:srgbClr val="6600FF"/>
              </a:solidFill>
              <a:prstDash val="solid"/>
              <a:headEnd type="none" w="med" len="med"/>
              <a:tailEnd type="stealth" w="med" len="lg"/>
            </a:ln>
          </p:spPr>
        </p:sp>
        <p:sp>
          <p:nvSpPr>
            <p:cNvPr id="96297" name="Text Box 31"/>
            <p:cNvSpPr txBox="1"/>
            <p:nvPr/>
          </p:nvSpPr>
          <p:spPr>
            <a:xfrm>
              <a:off x="1818" y="917"/>
              <a:ext cx="231" cy="279"/>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rgbClr val="6600FF"/>
                  </a:solidFill>
                  <a:latin typeface="Times New Roman" panose="02020603050405020304" pitchFamily="18" charset="0"/>
                </a:rPr>
                <a:t>L</a:t>
              </a:r>
              <a:endParaRPr lang="en-US" altLang="zh-CN" sz="2000" b="1">
                <a:solidFill>
                  <a:srgbClr val="6600FF"/>
                </a:solidFill>
                <a:latin typeface="Times New Roman" panose="02020603050405020304" pitchFamily="18" charset="0"/>
              </a:endParaRPr>
            </a:p>
          </p:txBody>
        </p:sp>
        <p:sp>
          <p:nvSpPr>
            <p:cNvPr id="96298" name="Line 32"/>
            <p:cNvSpPr/>
            <p:nvPr/>
          </p:nvSpPr>
          <p:spPr>
            <a:xfrm>
              <a:off x="2095" y="1277"/>
              <a:ext cx="0" cy="192"/>
            </a:xfrm>
            <a:prstGeom prst="line">
              <a:avLst/>
            </a:prstGeom>
            <a:ln w="38100" cap="flat" cmpd="sng">
              <a:solidFill>
                <a:schemeClr val="tx1"/>
              </a:solidFill>
              <a:prstDash val="solid"/>
              <a:headEnd type="none" w="med" len="med"/>
              <a:tailEnd type="none" w="med" len="med"/>
            </a:ln>
          </p:spPr>
        </p:sp>
        <p:grpSp>
          <p:nvGrpSpPr>
            <p:cNvPr id="96299" name="Group 58"/>
            <p:cNvGrpSpPr/>
            <p:nvPr/>
          </p:nvGrpSpPr>
          <p:grpSpPr>
            <a:xfrm>
              <a:off x="958" y="173"/>
              <a:ext cx="405" cy="288"/>
              <a:chOff x="63" y="0"/>
              <a:chExt cx="405" cy="288"/>
            </a:xfrm>
          </p:grpSpPr>
          <p:sp useBgFill="1">
            <p:nvSpPr>
              <p:cNvPr id="96304" name="Rectangle 38"/>
              <p:cNvSpPr/>
              <p:nvPr/>
            </p:nvSpPr>
            <p:spPr>
              <a:xfrm>
                <a:off x="108" y="0"/>
                <a:ext cx="360" cy="288"/>
              </a:xfrm>
              <a:prstGeom prst="rect">
                <a:avLst/>
              </a:prstGeom>
              <a:ln w="9525">
                <a:noFill/>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96305" name="Line 39"/>
              <p:cNvSpPr/>
              <p:nvPr/>
            </p:nvSpPr>
            <p:spPr>
              <a:xfrm>
                <a:off x="63" y="133"/>
                <a:ext cx="286" cy="11"/>
              </a:xfrm>
              <a:prstGeom prst="line">
                <a:avLst/>
              </a:prstGeom>
              <a:ln w="38100" cap="flat" cmpd="sng">
                <a:solidFill>
                  <a:srgbClr val="FF0066"/>
                </a:solidFill>
                <a:prstDash val="solid"/>
                <a:headEnd type="none" w="med" len="med"/>
                <a:tailEnd type="none" w="med" len="med"/>
              </a:ln>
            </p:spPr>
          </p:sp>
        </p:grpSp>
        <p:sp>
          <p:nvSpPr>
            <p:cNvPr id="96300" name="Text Box 48"/>
            <p:cNvSpPr txBox="1"/>
            <p:nvPr/>
          </p:nvSpPr>
          <p:spPr>
            <a:xfrm>
              <a:off x="1021" y="62"/>
              <a:ext cx="222" cy="27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6600FF"/>
                  </a:solidFill>
                  <a:latin typeface="Times New Roman" panose="02020603050405020304" pitchFamily="18" charset="0"/>
                </a:rPr>
                <a:t>S</a:t>
              </a:r>
            </a:p>
          </p:txBody>
        </p:sp>
        <p:sp>
          <p:nvSpPr>
            <p:cNvPr id="96301" name="Line 57"/>
            <p:cNvSpPr/>
            <p:nvPr/>
          </p:nvSpPr>
          <p:spPr>
            <a:xfrm flipH="1">
              <a:off x="1231" y="304"/>
              <a:ext cx="136" cy="0"/>
            </a:xfrm>
            <a:prstGeom prst="line">
              <a:avLst/>
            </a:prstGeom>
            <a:ln w="28575" cap="flat" cmpd="sng">
              <a:solidFill>
                <a:schemeClr val="tx1"/>
              </a:solidFill>
              <a:prstDash val="solid"/>
              <a:headEnd type="none" w="med" len="med"/>
              <a:tailEnd type="none" w="med" len="med"/>
            </a:ln>
          </p:spPr>
        </p:sp>
        <p:graphicFrame>
          <p:nvGraphicFramePr>
            <p:cNvPr id="96302" name="Object 59"/>
            <p:cNvGraphicFramePr>
              <a:graphicFrameLocks noChangeAspect="1"/>
            </p:cNvGraphicFramePr>
            <p:nvPr/>
          </p:nvGraphicFramePr>
          <p:xfrm>
            <a:off x="2082" y="838"/>
            <a:ext cx="129" cy="453"/>
          </p:xfrm>
          <a:graphic>
            <a:graphicData uri="http://schemas.openxmlformats.org/presentationml/2006/ole">
              <mc:AlternateContent xmlns:mc="http://schemas.openxmlformats.org/markup-compatibility/2006">
                <mc:Choice xmlns:v="urn:schemas-microsoft-com:vml" Requires="v">
                  <p:oleObj r:id="rId2" imgW="176530" imgH="617855" progId="Visio.Drawing.11">
                    <p:embed/>
                  </p:oleObj>
                </mc:Choice>
                <mc:Fallback>
                  <p:oleObj r:id="rId2" imgW="176530" imgH="617855" progId="Visio.Drawing.11">
                    <p:embed/>
                    <p:pic>
                      <p:nvPicPr>
                        <p:cNvPr id="0" name="图片 3208"/>
                        <p:cNvPicPr/>
                        <p:nvPr/>
                      </p:nvPicPr>
                      <p:blipFill>
                        <a:blip r:embed="rId3"/>
                        <a:stretch>
                          <a:fillRect/>
                        </a:stretch>
                      </p:blipFill>
                      <p:spPr>
                        <a:xfrm>
                          <a:off x="2082" y="838"/>
                          <a:ext cx="129" cy="453"/>
                        </a:xfrm>
                        <a:prstGeom prst="rect">
                          <a:avLst/>
                        </a:prstGeom>
                        <a:noFill/>
                        <a:ln w="38100">
                          <a:noFill/>
                          <a:miter/>
                        </a:ln>
                      </p:spPr>
                    </p:pic>
                  </p:oleObj>
                </mc:Fallback>
              </mc:AlternateContent>
            </a:graphicData>
          </a:graphic>
        </p:graphicFrame>
        <p:sp>
          <p:nvSpPr>
            <p:cNvPr id="96303" name="Text Box 9"/>
            <p:cNvSpPr txBox="1"/>
            <p:nvPr/>
          </p:nvSpPr>
          <p:spPr>
            <a:xfrm>
              <a:off x="2" y="725"/>
              <a:ext cx="251" cy="279"/>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rgbClr val="6600FF"/>
                  </a:solidFill>
                  <a:latin typeface="Times New Roman" panose="02020603050405020304" pitchFamily="18" charset="0"/>
                </a:rPr>
                <a:t>U</a:t>
              </a:r>
              <a:endParaRPr lang="en-US" altLang="zh-CN" sz="2000" b="1">
                <a:solidFill>
                  <a:srgbClr val="6600FF"/>
                </a:solidFill>
                <a:latin typeface="Times New Roman" panose="02020603050405020304" pitchFamily="18" charset="0"/>
              </a:endParaRPr>
            </a:p>
          </p:txBody>
        </p:sp>
      </p:grpSp>
      <p:sp>
        <p:nvSpPr>
          <p:cNvPr id="2" name="Text Box 33"/>
          <p:cNvSpPr txBox="1"/>
          <p:nvPr/>
        </p:nvSpPr>
        <p:spPr>
          <a:xfrm>
            <a:off x="1056005" y="1216025"/>
            <a:ext cx="5207000" cy="460375"/>
          </a:xfrm>
          <a:prstGeom prst="rect">
            <a:avLst/>
          </a:prstGeom>
          <a:noFill/>
          <a:ln w="9525">
            <a:noFill/>
          </a:ln>
        </p:spPr>
        <p:txBody>
          <a:bodyPr wrap="squar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zh-CN" altLang="en-US" sz="2400" b="1" dirty="0">
                <a:solidFill>
                  <a:srgbClr val="6600FF"/>
                </a:solidFill>
                <a:latin typeface="Times New Roman" panose="02020603050405020304" pitchFamily="18" charset="0"/>
              </a:rPr>
              <a:t>　　在 </a:t>
            </a:r>
            <a:r>
              <a:rPr lang="zh-CN" altLang="en-US" sz="2400" b="1" i="1" dirty="0">
                <a:solidFill>
                  <a:srgbClr val="6600FF"/>
                </a:solidFill>
                <a:latin typeface="Times New Roman" panose="02020603050405020304" pitchFamily="18" charset="0"/>
              </a:rPr>
              <a:t>t</a:t>
            </a:r>
            <a:r>
              <a:rPr lang="en-US" altLang="zh-CN" sz="2400" b="1" i="1">
                <a:solidFill>
                  <a:srgbClr val="6600FF"/>
                </a:solidFill>
                <a:latin typeface="Times New Roman" panose="02020603050405020304" pitchFamily="18" charset="0"/>
              </a:rPr>
              <a:t> </a:t>
            </a:r>
            <a:r>
              <a:rPr lang="zh-CN" altLang="en-US" sz="2400" b="1" dirty="0">
                <a:solidFill>
                  <a:srgbClr val="6600FF"/>
                </a:solidFill>
                <a:latin typeface="Times New Roman" panose="02020603050405020304" pitchFamily="18" charset="0"/>
              </a:rPr>
              <a:t>=</a:t>
            </a:r>
            <a:r>
              <a:rPr lang="en-US" altLang="zh-CN" sz="2400" b="1">
                <a:solidFill>
                  <a:srgbClr val="6600FF"/>
                </a:solidFill>
                <a:latin typeface="Times New Roman" panose="02020603050405020304" pitchFamily="18" charset="0"/>
              </a:rPr>
              <a:t> </a:t>
            </a:r>
            <a:r>
              <a:rPr lang="zh-CN" altLang="en-US" sz="2400" b="1" dirty="0">
                <a:solidFill>
                  <a:srgbClr val="6600FF"/>
                </a:solidFill>
                <a:latin typeface="Times New Roman" panose="02020603050405020304" pitchFamily="18" charset="0"/>
              </a:rPr>
              <a:t>0</a:t>
            </a:r>
            <a:r>
              <a:rPr lang="en-US" altLang="zh-CN" sz="2400" b="1">
                <a:solidFill>
                  <a:srgbClr val="6600FF"/>
                </a:solidFill>
                <a:latin typeface="Times New Roman" panose="02020603050405020304" pitchFamily="18" charset="0"/>
              </a:rPr>
              <a:t> </a:t>
            </a:r>
            <a:r>
              <a:rPr lang="zh-CN" altLang="en-US" sz="2400" b="1" dirty="0">
                <a:solidFill>
                  <a:srgbClr val="6600FF"/>
                </a:solidFill>
                <a:latin typeface="Times New Roman" panose="02020603050405020304" pitchFamily="18" charset="0"/>
              </a:rPr>
              <a:t>时将开关</a:t>
            </a:r>
            <a:r>
              <a:rPr lang="en-US" altLang="zh-CN" sz="2400" b="1">
                <a:solidFill>
                  <a:srgbClr val="6600FF"/>
                </a:solidFill>
                <a:latin typeface="Times New Roman" panose="02020603050405020304" pitchFamily="18" charset="0"/>
              </a:rPr>
              <a:t> </a:t>
            </a:r>
            <a:r>
              <a:rPr lang="zh-CN" altLang="en-US" sz="2400" b="1" dirty="0">
                <a:solidFill>
                  <a:srgbClr val="6600FF"/>
                </a:solidFill>
                <a:latin typeface="Times New Roman" panose="02020603050405020304" pitchFamily="18" charset="0"/>
              </a:rPr>
              <a:t>S</a:t>
            </a:r>
            <a:r>
              <a:rPr lang="en-US" altLang="zh-CN" sz="2400" b="1">
                <a:solidFill>
                  <a:srgbClr val="6600FF"/>
                </a:solidFill>
                <a:latin typeface="Times New Roman" panose="02020603050405020304" pitchFamily="18" charset="0"/>
              </a:rPr>
              <a:t> </a:t>
            </a:r>
            <a:r>
              <a:rPr lang="zh-CN" altLang="en-US" sz="2400" b="1" dirty="0">
                <a:solidFill>
                  <a:srgbClr val="6600FF"/>
                </a:solidFill>
                <a:latin typeface="Times New Roman" panose="02020603050405020304" pitchFamily="18" charset="0"/>
              </a:rPr>
              <a:t>合到</a:t>
            </a:r>
            <a:r>
              <a:rPr lang="en-US" altLang="zh-CN" sz="2400" b="1">
                <a:solidFill>
                  <a:srgbClr val="6600FF"/>
                </a:solidFill>
                <a:latin typeface="Times New Roman" panose="02020603050405020304" pitchFamily="18" charset="0"/>
              </a:rPr>
              <a:t> </a:t>
            </a:r>
            <a:r>
              <a:rPr lang="zh-CN" altLang="en-US" sz="2400" b="1" dirty="0">
                <a:solidFill>
                  <a:srgbClr val="6600FF"/>
                </a:solidFill>
                <a:latin typeface="Times New Roman" panose="02020603050405020304" pitchFamily="18" charset="0"/>
              </a:rPr>
              <a:t>1</a:t>
            </a:r>
            <a:r>
              <a:rPr lang="en-US" altLang="zh-CN" sz="2400" b="1">
                <a:solidFill>
                  <a:srgbClr val="6600FF"/>
                </a:solidFill>
                <a:latin typeface="Times New Roman" panose="02020603050405020304" pitchFamily="18" charset="0"/>
              </a:rPr>
              <a:t> </a:t>
            </a:r>
            <a:r>
              <a:rPr lang="zh-CN" altLang="en-US" sz="2400" b="1" dirty="0">
                <a:solidFill>
                  <a:srgbClr val="6600FF"/>
                </a:solidFill>
                <a:latin typeface="Times New Roman" panose="02020603050405020304" pitchFamily="18" charset="0"/>
              </a:rPr>
              <a:t>的位置</a:t>
            </a:r>
          </a:p>
        </p:txBody>
      </p:sp>
      <p:sp>
        <p:nvSpPr>
          <p:cNvPr id="3" name="Text Box 34"/>
          <p:cNvSpPr txBox="1"/>
          <p:nvPr/>
        </p:nvSpPr>
        <p:spPr>
          <a:xfrm>
            <a:off x="1749425" y="3162300"/>
            <a:ext cx="24765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6600FF"/>
                </a:solidFill>
                <a:latin typeface="Times New Roman" panose="02020603050405020304" pitchFamily="18" charset="0"/>
              </a:rPr>
              <a:t>上式的通解为</a:t>
            </a:r>
          </a:p>
        </p:txBody>
      </p:sp>
      <p:sp>
        <p:nvSpPr>
          <p:cNvPr id="4" name="Text Box 64"/>
          <p:cNvSpPr txBox="1"/>
          <p:nvPr/>
        </p:nvSpPr>
        <p:spPr>
          <a:xfrm>
            <a:off x="1056640" y="1696720"/>
            <a:ext cx="5995035" cy="4603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zh-CN" altLang="en-US" sz="2400" b="1" dirty="0">
                <a:solidFill>
                  <a:srgbClr val="6600FF"/>
                </a:solidFill>
                <a:latin typeface="Times New Roman" panose="02020603050405020304" pitchFamily="18" charset="0"/>
              </a:rPr>
              <a:t>　　根据 </a:t>
            </a:r>
            <a:r>
              <a:rPr lang="en-US" altLang="zh-CN" sz="2400" b="1">
                <a:solidFill>
                  <a:srgbClr val="6600FF"/>
                </a:solidFill>
                <a:latin typeface="Times New Roman" panose="02020603050405020304" pitchFamily="18" charset="0"/>
              </a:rPr>
              <a:t>KVL</a:t>
            </a:r>
            <a:r>
              <a:rPr lang="zh-CN" altLang="en-US" sz="2400" b="1" dirty="0">
                <a:solidFill>
                  <a:srgbClr val="6600FF"/>
                </a:solidFill>
                <a:latin typeface="Times New Roman" panose="02020603050405020304" pitchFamily="18" charset="0"/>
              </a:rPr>
              <a:t>，</a:t>
            </a:r>
            <a:r>
              <a:rPr lang="en-US" altLang="zh-CN" sz="2400" b="1" i="1">
                <a:solidFill>
                  <a:srgbClr val="6600FF"/>
                </a:solidFill>
                <a:latin typeface="Times New Roman" panose="02020603050405020304" pitchFamily="18" charset="0"/>
              </a:rPr>
              <a:t>t </a:t>
            </a:r>
            <a:r>
              <a:rPr lang="en-US" altLang="zh-CN" sz="2400" b="1">
                <a:latin typeface="Times New Roman" panose="02020603050405020304" pitchFamily="18" charset="0"/>
              </a:rPr>
              <a:t>≥</a:t>
            </a:r>
            <a:r>
              <a:rPr lang="en-US" altLang="zh-CN" sz="2400" b="1">
                <a:latin typeface="Times New Roman" panose="02020603050405020304" pitchFamily="18" charset="0"/>
                <a:sym typeface="Symbol" panose="05050102010706020507" pitchFamily="18" charset="2"/>
              </a:rPr>
              <a:t> </a:t>
            </a:r>
            <a:r>
              <a:rPr lang="en-US" altLang="zh-CN" sz="2400" b="1">
                <a:solidFill>
                  <a:srgbClr val="6600FF"/>
                </a:solidFill>
                <a:latin typeface="Times New Roman" panose="02020603050405020304" pitchFamily="18" charset="0"/>
              </a:rPr>
              <a:t>0 </a:t>
            </a:r>
            <a:r>
              <a:rPr lang="zh-CN" altLang="en-US" sz="2400" b="1" dirty="0">
                <a:solidFill>
                  <a:srgbClr val="6600FF"/>
                </a:solidFill>
                <a:latin typeface="Times New Roman" panose="02020603050405020304" pitchFamily="18" charset="0"/>
              </a:rPr>
              <a:t>时电路的微分方程为</a:t>
            </a:r>
            <a:r>
              <a:rPr lang="zh-CN" altLang="en-US" sz="2400" b="1" i="1" dirty="0">
                <a:solidFill>
                  <a:srgbClr val="6600FF"/>
                </a:solidFill>
                <a:latin typeface="Times New Roman" panose="02020603050405020304" pitchFamily="18" charset="0"/>
                <a:ea typeface="黑体" panose="02010609060101010101" pitchFamily="2" charset="-122"/>
              </a:rPr>
              <a:t> </a:t>
            </a:r>
          </a:p>
        </p:txBody>
      </p:sp>
      <p:graphicFrame>
        <p:nvGraphicFramePr>
          <p:cNvPr id="5" name="Object 41"/>
          <p:cNvGraphicFramePr>
            <a:graphicFrameLocks noChangeAspect="1"/>
          </p:cNvGraphicFramePr>
          <p:nvPr/>
        </p:nvGraphicFramePr>
        <p:xfrm>
          <a:off x="2639378" y="2156778"/>
          <a:ext cx="1719262" cy="712787"/>
        </p:xfrm>
        <a:graphic>
          <a:graphicData uri="http://schemas.openxmlformats.org/presentationml/2006/ole">
            <mc:AlternateContent xmlns:mc="http://schemas.openxmlformats.org/markup-compatibility/2006">
              <mc:Choice xmlns:v="urn:schemas-microsoft-com:vml" Requires="v">
                <p:oleObj r:id="rId4" imgW="2019935" imgH="838835" progId="Equation.3">
                  <p:embed/>
                </p:oleObj>
              </mc:Choice>
              <mc:Fallback>
                <p:oleObj r:id="rId4" imgW="2019935" imgH="838835" progId="Equation.3">
                  <p:embed/>
                  <p:pic>
                    <p:nvPicPr>
                      <p:cNvPr id="0" name="图片 3211"/>
                      <p:cNvPicPr/>
                      <p:nvPr/>
                    </p:nvPicPr>
                    <p:blipFill>
                      <a:blip r:embed="rId5"/>
                      <a:stretch>
                        <a:fillRect/>
                      </a:stretch>
                    </p:blipFill>
                    <p:spPr>
                      <a:xfrm>
                        <a:off x="2639378" y="2156778"/>
                        <a:ext cx="1719262" cy="712787"/>
                      </a:xfrm>
                      <a:prstGeom prst="rect">
                        <a:avLst/>
                      </a:prstGeom>
                      <a:noFill/>
                      <a:ln w="38100">
                        <a:noFill/>
                        <a:miter/>
                      </a:ln>
                    </p:spPr>
                  </p:pic>
                </p:oleObj>
              </mc:Fallback>
            </mc:AlternateContent>
          </a:graphicData>
        </a:graphic>
      </p:graphicFrame>
      <p:graphicFrame>
        <p:nvGraphicFramePr>
          <p:cNvPr id="6" name="Object 42"/>
          <p:cNvGraphicFramePr>
            <a:graphicFrameLocks noChangeAspect="1"/>
          </p:cNvGraphicFramePr>
          <p:nvPr/>
        </p:nvGraphicFramePr>
        <p:xfrm>
          <a:off x="4511675" y="2924175"/>
          <a:ext cx="2667000" cy="898525"/>
        </p:xfrm>
        <a:graphic>
          <a:graphicData uri="http://schemas.openxmlformats.org/presentationml/2006/ole">
            <mc:AlternateContent xmlns:mc="http://schemas.openxmlformats.org/markup-compatibility/2006">
              <mc:Choice xmlns:v="urn:schemas-microsoft-com:vml" Requires="v">
                <p:oleObj r:id="rId6" imgW="1765300" imgH="495300" progId="Equation.DSMT4">
                  <p:embed/>
                </p:oleObj>
              </mc:Choice>
              <mc:Fallback>
                <p:oleObj r:id="rId6" imgW="1765300" imgH="495300" progId="Equation.DSMT4">
                  <p:embed/>
                  <p:pic>
                    <p:nvPicPr>
                      <p:cNvPr id="0" name="图片 3212"/>
                      <p:cNvPicPr/>
                      <p:nvPr/>
                    </p:nvPicPr>
                    <p:blipFill>
                      <a:blip r:embed="rId7">
                        <a:clrChange>
                          <a:clrFrom>
                            <a:srgbClr val="000000"/>
                          </a:clrFrom>
                          <a:clrTo>
                            <a:srgbClr val="FF00FF"/>
                          </a:clrTo>
                        </a:clrChange>
                      </a:blip>
                      <a:stretch>
                        <a:fillRect/>
                      </a:stretch>
                    </p:blipFill>
                    <p:spPr>
                      <a:xfrm>
                        <a:off x="4511675" y="2924175"/>
                        <a:ext cx="2667000" cy="898525"/>
                      </a:xfrm>
                      <a:prstGeom prst="rect">
                        <a:avLst/>
                      </a:prstGeom>
                      <a:noFill/>
                      <a:ln w="38100">
                        <a:noFill/>
                        <a:miter/>
                      </a:ln>
                    </p:spPr>
                  </p:pic>
                </p:oleObj>
              </mc:Fallback>
            </mc:AlternateContent>
          </a:graphicData>
        </a:graphic>
      </p:graphicFrame>
      <p:sp>
        <p:nvSpPr>
          <p:cNvPr id="7" name="Text Box 68"/>
          <p:cNvSpPr txBox="1"/>
          <p:nvPr/>
        </p:nvSpPr>
        <p:spPr>
          <a:xfrm>
            <a:off x="1639888" y="3786188"/>
            <a:ext cx="4860925"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zh-CN" altLang="en-US" sz="2400" b="1" dirty="0">
                <a:solidFill>
                  <a:srgbClr val="6600FF"/>
                </a:solidFill>
                <a:latin typeface="Times New Roman" panose="02020603050405020304" pitchFamily="18" charset="0"/>
              </a:rPr>
              <a:t>在 </a:t>
            </a:r>
            <a:r>
              <a:rPr lang="zh-CN" altLang="en-US" sz="2400" b="1" i="1" dirty="0">
                <a:solidFill>
                  <a:srgbClr val="6600FF"/>
                </a:solidFill>
                <a:latin typeface="Times New Roman" panose="02020603050405020304" pitchFamily="18" charset="0"/>
              </a:rPr>
              <a:t>t</a:t>
            </a:r>
            <a:r>
              <a:rPr lang="en-US" altLang="zh-CN" sz="2400" b="1" i="1">
                <a:solidFill>
                  <a:srgbClr val="6600FF"/>
                </a:solidFill>
                <a:latin typeface="Times New Roman" panose="02020603050405020304" pitchFamily="18" charset="0"/>
              </a:rPr>
              <a:t> </a:t>
            </a:r>
            <a:r>
              <a:rPr lang="zh-CN" altLang="en-US" sz="2400" b="1" dirty="0">
                <a:solidFill>
                  <a:srgbClr val="6600FF"/>
                </a:solidFill>
                <a:latin typeface="Times New Roman" panose="02020603050405020304" pitchFamily="18" charset="0"/>
              </a:rPr>
              <a:t>=</a:t>
            </a:r>
            <a:r>
              <a:rPr lang="en-US" altLang="zh-CN" sz="2400" b="1">
                <a:solidFill>
                  <a:srgbClr val="6600FF"/>
                </a:solidFill>
                <a:latin typeface="Times New Roman" panose="02020603050405020304" pitchFamily="18" charset="0"/>
              </a:rPr>
              <a:t> </a:t>
            </a:r>
            <a:r>
              <a:rPr lang="zh-CN" altLang="en-US" sz="2400" b="1" dirty="0">
                <a:solidFill>
                  <a:srgbClr val="6600FF"/>
                </a:solidFill>
                <a:latin typeface="Times New Roman" panose="02020603050405020304" pitchFamily="18" charset="0"/>
              </a:rPr>
              <a:t>0</a:t>
            </a:r>
            <a:r>
              <a:rPr lang="zh-CN" altLang="en-US" sz="2400" b="1" baseline="-25000" dirty="0">
                <a:solidFill>
                  <a:srgbClr val="6600FF"/>
                </a:solidFill>
                <a:latin typeface="Times New Roman" panose="02020603050405020304" pitchFamily="18" charset="0"/>
              </a:rPr>
              <a:t>+</a:t>
            </a:r>
            <a:r>
              <a:rPr lang="en-US" altLang="zh-CN" sz="2400" b="1">
                <a:solidFill>
                  <a:srgbClr val="6600FF"/>
                </a:solidFill>
                <a:latin typeface="Times New Roman" panose="02020603050405020304" pitchFamily="18" charset="0"/>
              </a:rPr>
              <a:t> </a:t>
            </a:r>
            <a:r>
              <a:rPr lang="zh-CN" altLang="en-US" sz="2400" b="1" dirty="0">
                <a:solidFill>
                  <a:srgbClr val="6600FF"/>
                </a:solidFill>
                <a:latin typeface="Times New Roman" panose="02020603050405020304" pitchFamily="18" charset="0"/>
              </a:rPr>
              <a:t>时，初始值</a:t>
            </a:r>
            <a:r>
              <a:rPr lang="en-US" altLang="zh-CN" sz="2400" b="1">
                <a:solidFill>
                  <a:srgbClr val="6600FF"/>
                </a:solidFill>
                <a:latin typeface="Times New Roman" panose="02020603050405020304" pitchFamily="18" charset="0"/>
              </a:rPr>
              <a:t> </a:t>
            </a:r>
            <a:r>
              <a:rPr lang="zh-CN" altLang="en-US" sz="2400" b="1" i="1" dirty="0">
                <a:solidFill>
                  <a:srgbClr val="6600FF"/>
                </a:solidFill>
                <a:latin typeface="Times New Roman" panose="02020603050405020304" pitchFamily="18" charset="0"/>
              </a:rPr>
              <a:t>i</a:t>
            </a:r>
            <a:r>
              <a:rPr lang="zh-CN" altLang="en-US" sz="2400" b="1" dirty="0">
                <a:solidFill>
                  <a:srgbClr val="6600FF"/>
                </a:solidFill>
                <a:latin typeface="Times New Roman" panose="02020603050405020304" pitchFamily="18" charset="0"/>
              </a:rPr>
              <a:t> (0</a:t>
            </a:r>
            <a:r>
              <a:rPr lang="zh-CN" altLang="en-US" sz="2400" b="1" baseline="-25000" dirty="0">
                <a:solidFill>
                  <a:srgbClr val="6600FF"/>
                </a:solidFill>
                <a:latin typeface="Times New Roman" panose="02020603050405020304" pitchFamily="18" charset="0"/>
              </a:rPr>
              <a:t>+</a:t>
            </a:r>
            <a:r>
              <a:rPr lang="zh-CN" altLang="en-US" sz="2400" b="1" dirty="0">
                <a:solidFill>
                  <a:srgbClr val="6600FF"/>
                </a:solidFill>
                <a:latin typeface="Times New Roman" panose="02020603050405020304" pitchFamily="18" charset="0"/>
              </a:rPr>
              <a:t>)</a:t>
            </a:r>
            <a:r>
              <a:rPr lang="en-US" altLang="zh-CN" sz="2400" b="1">
                <a:solidFill>
                  <a:srgbClr val="6600FF"/>
                </a:solidFill>
                <a:latin typeface="Times New Roman" panose="02020603050405020304" pitchFamily="18" charset="0"/>
              </a:rPr>
              <a:t> </a:t>
            </a:r>
            <a:r>
              <a:rPr lang="zh-CN" altLang="en-US" sz="2400" b="1" dirty="0">
                <a:solidFill>
                  <a:srgbClr val="6600FF"/>
                </a:solidFill>
                <a:latin typeface="Times New Roman" panose="02020603050405020304" pitchFamily="18" charset="0"/>
              </a:rPr>
              <a:t>=</a:t>
            </a:r>
            <a:r>
              <a:rPr lang="en-US" altLang="zh-CN" sz="2400" b="1">
                <a:solidFill>
                  <a:srgbClr val="6600FF"/>
                </a:solidFill>
                <a:latin typeface="Times New Roman" panose="02020603050405020304" pitchFamily="18" charset="0"/>
              </a:rPr>
              <a:t> </a:t>
            </a:r>
            <a:r>
              <a:rPr lang="zh-CN" altLang="en-US" sz="2400" b="1" dirty="0">
                <a:solidFill>
                  <a:srgbClr val="6600FF"/>
                </a:solidFill>
                <a:latin typeface="Times New Roman" panose="02020603050405020304" pitchFamily="18" charset="0"/>
              </a:rPr>
              <a:t>0，则</a:t>
            </a:r>
          </a:p>
        </p:txBody>
      </p:sp>
      <p:graphicFrame>
        <p:nvGraphicFramePr>
          <p:cNvPr id="8" name="Object 44"/>
          <p:cNvGraphicFramePr>
            <a:graphicFrameLocks noChangeAspect="1"/>
          </p:cNvGraphicFramePr>
          <p:nvPr/>
        </p:nvGraphicFramePr>
        <p:xfrm>
          <a:off x="6602413" y="3644900"/>
          <a:ext cx="1116012" cy="717550"/>
        </p:xfrm>
        <a:graphic>
          <a:graphicData uri="http://schemas.openxmlformats.org/presentationml/2006/ole">
            <mc:AlternateContent xmlns:mc="http://schemas.openxmlformats.org/markup-compatibility/2006">
              <mc:Choice xmlns:v="urn:schemas-microsoft-com:vml" Requires="v">
                <p:oleObj r:id="rId8" imgW="558800" imgH="406400" progId="Equation.DSMT4">
                  <p:embed/>
                </p:oleObj>
              </mc:Choice>
              <mc:Fallback>
                <p:oleObj r:id="rId8" imgW="558800" imgH="406400" progId="Equation.DSMT4">
                  <p:embed/>
                  <p:pic>
                    <p:nvPicPr>
                      <p:cNvPr id="0" name="图片 3213"/>
                      <p:cNvPicPr/>
                      <p:nvPr/>
                    </p:nvPicPr>
                    <p:blipFill>
                      <a:blip r:embed="rId9"/>
                      <a:stretch>
                        <a:fillRect/>
                      </a:stretch>
                    </p:blipFill>
                    <p:spPr>
                      <a:xfrm>
                        <a:off x="6602413" y="3644900"/>
                        <a:ext cx="1116012" cy="717550"/>
                      </a:xfrm>
                      <a:prstGeom prst="rect">
                        <a:avLst/>
                      </a:prstGeom>
                      <a:noFill/>
                      <a:ln w="38100">
                        <a:noFill/>
                        <a:miter/>
                      </a:ln>
                    </p:spPr>
                  </p:pic>
                </p:oleObj>
              </mc:Fallback>
            </mc:AlternateContent>
          </a:graphicData>
        </a:graphic>
      </p:graphicFrame>
      <p:sp>
        <p:nvSpPr>
          <p:cNvPr id="9" name="Text Box 70"/>
          <p:cNvSpPr txBox="1"/>
          <p:nvPr/>
        </p:nvSpPr>
        <p:spPr>
          <a:xfrm>
            <a:off x="7754938" y="3831431"/>
            <a:ext cx="158750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Times New Roman" panose="02020603050405020304" pitchFamily="18" charset="0"/>
              </a:rPr>
              <a:t>。</a:t>
            </a:r>
            <a:r>
              <a:rPr lang="zh-CN" altLang="en-US" sz="2400" b="1" dirty="0">
                <a:solidFill>
                  <a:srgbClr val="6600FF"/>
                </a:solidFill>
                <a:latin typeface="Times New Roman" panose="02020603050405020304" pitchFamily="18" charset="0"/>
              </a:rPr>
              <a:t>于是得</a:t>
            </a:r>
          </a:p>
        </p:txBody>
      </p:sp>
      <p:sp>
        <p:nvSpPr>
          <p:cNvPr id="10" name="Text Box 71"/>
          <p:cNvSpPr txBox="1"/>
          <p:nvPr/>
        </p:nvSpPr>
        <p:spPr>
          <a:xfrm>
            <a:off x="5812791" y="4503738"/>
            <a:ext cx="79502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6600FF"/>
                </a:solidFill>
                <a:latin typeface="Times New Roman" panose="02020603050405020304" pitchFamily="18" charset="0"/>
              </a:rPr>
              <a:t>式中</a:t>
            </a:r>
          </a:p>
        </p:txBody>
      </p:sp>
      <p:graphicFrame>
        <p:nvGraphicFramePr>
          <p:cNvPr id="11" name="Object 47"/>
          <p:cNvGraphicFramePr>
            <a:graphicFrameLocks noChangeAspect="1"/>
          </p:cNvGraphicFramePr>
          <p:nvPr/>
        </p:nvGraphicFramePr>
        <p:xfrm>
          <a:off x="6902450" y="4437063"/>
          <a:ext cx="639763" cy="601662"/>
        </p:xfrm>
        <a:graphic>
          <a:graphicData uri="http://schemas.openxmlformats.org/presentationml/2006/ole">
            <mc:AlternateContent xmlns:mc="http://schemas.openxmlformats.org/markup-compatibility/2006">
              <mc:Choice xmlns:v="urn:schemas-microsoft-com:vml" Requires="v">
                <p:oleObj r:id="rId10" imgW="882650" imgH="831850" progId="Equation.3">
                  <p:embed/>
                </p:oleObj>
              </mc:Choice>
              <mc:Fallback>
                <p:oleObj r:id="rId10" imgW="882650" imgH="831850" progId="Equation.3">
                  <p:embed/>
                  <p:pic>
                    <p:nvPicPr>
                      <p:cNvPr id="0" name="图片 3209"/>
                      <p:cNvPicPr/>
                      <p:nvPr/>
                    </p:nvPicPr>
                    <p:blipFill>
                      <a:blip r:embed="rId11"/>
                      <a:stretch>
                        <a:fillRect/>
                      </a:stretch>
                    </p:blipFill>
                    <p:spPr>
                      <a:xfrm>
                        <a:off x="6902450" y="4437063"/>
                        <a:ext cx="639763" cy="601662"/>
                      </a:xfrm>
                      <a:prstGeom prst="rect">
                        <a:avLst/>
                      </a:prstGeom>
                      <a:noFill/>
                      <a:ln w="38100">
                        <a:noFill/>
                        <a:miter/>
                      </a:ln>
                    </p:spPr>
                  </p:pic>
                </p:oleObj>
              </mc:Fallback>
            </mc:AlternateContent>
          </a:graphicData>
        </a:graphic>
      </p:graphicFrame>
      <p:graphicFrame>
        <p:nvGraphicFramePr>
          <p:cNvPr id="12" name="Object 48"/>
          <p:cNvGraphicFramePr>
            <a:graphicFrameLocks noChangeAspect="1"/>
          </p:cNvGraphicFramePr>
          <p:nvPr/>
        </p:nvGraphicFramePr>
        <p:xfrm>
          <a:off x="1789113" y="4365625"/>
          <a:ext cx="3302000" cy="730250"/>
        </p:xfrm>
        <a:graphic>
          <a:graphicData uri="http://schemas.openxmlformats.org/presentationml/2006/ole">
            <mc:AlternateContent xmlns:mc="http://schemas.openxmlformats.org/markup-compatibility/2006">
              <mc:Choice xmlns:v="urn:schemas-microsoft-com:vml" Requires="v">
                <p:oleObj r:id="rId12" imgW="3784600" imgH="838200" progId="Equation.3">
                  <p:embed/>
                </p:oleObj>
              </mc:Choice>
              <mc:Fallback>
                <p:oleObj r:id="rId12" imgW="3784600" imgH="838200" progId="Equation.3">
                  <p:embed/>
                  <p:pic>
                    <p:nvPicPr>
                      <p:cNvPr id="0" name="图片 3210"/>
                      <p:cNvPicPr/>
                      <p:nvPr/>
                    </p:nvPicPr>
                    <p:blipFill>
                      <a:blip r:embed="rId13"/>
                      <a:stretch>
                        <a:fillRect/>
                      </a:stretch>
                    </p:blipFill>
                    <p:spPr>
                      <a:xfrm>
                        <a:off x="1789113" y="4365625"/>
                        <a:ext cx="3302000" cy="730250"/>
                      </a:xfrm>
                      <a:prstGeom prst="rect">
                        <a:avLst/>
                      </a:prstGeom>
                      <a:noFill/>
                      <a:ln w="38100">
                        <a:noFill/>
                        <a:miter/>
                      </a:ln>
                    </p:spPr>
                  </p:pic>
                </p:oleObj>
              </mc:Fallback>
            </mc:AlternateContent>
          </a:graphicData>
        </a:graphic>
      </p:graphicFrame>
      <p:sp>
        <p:nvSpPr>
          <p:cNvPr id="13" name="Text Box 74"/>
          <p:cNvSpPr txBox="1"/>
          <p:nvPr/>
        </p:nvSpPr>
        <p:spPr>
          <a:xfrm>
            <a:off x="1432401" y="5157788"/>
            <a:ext cx="6433185"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i="1" dirty="0">
                <a:latin typeface="Times New Roman" panose="02020603050405020304" pitchFamily="18" charset="0"/>
                <a:sym typeface="Symbol" panose="05050102010706020507" pitchFamily="18" charset="2"/>
              </a:rPr>
              <a:t></a:t>
            </a:r>
            <a:r>
              <a:rPr lang="zh-CN" altLang="en-US" sz="2400" b="1" i="1" dirty="0">
                <a:solidFill>
                  <a:srgbClr val="CC3300"/>
                </a:solidFill>
                <a:latin typeface="Times New Roman" panose="02020603050405020304" pitchFamily="18" charset="0"/>
                <a:sym typeface="Symbol" panose="05050102010706020507" pitchFamily="18" charset="2"/>
              </a:rPr>
              <a:t> </a:t>
            </a:r>
            <a:r>
              <a:rPr lang="zh-CN" altLang="en-US" sz="2400" b="1" dirty="0">
                <a:latin typeface="Times New Roman" panose="02020603050405020304" pitchFamily="18" charset="0"/>
              </a:rPr>
              <a:t>也具有时间的量纲，是 </a:t>
            </a:r>
            <a:r>
              <a:rPr lang="en-US" altLang="zh-CN" sz="2400" b="1" i="1">
                <a:latin typeface="Times New Roman" panose="02020603050405020304" pitchFamily="18" charset="0"/>
              </a:rPr>
              <a:t>RL </a:t>
            </a:r>
            <a:r>
              <a:rPr lang="zh-CN" altLang="en-US" sz="2400" b="1" dirty="0">
                <a:latin typeface="Times New Roman" panose="02020603050405020304" pitchFamily="18" charset="0"/>
              </a:rPr>
              <a:t>电路的时间常数。</a:t>
            </a:r>
          </a:p>
        </p:txBody>
      </p:sp>
      <p:sp>
        <p:nvSpPr>
          <p:cNvPr id="96306" name="Line 75"/>
          <p:cNvSpPr/>
          <p:nvPr/>
        </p:nvSpPr>
        <p:spPr>
          <a:xfrm>
            <a:off x="4586288" y="5661025"/>
            <a:ext cx="1447800" cy="0"/>
          </a:xfrm>
          <a:prstGeom prst="line">
            <a:avLst/>
          </a:prstGeom>
          <a:ln w="25400" cap="flat" cmpd="sng">
            <a:solidFill>
              <a:srgbClr val="FF0066"/>
            </a:solidFill>
            <a:prstDash val="solid"/>
            <a:headEnd type="none" w="med" len="med"/>
            <a:tailEnd type="none" w="med" len="med"/>
          </a:ln>
        </p:spPr>
      </p:sp>
      <p:sp>
        <p:nvSpPr>
          <p:cNvPr id="96307" name="Text Box 76"/>
          <p:cNvSpPr txBox="1"/>
          <p:nvPr/>
        </p:nvSpPr>
        <p:spPr>
          <a:xfrm>
            <a:off x="1346200" y="5694522"/>
            <a:ext cx="7656513" cy="82994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zh-CN" altLang="en-US" sz="2400" b="1" dirty="0">
                <a:solidFill>
                  <a:srgbClr val="6600FF"/>
                </a:solidFill>
                <a:latin typeface="Times New Roman" panose="02020603050405020304" pitchFamily="18" charset="0"/>
              </a:rPr>
              <a:t>　　这种电感无初始储能，电路响应仅由外加电源引起，称为</a:t>
            </a:r>
            <a:r>
              <a:rPr lang="en-US" altLang="zh-CN" sz="2400" b="1" i="1">
                <a:solidFill>
                  <a:srgbClr val="6600FF"/>
                </a:solidFill>
                <a:latin typeface="Times New Roman" panose="02020603050405020304" pitchFamily="18" charset="0"/>
              </a:rPr>
              <a:t>RL</a:t>
            </a:r>
            <a:r>
              <a:rPr lang="zh-CN" altLang="en-US" sz="2400" b="1" dirty="0">
                <a:solidFill>
                  <a:srgbClr val="6600FF"/>
                </a:solidFill>
                <a:latin typeface="Times New Roman" panose="02020603050405020304" pitchFamily="18" charset="0"/>
              </a:rPr>
              <a:t>电路的零状态响应。</a:t>
            </a:r>
          </a:p>
        </p:txBody>
      </p:sp>
      <p:sp>
        <p:nvSpPr>
          <p:cNvPr id="96308" name="Line 77"/>
          <p:cNvSpPr/>
          <p:nvPr/>
        </p:nvSpPr>
        <p:spPr>
          <a:xfrm>
            <a:off x="3490913" y="6524625"/>
            <a:ext cx="1600200" cy="0"/>
          </a:xfrm>
          <a:prstGeom prst="line">
            <a:avLst/>
          </a:prstGeom>
          <a:ln w="25400" cap="flat" cmpd="sng">
            <a:solidFill>
              <a:srgbClr val="FF0066"/>
            </a:solidFill>
            <a:prstDash val="solid"/>
            <a:headEnd type="none" w="med" len="med"/>
            <a:tailEnd type="none" w="med" len="med"/>
          </a:ln>
        </p:spPr>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ou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wd">
                                    <p:tmPct val="100000"/>
                                  </p:iterate>
                                  <p:childTnLst>
                                    <p:set>
                                      <p:cBhvr>
                                        <p:cTn id="21" dur="1" fill="hold">
                                          <p:stCondLst>
                                            <p:cond delay="0"/>
                                          </p:stCondLst>
                                        </p:cTn>
                                        <p:tgtEl>
                                          <p:spTgt spid="3"/>
                                        </p:tgtEl>
                                        <p:attrNameLst>
                                          <p:attrName>style.visibility</p:attrName>
                                        </p:attrNameLst>
                                      </p:cBhvr>
                                      <p:to>
                                        <p:strVal val="visible"/>
                                      </p:to>
                                    </p:set>
                                    <p:animEffect transition="in" filter="wipe(left)">
                                      <p:cBhvr>
                                        <p:cTn id="22" dur="300"/>
                                        <p:tgtEl>
                                          <p:spTgt spid="3"/>
                                        </p:tgtEl>
                                      </p:cBhvr>
                                    </p:animEffect>
                                  </p:childTnLst>
                                </p:cTn>
                              </p:par>
                            </p:childTnLst>
                          </p:cTn>
                        </p:par>
                        <p:par>
                          <p:cTn id="23" fill="hold">
                            <p:stCondLst>
                              <p:cond delay="18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par>
                          <p:cTn id="32" fill="hold">
                            <p:stCondLst>
                              <p:cond delay="500"/>
                            </p:stCondLst>
                            <p:childTnLst>
                              <p:par>
                                <p:cTn id="33" presetID="4" presetClass="entr" presetSubtype="32"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ox(out)">
                                      <p:cBhvr>
                                        <p:cTn id="35" dur="500"/>
                                        <p:tgtEl>
                                          <p:spTgt spid="8"/>
                                        </p:tgtEl>
                                      </p:cBhvr>
                                    </p:animEffect>
                                  </p:childTnLst>
                                </p:cTn>
                              </p:par>
                            </p:childTnLst>
                          </p:cTn>
                        </p:par>
                        <p:par>
                          <p:cTn id="36" fill="hold">
                            <p:stCondLst>
                              <p:cond delay="1000"/>
                            </p:stCondLst>
                            <p:childTnLst>
                              <p:par>
                                <p:cTn id="37" presetID="4" presetClass="entr" presetSubtype="32"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ox(out)">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ntr" presetSubtype="32"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box(out)">
                                      <p:cBhvr>
                                        <p:cTn id="44" dur="500"/>
                                        <p:tgtEl>
                                          <p:spTgt spid="12"/>
                                        </p:tgtEl>
                                      </p:cBhvr>
                                    </p:animEffect>
                                  </p:childTnLst>
                                </p:cTn>
                              </p:par>
                            </p:childTnLst>
                          </p:cTn>
                        </p:par>
                        <p:par>
                          <p:cTn id="45" fill="hold">
                            <p:stCondLst>
                              <p:cond delay="500"/>
                            </p:stCondLst>
                            <p:childTnLst>
                              <p:par>
                                <p:cTn id="46" presetID="4" presetClass="entr" presetSubtype="32"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box(out)">
                                      <p:cBhvr>
                                        <p:cTn id="48" dur="500"/>
                                        <p:tgtEl>
                                          <p:spTgt spid="10"/>
                                        </p:tgtEl>
                                      </p:cBhvr>
                                    </p:animEffect>
                                  </p:childTnLst>
                                </p:cTn>
                              </p:par>
                            </p:childTnLst>
                          </p:cTn>
                        </p:par>
                        <p:par>
                          <p:cTn id="49" fill="hold">
                            <p:stCondLst>
                              <p:cond delay="1000"/>
                            </p:stCondLst>
                            <p:childTnLst>
                              <p:par>
                                <p:cTn id="50" presetID="4" presetClass="entr" presetSubtype="32" fill="hold"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box(out)">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500"/>
                                        <p:tgtEl>
                                          <p:spTgt spid="13"/>
                                        </p:tgtEl>
                                      </p:cBhvr>
                                    </p:animEffect>
                                  </p:childTnLst>
                                </p:cTn>
                              </p:par>
                            </p:childTnLst>
                          </p:cTn>
                        </p:par>
                        <p:par>
                          <p:cTn id="58" fill="hold">
                            <p:stCondLst>
                              <p:cond delay="500"/>
                            </p:stCondLst>
                            <p:childTnLst>
                              <p:par>
                                <p:cTn id="59" presetID="16" presetClass="entr" presetSubtype="37" fill="hold" nodeType="afterEffect">
                                  <p:stCondLst>
                                    <p:cond delay="0"/>
                                  </p:stCondLst>
                                  <p:childTnLst>
                                    <p:set>
                                      <p:cBhvr>
                                        <p:cTn id="60" dur="1" fill="hold">
                                          <p:stCondLst>
                                            <p:cond delay="0"/>
                                          </p:stCondLst>
                                        </p:cTn>
                                        <p:tgtEl>
                                          <p:spTgt spid="96306"/>
                                        </p:tgtEl>
                                        <p:attrNameLst>
                                          <p:attrName>style.visibility</p:attrName>
                                        </p:attrNameLst>
                                      </p:cBhvr>
                                      <p:to>
                                        <p:strVal val="visible"/>
                                      </p:to>
                                    </p:set>
                                    <p:animEffect transition="in" filter="barn(outVertical)">
                                      <p:cBhvr>
                                        <p:cTn id="61" dur="500"/>
                                        <p:tgtEl>
                                          <p:spTgt spid="96306"/>
                                        </p:tgtEl>
                                      </p:cBhvr>
                                    </p:animEffect>
                                  </p:childTnLst>
                                </p:cTn>
                              </p:par>
                            </p:childTnLst>
                          </p:cTn>
                        </p:par>
                      </p:childTnLst>
                    </p:cTn>
                  </p:par>
                  <p:par>
                    <p:cTn id="62" fill="hold">
                      <p:stCondLst>
                        <p:cond delay="indefinite"/>
                      </p:stCondLst>
                      <p:childTnLst>
                        <p:par>
                          <p:cTn id="63" fill="hold">
                            <p:stCondLst>
                              <p:cond delay="0"/>
                            </p:stCondLst>
                            <p:childTnLst>
                              <p:par>
                                <p:cTn id="64" presetID="4" presetClass="entr" presetSubtype="32" fill="hold" grpId="0" nodeType="clickEffect">
                                  <p:stCondLst>
                                    <p:cond delay="0"/>
                                  </p:stCondLst>
                                  <p:childTnLst>
                                    <p:set>
                                      <p:cBhvr>
                                        <p:cTn id="65" dur="1" fill="hold">
                                          <p:stCondLst>
                                            <p:cond delay="0"/>
                                          </p:stCondLst>
                                        </p:cTn>
                                        <p:tgtEl>
                                          <p:spTgt spid="96307"/>
                                        </p:tgtEl>
                                        <p:attrNameLst>
                                          <p:attrName>style.visibility</p:attrName>
                                        </p:attrNameLst>
                                      </p:cBhvr>
                                      <p:to>
                                        <p:strVal val="visible"/>
                                      </p:to>
                                    </p:set>
                                    <p:animEffect transition="in" filter="box(out)">
                                      <p:cBhvr>
                                        <p:cTn id="66" dur="500"/>
                                        <p:tgtEl>
                                          <p:spTgt spid="96307"/>
                                        </p:tgtEl>
                                      </p:cBhvr>
                                    </p:animEffect>
                                  </p:childTnLst>
                                </p:cTn>
                              </p:par>
                            </p:childTnLst>
                          </p:cTn>
                        </p:par>
                        <p:par>
                          <p:cTn id="67" fill="hold">
                            <p:stCondLst>
                              <p:cond delay="500"/>
                            </p:stCondLst>
                            <p:childTnLst>
                              <p:par>
                                <p:cTn id="68" presetID="17" presetClass="entr" presetSubtype="8" fill="hold" nodeType="afterEffect">
                                  <p:stCondLst>
                                    <p:cond delay="0"/>
                                  </p:stCondLst>
                                  <p:childTnLst>
                                    <p:set>
                                      <p:cBhvr>
                                        <p:cTn id="69" dur="1" fill="hold">
                                          <p:stCondLst>
                                            <p:cond delay="0"/>
                                          </p:stCondLst>
                                        </p:cTn>
                                        <p:tgtEl>
                                          <p:spTgt spid="96308"/>
                                        </p:tgtEl>
                                        <p:attrNameLst>
                                          <p:attrName>style.visibility</p:attrName>
                                        </p:attrNameLst>
                                      </p:cBhvr>
                                      <p:to>
                                        <p:strVal val="visible"/>
                                      </p:to>
                                    </p:set>
                                    <p:anim calcmode="lin" valueType="num">
                                      <p:cBhvr>
                                        <p:cTn id="70" dur="500" fill="hold"/>
                                        <p:tgtEl>
                                          <p:spTgt spid="96308"/>
                                        </p:tgtEl>
                                        <p:attrNameLst>
                                          <p:attrName>ppt_x</p:attrName>
                                        </p:attrNameLst>
                                      </p:cBhvr>
                                      <p:tavLst>
                                        <p:tav tm="0">
                                          <p:val>
                                            <p:strVal val="#ppt_x-#ppt_w/2"/>
                                          </p:val>
                                        </p:tav>
                                        <p:tav tm="100000">
                                          <p:val>
                                            <p:strVal val="#ppt_x"/>
                                          </p:val>
                                        </p:tav>
                                      </p:tavLst>
                                    </p:anim>
                                    <p:anim calcmode="lin" valueType="num">
                                      <p:cBhvr>
                                        <p:cTn id="71" dur="500" fill="hold"/>
                                        <p:tgtEl>
                                          <p:spTgt spid="96308"/>
                                        </p:tgtEl>
                                        <p:attrNameLst>
                                          <p:attrName>ppt_y</p:attrName>
                                        </p:attrNameLst>
                                      </p:cBhvr>
                                      <p:tavLst>
                                        <p:tav tm="0">
                                          <p:val>
                                            <p:strVal val="#ppt_y"/>
                                          </p:val>
                                        </p:tav>
                                        <p:tav tm="100000">
                                          <p:val>
                                            <p:strVal val="#ppt_y"/>
                                          </p:val>
                                        </p:tav>
                                      </p:tavLst>
                                    </p:anim>
                                    <p:anim calcmode="lin" valueType="num">
                                      <p:cBhvr>
                                        <p:cTn id="72" dur="500" fill="hold"/>
                                        <p:tgtEl>
                                          <p:spTgt spid="96308"/>
                                        </p:tgtEl>
                                        <p:attrNameLst>
                                          <p:attrName>ppt_w</p:attrName>
                                        </p:attrNameLst>
                                      </p:cBhvr>
                                      <p:tavLst>
                                        <p:tav tm="0">
                                          <p:val>
                                            <p:fltVal val="0"/>
                                          </p:val>
                                        </p:tav>
                                        <p:tav tm="100000">
                                          <p:val>
                                            <p:strVal val="#ppt_w"/>
                                          </p:val>
                                        </p:tav>
                                      </p:tavLst>
                                    </p:anim>
                                    <p:anim calcmode="lin" valueType="num">
                                      <p:cBhvr>
                                        <p:cTn id="73" dur="500" fill="hold"/>
                                        <p:tgtEl>
                                          <p:spTgt spid="9630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p:bldP spid="9" grpId="0"/>
      <p:bldP spid="10" grpId="0"/>
      <p:bldP spid="13" grpId="0"/>
      <p:bldP spid="96307"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2"/>
          <p:cNvSpPr txBox="1"/>
          <p:nvPr/>
        </p:nvSpPr>
        <p:spPr>
          <a:xfrm>
            <a:off x="1863725" y="333375"/>
            <a:ext cx="4953000" cy="4914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600" b="1">
                <a:solidFill>
                  <a:schemeClr val="tx2"/>
                </a:solidFill>
                <a:latin typeface="Times New Roman" panose="02020603050405020304" pitchFamily="18" charset="0"/>
                <a:ea typeface="微软雅黑" panose="020B0503020204020204" charset="-122"/>
                <a:cs typeface="Times New Roman" panose="02020603050405020304" pitchFamily="18" charset="0"/>
              </a:rPr>
              <a:t>1.12.4   </a:t>
            </a:r>
            <a:r>
              <a:rPr lang="en-US" altLang="zh-CN" sz="2600" b="1" i="1">
                <a:solidFill>
                  <a:schemeClr val="tx2"/>
                </a:solidFill>
                <a:latin typeface="Times New Roman" panose="02020603050405020304" pitchFamily="18" charset="0"/>
                <a:ea typeface="微软雅黑" panose="020B0503020204020204" charset="-122"/>
                <a:cs typeface="Times New Roman" panose="02020603050405020304" pitchFamily="18" charset="0"/>
              </a:rPr>
              <a:t>RL</a:t>
            </a:r>
            <a:r>
              <a:rPr lang="en-US" altLang="zh-CN" sz="2600" b="1" i="1">
                <a:solidFill>
                  <a:schemeClr val="tx2"/>
                </a:solidFill>
                <a:latin typeface="微软雅黑" panose="020B0503020204020204" charset="-122"/>
                <a:ea typeface="微软雅黑" panose="020B0503020204020204" charset="-122"/>
                <a:cs typeface="微软雅黑" panose="020B0503020204020204" charset="-122"/>
              </a:rPr>
              <a:t> </a:t>
            </a:r>
            <a:r>
              <a:rPr lang="zh-CN" altLang="en-US" sz="2600" b="1" dirty="0">
                <a:solidFill>
                  <a:schemeClr val="tx2"/>
                </a:solidFill>
                <a:latin typeface="微软雅黑" panose="020B0503020204020204" charset="-122"/>
                <a:ea typeface="微软雅黑" panose="020B0503020204020204" charset="-122"/>
                <a:cs typeface="微软雅黑" panose="020B0503020204020204" charset="-122"/>
              </a:rPr>
              <a:t>电路的暂态分析</a:t>
            </a:r>
          </a:p>
        </p:txBody>
      </p:sp>
      <p:grpSp>
        <p:nvGrpSpPr>
          <p:cNvPr id="97283" name="Group 62"/>
          <p:cNvGrpSpPr/>
          <p:nvPr/>
        </p:nvGrpSpPr>
        <p:grpSpPr>
          <a:xfrm>
            <a:off x="7320142" y="980758"/>
            <a:ext cx="3626540" cy="2171700"/>
            <a:chOff x="1" y="5"/>
            <a:chExt cx="2502" cy="1512"/>
          </a:xfrm>
        </p:grpSpPr>
        <p:sp>
          <p:nvSpPr>
            <p:cNvPr id="97296" name="未知"/>
            <p:cNvSpPr/>
            <p:nvPr/>
          </p:nvSpPr>
          <p:spPr>
            <a:xfrm flipV="1">
              <a:off x="1081" y="269"/>
              <a:ext cx="240" cy="192"/>
            </a:xfrm>
            <a:custGeom>
              <a:avLst/>
              <a:gdLst>
                <a:gd name="txL" fmla="*/ 0 w 240"/>
                <a:gd name="txT" fmla="*/ 0 h 192"/>
                <a:gd name="txR" fmla="*/ 240 w 240"/>
                <a:gd name="txB" fmla="*/ 192 h 192"/>
              </a:gdLst>
              <a:ahLst/>
              <a:cxnLst>
                <a:cxn ang="0">
                  <a:pos x="240" y="0"/>
                </a:cxn>
                <a:cxn ang="0">
                  <a:pos x="96" y="48"/>
                </a:cxn>
                <a:cxn ang="0">
                  <a:pos x="0" y="192"/>
                </a:cxn>
              </a:cxnLst>
              <a:rect l="txL" t="txT" r="txR" b="txB"/>
              <a:pathLst>
                <a:path w="240" h="192">
                  <a:moveTo>
                    <a:pt x="240" y="0"/>
                  </a:moveTo>
                  <a:cubicBezTo>
                    <a:pt x="188" y="8"/>
                    <a:pt x="136" y="16"/>
                    <a:pt x="96" y="48"/>
                  </a:cubicBezTo>
                  <a:cubicBezTo>
                    <a:pt x="56" y="80"/>
                    <a:pt x="28" y="136"/>
                    <a:pt x="0" y="192"/>
                  </a:cubicBezTo>
                </a:path>
              </a:pathLst>
            </a:custGeom>
            <a:noFill/>
            <a:ln w="31750" cap="flat" cmpd="sng">
              <a:solidFill>
                <a:srgbClr val="FF0066">
                  <a:alpha val="100000"/>
                </a:srgbClr>
              </a:solidFill>
              <a:prstDash val="solid"/>
              <a:miter lim="800000"/>
              <a:headEnd type="none" w="med" len="med"/>
              <a:tailEnd type="stealth" w="med" len="lg"/>
            </a:ln>
          </p:spPr>
          <p:txBody>
            <a:bodyPr/>
            <a:lstStyle/>
            <a:p>
              <a:endParaRPr lang="zh-CN" altLang="en-US"/>
            </a:p>
          </p:txBody>
        </p:sp>
        <p:sp>
          <p:nvSpPr>
            <p:cNvPr id="97297" name="Text Box 11"/>
            <p:cNvSpPr txBox="1"/>
            <p:nvPr/>
          </p:nvSpPr>
          <p:spPr>
            <a:xfrm>
              <a:off x="1775" y="522"/>
              <a:ext cx="243" cy="27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6600FF"/>
                  </a:solidFill>
                  <a:latin typeface="Times New Roman" panose="02020603050405020304" pitchFamily="18" charset="0"/>
                </a:rPr>
                <a:t>R</a:t>
              </a:r>
              <a:endParaRPr lang="en-US" altLang="zh-CN" sz="2000" b="1">
                <a:solidFill>
                  <a:srgbClr val="6600FF"/>
                </a:solidFill>
                <a:latin typeface="Times New Roman" panose="02020603050405020304" pitchFamily="18" charset="0"/>
              </a:endParaRPr>
            </a:p>
          </p:txBody>
        </p:sp>
        <p:sp>
          <p:nvSpPr>
            <p:cNvPr id="97298" name="Text Box 12"/>
            <p:cNvSpPr txBox="1"/>
            <p:nvPr/>
          </p:nvSpPr>
          <p:spPr>
            <a:xfrm>
              <a:off x="703" y="433"/>
              <a:ext cx="450" cy="27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t </a:t>
              </a:r>
              <a:r>
                <a:rPr lang="en-US" altLang="zh-CN" sz="2000" b="1">
                  <a:latin typeface="Times New Roman" panose="02020603050405020304" pitchFamily="18" charset="0"/>
                </a:rPr>
                <a:t>= 0</a:t>
              </a:r>
            </a:p>
          </p:txBody>
        </p:sp>
        <p:sp>
          <p:nvSpPr>
            <p:cNvPr id="97299" name="Text Box 13"/>
            <p:cNvSpPr txBox="1"/>
            <p:nvPr/>
          </p:nvSpPr>
          <p:spPr>
            <a:xfrm>
              <a:off x="162" y="900"/>
              <a:ext cx="258" cy="27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r>
                <a:rPr lang="en-US" altLang="zh-CN" sz="2000" b="1" i="1">
                  <a:solidFill>
                    <a:srgbClr val="6600FF"/>
                  </a:solidFill>
                  <a:latin typeface="Times New Roman" panose="02020603050405020304" pitchFamily="18" charset="0"/>
                  <a:ea typeface="隶书" panose="02010509060101010101" pitchFamily="49" charset="-122"/>
                </a:rPr>
                <a:t> </a:t>
              </a:r>
            </a:p>
          </p:txBody>
        </p:sp>
        <p:sp>
          <p:nvSpPr>
            <p:cNvPr id="97300" name="Oval 14"/>
            <p:cNvSpPr/>
            <p:nvPr/>
          </p:nvSpPr>
          <p:spPr>
            <a:xfrm>
              <a:off x="319" y="773"/>
              <a:ext cx="288" cy="28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97301" name="Text Box 15"/>
            <p:cNvSpPr txBox="1"/>
            <p:nvPr/>
          </p:nvSpPr>
          <p:spPr>
            <a:xfrm>
              <a:off x="141" y="581"/>
              <a:ext cx="226" cy="27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p>
          </p:txBody>
        </p:sp>
        <p:sp>
          <p:nvSpPr>
            <p:cNvPr id="97302" name="Text Box 16"/>
            <p:cNvSpPr txBox="1"/>
            <p:nvPr/>
          </p:nvSpPr>
          <p:spPr>
            <a:xfrm>
              <a:off x="1" y="797"/>
              <a:ext cx="253" cy="27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rgbClr val="6600FF"/>
                  </a:solidFill>
                  <a:latin typeface="Times New Roman" panose="02020603050405020304" pitchFamily="18" charset="0"/>
                </a:rPr>
                <a:t>U</a:t>
              </a:r>
              <a:endParaRPr lang="en-US" altLang="zh-CN" sz="2000" b="1">
                <a:solidFill>
                  <a:srgbClr val="6600FF"/>
                </a:solidFill>
                <a:latin typeface="Times New Roman" panose="02020603050405020304" pitchFamily="18" charset="0"/>
              </a:endParaRPr>
            </a:p>
          </p:txBody>
        </p:sp>
        <p:sp>
          <p:nvSpPr>
            <p:cNvPr id="97303" name="Line 17"/>
            <p:cNvSpPr/>
            <p:nvPr/>
          </p:nvSpPr>
          <p:spPr>
            <a:xfrm>
              <a:off x="1183" y="581"/>
              <a:ext cx="0" cy="924"/>
            </a:xfrm>
            <a:prstGeom prst="line">
              <a:avLst/>
            </a:prstGeom>
            <a:ln w="38100" cap="flat" cmpd="sng">
              <a:solidFill>
                <a:schemeClr val="tx1"/>
              </a:solidFill>
              <a:prstDash val="solid"/>
              <a:headEnd type="none" w="med" len="med"/>
              <a:tailEnd type="none" w="med" len="med"/>
            </a:ln>
          </p:spPr>
        </p:sp>
        <p:sp>
          <p:nvSpPr>
            <p:cNvPr id="97304" name="未知"/>
            <p:cNvSpPr/>
            <p:nvPr/>
          </p:nvSpPr>
          <p:spPr>
            <a:xfrm>
              <a:off x="1315" y="353"/>
              <a:ext cx="780" cy="576"/>
            </a:xfrm>
            <a:custGeom>
              <a:avLst/>
              <a:gdLst>
                <a:gd name="txL" fmla="*/ 0 w 1008"/>
                <a:gd name="txT" fmla="*/ 0 h 240"/>
                <a:gd name="txR" fmla="*/ 1008 w 1008"/>
                <a:gd name="txB" fmla="*/ 240 h 240"/>
              </a:gdLst>
              <a:ahLst/>
              <a:cxnLst>
                <a:cxn ang="0">
                  <a:pos x="0" y="0"/>
                </a:cxn>
                <a:cxn ang="0">
                  <a:pos x="4" y="0"/>
                </a:cxn>
                <a:cxn ang="0">
                  <a:pos x="4" y="2147483647"/>
                </a:cxn>
              </a:cxnLst>
              <a:rect l="txL" t="txT" r="txR" b="txB"/>
              <a:pathLst>
                <a:path w="1008" h="240">
                  <a:moveTo>
                    <a:pt x="0" y="0"/>
                  </a:moveTo>
                  <a:lnTo>
                    <a:pt x="1008" y="0"/>
                  </a:lnTo>
                  <a:lnTo>
                    <a:pt x="1008" y="240"/>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useBgFill="1">
          <p:nvSpPr>
            <p:cNvPr id="97305" name="Rectangle 19"/>
            <p:cNvSpPr/>
            <p:nvPr/>
          </p:nvSpPr>
          <p:spPr>
            <a:xfrm rot="5400000">
              <a:off x="1951" y="593"/>
              <a:ext cx="288"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97306" name="Line 21"/>
            <p:cNvSpPr/>
            <p:nvPr/>
          </p:nvSpPr>
          <p:spPr>
            <a:xfrm flipH="1">
              <a:off x="1033" y="377"/>
              <a:ext cx="240" cy="96"/>
            </a:xfrm>
            <a:prstGeom prst="line">
              <a:avLst/>
            </a:prstGeom>
            <a:ln w="38100" cap="flat" cmpd="sng">
              <a:solidFill>
                <a:schemeClr val="tx1"/>
              </a:solidFill>
              <a:prstDash val="solid"/>
              <a:headEnd type="none" w="med" len="med"/>
              <a:tailEnd type="none" w="med" len="med"/>
            </a:ln>
          </p:spPr>
        </p:sp>
        <p:sp>
          <p:nvSpPr>
            <p:cNvPr id="97307" name="Text Box 22"/>
            <p:cNvSpPr txBox="1"/>
            <p:nvPr/>
          </p:nvSpPr>
          <p:spPr>
            <a:xfrm>
              <a:off x="1190" y="473"/>
              <a:ext cx="214" cy="27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2</a:t>
              </a:r>
            </a:p>
          </p:txBody>
        </p:sp>
        <p:sp>
          <p:nvSpPr>
            <p:cNvPr id="97308" name="Text Box 23"/>
            <p:cNvSpPr txBox="1"/>
            <p:nvPr/>
          </p:nvSpPr>
          <p:spPr>
            <a:xfrm>
              <a:off x="2160" y="636"/>
              <a:ext cx="258" cy="27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r>
                <a:rPr lang="en-US" altLang="zh-CN" sz="2000" b="1" i="1">
                  <a:solidFill>
                    <a:srgbClr val="6600FF"/>
                  </a:solidFill>
                  <a:latin typeface="Times New Roman" panose="02020603050405020304" pitchFamily="18" charset="0"/>
                  <a:ea typeface="隶书" panose="02010509060101010101" pitchFamily="49" charset="-122"/>
                </a:rPr>
                <a:t> </a:t>
              </a:r>
            </a:p>
          </p:txBody>
        </p:sp>
        <p:sp>
          <p:nvSpPr>
            <p:cNvPr id="97309" name="Text Box 24"/>
            <p:cNvSpPr txBox="1"/>
            <p:nvPr/>
          </p:nvSpPr>
          <p:spPr>
            <a:xfrm>
              <a:off x="2139" y="293"/>
              <a:ext cx="226" cy="27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p>
          </p:txBody>
        </p:sp>
        <p:sp>
          <p:nvSpPr>
            <p:cNvPr id="97310" name="Text Box 25"/>
            <p:cNvSpPr txBox="1"/>
            <p:nvPr/>
          </p:nvSpPr>
          <p:spPr>
            <a:xfrm>
              <a:off x="2188" y="437"/>
              <a:ext cx="299" cy="27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dirty="0" err="1">
                  <a:solidFill>
                    <a:srgbClr val="6600FF"/>
                  </a:solidFill>
                  <a:latin typeface="Times New Roman" panose="02020603050405020304" pitchFamily="18" charset="0"/>
                </a:rPr>
                <a:t>u</a:t>
              </a:r>
              <a:r>
                <a:rPr lang="en-US" altLang="zh-CN" sz="2000" b="1" i="1" baseline="-25000" dirty="0" err="1">
                  <a:solidFill>
                    <a:srgbClr val="6600FF"/>
                  </a:solidFill>
                  <a:latin typeface="Times New Roman" panose="02020603050405020304" pitchFamily="18" charset="0"/>
                </a:rPr>
                <a:t>R</a:t>
              </a:r>
              <a:endParaRPr lang="en-US" altLang="zh-CN" sz="2000" b="1">
                <a:solidFill>
                  <a:srgbClr val="6600FF"/>
                </a:solidFill>
                <a:latin typeface="Times New Roman" panose="02020603050405020304" pitchFamily="18" charset="0"/>
              </a:endParaRPr>
            </a:p>
          </p:txBody>
        </p:sp>
        <p:sp>
          <p:nvSpPr>
            <p:cNvPr id="97311" name="Text Box 26"/>
            <p:cNvSpPr txBox="1"/>
            <p:nvPr/>
          </p:nvSpPr>
          <p:spPr>
            <a:xfrm>
              <a:off x="2178" y="1135"/>
              <a:ext cx="258" cy="27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r>
                <a:rPr lang="en-US" altLang="zh-CN" sz="2000" b="1" i="1">
                  <a:solidFill>
                    <a:srgbClr val="6600FF"/>
                  </a:solidFill>
                  <a:latin typeface="Times New Roman" panose="02020603050405020304" pitchFamily="18" charset="0"/>
                  <a:ea typeface="隶书" panose="02010509060101010101" pitchFamily="49" charset="-122"/>
                </a:rPr>
                <a:t> </a:t>
              </a:r>
            </a:p>
          </p:txBody>
        </p:sp>
        <p:sp>
          <p:nvSpPr>
            <p:cNvPr id="97312" name="Text Box 27"/>
            <p:cNvSpPr txBox="1"/>
            <p:nvPr/>
          </p:nvSpPr>
          <p:spPr>
            <a:xfrm>
              <a:off x="2145" y="793"/>
              <a:ext cx="226" cy="27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p>
          </p:txBody>
        </p:sp>
        <p:sp>
          <p:nvSpPr>
            <p:cNvPr id="97313" name="Text Box 28"/>
            <p:cNvSpPr txBox="1"/>
            <p:nvPr/>
          </p:nvSpPr>
          <p:spPr>
            <a:xfrm>
              <a:off x="2210" y="936"/>
              <a:ext cx="293" cy="27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dirty="0" err="1">
                  <a:solidFill>
                    <a:srgbClr val="6600FF"/>
                  </a:solidFill>
                  <a:latin typeface="Times New Roman" panose="02020603050405020304" pitchFamily="18" charset="0"/>
                </a:rPr>
                <a:t>u</a:t>
              </a:r>
              <a:r>
                <a:rPr lang="en-US" altLang="zh-CN" sz="2000" b="1" i="1" baseline="-25000" dirty="0" err="1">
                  <a:solidFill>
                    <a:srgbClr val="6600FF"/>
                  </a:solidFill>
                  <a:latin typeface="Times New Roman" panose="02020603050405020304" pitchFamily="18" charset="0"/>
                </a:rPr>
                <a:t>L</a:t>
              </a:r>
              <a:endParaRPr lang="en-US" altLang="zh-CN" sz="2000" b="1">
                <a:solidFill>
                  <a:srgbClr val="6600FF"/>
                </a:solidFill>
                <a:latin typeface="Times New Roman" panose="02020603050405020304" pitchFamily="18" charset="0"/>
              </a:endParaRPr>
            </a:p>
          </p:txBody>
        </p:sp>
        <p:sp>
          <p:nvSpPr>
            <p:cNvPr id="97314" name="Text Box 29"/>
            <p:cNvSpPr txBox="1"/>
            <p:nvPr/>
          </p:nvSpPr>
          <p:spPr>
            <a:xfrm>
              <a:off x="1713" y="5"/>
              <a:ext cx="175" cy="27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rgbClr val="6600FF"/>
                  </a:solidFill>
                  <a:latin typeface="Times New Roman" panose="02020603050405020304" pitchFamily="18" charset="0"/>
                </a:rPr>
                <a:t>i</a:t>
              </a:r>
              <a:endParaRPr lang="en-US" altLang="zh-CN" sz="2000" b="1">
                <a:solidFill>
                  <a:srgbClr val="6600FF"/>
                </a:solidFill>
                <a:latin typeface="Times New Roman" panose="02020603050405020304" pitchFamily="18" charset="0"/>
              </a:endParaRPr>
            </a:p>
          </p:txBody>
        </p:sp>
        <p:sp>
          <p:nvSpPr>
            <p:cNvPr id="97315" name="Line 30"/>
            <p:cNvSpPr/>
            <p:nvPr/>
          </p:nvSpPr>
          <p:spPr>
            <a:xfrm>
              <a:off x="1519" y="293"/>
              <a:ext cx="432" cy="0"/>
            </a:xfrm>
            <a:prstGeom prst="line">
              <a:avLst/>
            </a:prstGeom>
            <a:ln w="25400" cap="flat" cmpd="sng">
              <a:solidFill>
                <a:srgbClr val="6600FF"/>
              </a:solidFill>
              <a:prstDash val="solid"/>
              <a:headEnd type="none" w="med" len="med"/>
              <a:tailEnd type="stealth" w="med" len="lg"/>
            </a:ln>
          </p:spPr>
        </p:sp>
        <p:sp>
          <p:nvSpPr>
            <p:cNvPr id="97316" name="Text Box 35"/>
            <p:cNvSpPr txBox="1"/>
            <p:nvPr/>
          </p:nvSpPr>
          <p:spPr>
            <a:xfrm>
              <a:off x="1829" y="967"/>
              <a:ext cx="233" cy="27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rgbClr val="6600FF"/>
                  </a:solidFill>
                  <a:latin typeface="Times New Roman" panose="02020603050405020304" pitchFamily="18" charset="0"/>
                </a:rPr>
                <a:t>L</a:t>
              </a:r>
              <a:endParaRPr lang="en-US" altLang="zh-CN" sz="2000" b="1">
                <a:solidFill>
                  <a:srgbClr val="6600FF"/>
                </a:solidFill>
                <a:latin typeface="Times New Roman" panose="02020603050405020304" pitchFamily="18" charset="0"/>
              </a:endParaRPr>
            </a:p>
          </p:txBody>
        </p:sp>
        <p:sp>
          <p:nvSpPr>
            <p:cNvPr id="97317" name="Line 36"/>
            <p:cNvSpPr/>
            <p:nvPr/>
          </p:nvSpPr>
          <p:spPr>
            <a:xfrm>
              <a:off x="2095" y="1325"/>
              <a:ext cx="0" cy="192"/>
            </a:xfrm>
            <a:prstGeom prst="line">
              <a:avLst/>
            </a:prstGeom>
            <a:ln w="38100" cap="flat" cmpd="sng">
              <a:solidFill>
                <a:schemeClr val="tx1"/>
              </a:solidFill>
              <a:prstDash val="solid"/>
              <a:headEnd type="none" w="med" len="med"/>
              <a:tailEnd type="none" w="med" len="med"/>
            </a:ln>
          </p:spPr>
        </p:sp>
        <p:grpSp>
          <p:nvGrpSpPr>
            <p:cNvPr id="97318" name="Group 37"/>
            <p:cNvGrpSpPr/>
            <p:nvPr/>
          </p:nvGrpSpPr>
          <p:grpSpPr>
            <a:xfrm>
              <a:off x="895" y="221"/>
              <a:ext cx="468" cy="288"/>
              <a:chOff x="0" y="0"/>
              <a:chExt cx="468" cy="288"/>
            </a:xfrm>
          </p:grpSpPr>
          <p:sp useBgFill="1">
            <p:nvSpPr>
              <p:cNvPr id="97328" name="Rectangle 38"/>
              <p:cNvSpPr/>
              <p:nvPr/>
            </p:nvSpPr>
            <p:spPr>
              <a:xfrm>
                <a:off x="108" y="0"/>
                <a:ext cx="360" cy="288"/>
              </a:xfrm>
              <a:prstGeom prst="rect">
                <a:avLst/>
              </a:prstGeom>
              <a:ln w="9525">
                <a:noFill/>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97329" name="Line 39"/>
              <p:cNvSpPr/>
              <p:nvPr/>
            </p:nvSpPr>
            <p:spPr>
              <a:xfrm>
                <a:off x="0" y="132"/>
                <a:ext cx="372" cy="12"/>
              </a:xfrm>
              <a:prstGeom prst="line">
                <a:avLst/>
              </a:prstGeom>
              <a:ln w="38100" cap="flat" cmpd="sng">
                <a:solidFill>
                  <a:srgbClr val="FF0066"/>
                </a:solidFill>
                <a:prstDash val="solid"/>
                <a:headEnd type="none" w="med" len="med"/>
                <a:tailEnd type="none" w="med" len="med"/>
              </a:ln>
            </p:spPr>
          </p:sp>
          <p:sp>
            <p:nvSpPr>
              <p:cNvPr id="97330" name="Oval 40"/>
              <p:cNvSpPr/>
              <p:nvPr/>
            </p:nvSpPr>
            <p:spPr>
              <a:xfrm>
                <a:off x="372" y="108"/>
                <a:ext cx="48" cy="48"/>
              </a:xfrm>
              <a:prstGeom prst="ellipse">
                <a:avLst/>
              </a:prstGeom>
              <a:solidFill>
                <a:schemeClr val="bg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97331" name="Line 41"/>
              <p:cNvSpPr/>
              <p:nvPr/>
            </p:nvSpPr>
            <p:spPr>
              <a:xfrm>
                <a:off x="420" y="132"/>
                <a:ext cx="48" cy="0"/>
              </a:xfrm>
              <a:prstGeom prst="line">
                <a:avLst/>
              </a:prstGeom>
              <a:ln w="25400" cap="flat" cmpd="sng">
                <a:solidFill>
                  <a:schemeClr val="tx1"/>
                </a:solidFill>
                <a:prstDash val="solid"/>
                <a:headEnd type="none" w="med" len="med"/>
                <a:tailEnd type="none" w="med" len="med"/>
              </a:ln>
            </p:spPr>
          </p:sp>
        </p:grpSp>
        <p:sp>
          <p:nvSpPr>
            <p:cNvPr id="97319" name="Text Box 47"/>
            <p:cNvSpPr txBox="1"/>
            <p:nvPr/>
          </p:nvSpPr>
          <p:spPr>
            <a:xfrm>
              <a:off x="1021" y="13"/>
              <a:ext cx="223" cy="27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6600FF"/>
                  </a:solidFill>
                  <a:latin typeface="Times New Roman" panose="02020603050405020304" pitchFamily="18" charset="0"/>
                </a:rPr>
                <a:t>S</a:t>
              </a:r>
            </a:p>
          </p:txBody>
        </p:sp>
        <p:sp>
          <p:nvSpPr>
            <p:cNvPr id="97320" name="Text Box 48"/>
            <p:cNvSpPr txBox="1"/>
            <p:nvPr/>
          </p:nvSpPr>
          <p:spPr>
            <a:xfrm>
              <a:off x="731" y="95"/>
              <a:ext cx="214" cy="27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1</a:t>
              </a:r>
            </a:p>
          </p:txBody>
        </p:sp>
        <p:sp>
          <p:nvSpPr>
            <p:cNvPr id="97321" name="未知"/>
            <p:cNvSpPr/>
            <p:nvPr/>
          </p:nvSpPr>
          <p:spPr>
            <a:xfrm>
              <a:off x="463" y="353"/>
              <a:ext cx="1632" cy="1152"/>
            </a:xfrm>
            <a:custGeom>
              <a:avLst/>
              <a:gdLst>
                <a:gd name="txL" fmla="*/ 0 w 1680"/>
                <a:gd name="txT" fmla="*/ 0 h 1008"/>
                <a:gd name="txR" fmla="*/ 1680 w 1680"/>
                <a:gd name="txB" fmla="*/ 1008 h 1008"/>
              </a:gdLst>
              <a:ahLst/>
              <a:cxnLst>
                <a:cxn ang="0">
                  <a:pos x="152" y="0"/>
                </a:cxn>
                <a:cxn ang="0">
                  <a:pos x="0" y="0"/>
                </a:cxn>
                <a:cxn ang="0">
                  <a:pos x="0" y="19030"/>
                </a:cxn>
                <a:cxn ang="0">
                  <a:pos x="888" y="19030"/>
                </a:cxn>
              </a:cxnLst>
              <a:rect l="txL" t="txT" r="txR" b="txB"/>
              <a:pathLst>
                <a:path w="1680" h="1008">
                  <a:moveTo>
                    <a:pt x="288" y="0"/>
                  </a:moveTo>
                  <a:lnTo>
                    <a:pt x="0" y="0"/>
                  </a:lnTo>
                  <a:lnTo>
                    <a:pt x="0" y="1008"/>
                  </a:lnTo>
                  <a:lnTo>
                    <a:pt x="1680" y="1008"/>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grpSp>
          <p:nvGrpSpPr>
            <p:cNvPr id="97322" name="Group 50"/>
            <p:cNvGrpSpPr/>
            <p:nvPr/>
          </p:nvGrpSpPr>
          <p:grpSpPr>
            <a:xfrm>
              <a:off x="703" y="317"/>
              <a:ext cx="332" cy="96"/>
              <a:chOff x="0" y="0"/>
              <a:chExt cx="332" cy="96"/>
            </a:xfrm>
          </p:grpSpPr>
          <p:sp>
            <p:nvSpPr>
              <p:cNvPr id="97325" name="Line 51"/>
              <p:cNvSpPr/>
              <p:nvPr/>
            </p:nvSpPr>
            <p:spPr>
              <a:xfrm>
                <a:off x="0" y="36"/>
                <a:ext cx="288" cy="0"/>
              </a:xfrm>
              <a:prstGeom prst="line">
                <a:avLst/>
              </a:prstGeom>
              <a:ln w="38100" cap="flat" cmpd="sng">
                <a:solidFill>
                  <a:schemeClr val="tx1"/>
                </a:solidFill>
                <a:prstDash val="solid"/>
                <a:headEnd type="none" w="med" len="med"/>
                <a:tailEnd type="none" w="med" len="med"/>
              </a:ln>
            </p:spPr>
          </p:sp>
          <p:sp>
            <p:nvSpPr>
              <p:cNvPr id="97326" name="Rectangle 52"/>
              <p:cNvSpPr/>
              <p:nvPr/>
            </p:nvSpPr>
            <p:spPr>
              <a:xfrm>
                <a:off x="188" y="0"/>
                <a:ext cx="144" cy="96"/>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97327" name="Line 53"/>
              <p:cNvSpPr/>
              <p:nvPr/>
            </p:nvSpPr>
            <p:spPr>
              <a:xfrm>
                <a:off x="140" y="36"/>
                <a:ext cx="144" cy="0"/>
              </a:xfrm>
              <a:prstGeom prst="line">
                <a:avLst/>
              </a:prstGeom>
              <a:ln w="25400" cap="flat" cmpd="sng">
                <a:solidFill>
                  <a:schemeClr val="tx1"/>
                </a:solidFill>
                <a:prstDash val="solid"/>
                <a:headEnd type="none" w="med" len="med"/>
                <a:tailEnd type="none" w="med" len="med"/>
              </a:ln>
            </p:spPr>
          </p:sp>
        </p:grpSp>
        <p:sp>
          <p:nvSpPr>
            <p:cNvPr id="97323" name="Line 59"/>
            <p:cNvSpPr/>
            <p:nvPr/>
          </p:nvSpPr>
          <p:spPr>
            <a:xfrm flipH="1">
              <a:off x="1231" y="354"/>
              <a:ext cx="136" cy="0"/>
            </a:xfrm>
            <a:prstGeom prst="line">
              <a:avLst/>
            </a:prstGeom>
            <a:ln w="25400" cap="flat" cmpd="sng">
              <a:solidFill>
                <a:schemeClr val="tx1"/>
              </a:solidFill>
              <a:prstDash val="solid"/>
              <a:headEnd type="none" w="med" len="med"/>
              <a:tailEnd type="none" w="med" len="med"/>
            </a:ln>
          </p:spPr>
        </p:sp>
        <p:graphicFrame>
          <p:nvGraphicFramePr>
            <p:cNvPr id="97324" name="Object 61"/>
            <p:cNvGraphicFramePr>
              <a:graphicFrameLocks noChangeAspect="1"/>
            </p:cNvGraphicFramePr>
            <p:nvPr/>
          </p:nvGraphicFramePr>
          <p:xfrm>
            <a:off x="2075" y="898"/>
            <a:ext cx="129" cy="453"/>
          </p:xfrm>
          <a:graphic>
            <a:graphicData uri="http://schemas.openxmlformats.org/presentationml/2006/ole">
              <mc:AlternateContent xmlns:mc="http://schemas.openxmlformats.org/markup-compatibility/2006">
                <mc:Choice xmlns:v="urn:schemas-microsoft-com:vml" Requires="v">
                  <p:oleObj r:id="rId2" imgW="176530" imgH="617855" progId="Visio.Drawing.11">
                    <p:embed/>
                  </p:oleObj>
                </mc:Choice>
                <mc:Fallback>
                  <p:oleObj r:id="rId2" imgW="176530" imgH="617855" progId="Visio.Drawing.11">
                    <p:embed/>
                    <p:pic>
                      <p:nvPicPr>
                        <p:cNvPr id="0" name="图片 3214"/>
                        <p:cNvPicPr/>
                        <p:nvPr/>
                      </p:nvPicPr>
                      <p:blipFill>
                        <a:blip r:embed="rId3"/>
                        <a:stretch>
                          <a:fillRect/>
                        </a:stretch>
                      </p:blipFill>
                      <p:spPr>
                        <a:xfrm>
                          <a:off x="2075" y="898"/>
                          <a:ext cx="129" cy="453"/>
                        </a:xfrm>
                        <a:prstGeom prst="rect">
                          <a:avLst/>
                        </a:prstGeom>
                        <a:noFill/>
                        <a:ln w="38100">
                          <a:noFill/>
                          <a:miter/>
                        </a:ln>
                      </p:spPr>
                    </p:pic>
                  </p:oleObj>
                </mc:Fallback>
              </mc:AlternateContent>
            </a:graphicData>
          </a:graphic>
        </p:graphicFrame>
      </p:grpSp>
      <p:graphicFrame>
        <p:nvGraphicFramePr>
          <p:cNvPr id="97284" name="Object 43"/>
          <p:cNvGraphicFramePr>
            <a:graphicFrameLocks noChangeAspect="1"/>
          </p:cNvGraphicFramePr>
          <p:nvPr/>
        </p:nvGraphicFramePr>
        <p:xfrm>
          <a:off x="2351088" y="1557338"/>
          <a:ext cx="3608387" cy="798512"/>
        </p:xfrm>
        <a:graphic>
          <a:graphicData uri="http://schemas.openxmlformats.org/presentationml/2006/ole">
            <mc:AlternateContent xmlns:mc="http://schemas.openxmlformats.org/markup-compatibility/2006">
              <mc:Choice xmlns:v="urn:schemas-microsoft-com:vml" Requires="v">
                <p:oleObj r:id="rId4" imgW="3784600" imgH="838200" progId="Equation.3">
                  <p:embed/>
                </p:oleObj>
              </mc:Choice>
              <mc:Fallback>
                <p:oleObj r:id="rId4" imgW="3784600" imgH="838200" progId="Equation.3">
                  <p:embed/>
                  <p:pic>
                    <p:nvPicPr>
                      <p:cNvPr id="0" name="图片 3215"/>
                      <p:cNvPicPr/>
                      <p:nvPr/>
                    </p:nvPicPr>
                    <p:blipFill>
                      <a:blip r:embed="rId5"/>
                      <a:stretch>
                        <a:fillRect/>
                      </a:stretch>
                    </p:blipFill>
                    <p:spPr>
                      <a:xfrm>
                        <a:off x="2351088" y="1557338"/>
                        <a:ext cx="3608387" cy="798512"/>
                      </a:xfrm>
                      <a:prstGeom prst="rect">
                        <a:avLst/>
                      </a:prstGeom>
                      <a:noFill/>
                      <a:ln w="38100">
                        <a:noFill/>
                        <a:miter/>
                      </a:ln>
                    </p:spPr>
                  </p:pic>
                </p:oleObj>
              </mc:Fallback>
            </mc:AlternateContent>
          </a:graphicData>
        </a:graphic>
      </p:graphicFrame>
      <p:sp>
        <p:nvSpPr>
          <p:cNvPr id="2" name="Text Box 4"/>
          <p:cNvSpPr txBox="1"/>
          <p:nvPr/>
        </p:nvSpPr>
        <p:spPr>
          <a:xfrm>
            <a:off x="1947863" y="3216752"/>
            <a:ext cx="8224837" cy="130873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zh-CN" altLang="en-US" sz="2400" b="1" dirty="0">
                <a:solidFill>
                  <a:srgbClr val="6600FF"/>
                </a:solidFill>
                <a:latin typeface="Times New Roman" panose="02020603050405020304" pitchFamily="18" charset="0"/>
              </a:rPr>
              <a:t>　　若在 </a:t>
            </a:r>
            <a:r>
              <a:rPr lang="zh-CN" altLang="en-US" sz="2400" b="1" i="1" dirty="0">
                <a:solidFill>
                  <a:srgbClr val="6600FF"/>
                </a:solidFill>
                <a:latin typeface="Times New Roman" panose="02020603050405020304" pitchFamily="18" charset="0"/>
              </a:rPr>
              <a:t>t</a:t>
            </a:r>
            <a:r>
              <a:rPr lang="en-US" altLang="zh-CN" sz="2400" b="1" i="1">
                <a:solidFill>
                  <a:srgbClr val="6600FF"/>
                </a:solidFill>
                <a:latin typeface="Times New Roman" panose="02020603050405020304" pitchFamily="18" charset="0"/>
              </a:rPr>
              <a:t> </a:t>
            </a:r>
            <a:r>
              <a:rPr lang="zh-CN" altLang="en-US" sz="2400" b="1" dirty="0">
                <a:solidFill>
                  <a:srgbClr val="6600FF"/>
                </a:solidFill>
                <a:latin typeface="Times New Roman" panose="02020603050405020304" pitchFamily="18" charset="0"/>
              </a:rPr>
              <a:t>=</a:t>
            </a:r>
            <a:r>
              <a:rPr lang="en-US" altLang="zh-CN" sz="2400" b="1">
                <a:solidFill>
                  <a:srgbClr val="6600FF"/>
                </a:solidFill>
                <a:latin typeface="Times New Roman" panose="02020603050405020304" pitchFamily="18" charset="0"/>
              </a:rPr>
              <a:t> </a:t>
            </a:r>
            <a:r>
              <a:rPr lang="zh-CN" altLang="en-US" sz="2400" b="1" dirty="0">
                <a:solidFill>
                  <a:srgbClr val="6600FF"/>
                </a:solidFill>
                <a:latin typeface="Times New Roman" panose="02020603050405020304" pitchFamily="18" charset="0"/>
              </a:rPr>
              <a:t>0</a:t>
            </a:r>
            <a:r>
              <a:rPr lang="en-US" altLang="zh-CN" sz="2400" b="1">
                <a:solidFill>
                  <a:srgbClr val="6600FF"/>
                </a:solidFill>
                <a:latin typeface="Times New Roman" panose="02020603050405020304" pitchFamily="18" charset="0"/>
              </a:rPr>
              <a:t> </a:t>
            </a:r>
            <a:r>
              <a:rPr lang="zh-CN" altLang="en-US" sz="2400" b="1" dirty="0">
                <a:solidFill>
                  <a:srgbClr val="6600FF"/>
                </a:solidFill>
                <a:latin typeface="Times New Roman" panose="02020603050405020304" pitchFamily="18" charset="0"/>
              </a:rPr>
              <a:t>时将开关</a:t>
            </a:r>
            <a:r>
              <a:rPr lang="en-US" altLang="zh-CN" sz="2400" b="1">
                <a:solidFill>
                  <a:srgbClr val="6600FF"/>
                </a:solidFill>
                <a:latin typeface="Times New Roman" panose="02020603050405020304" pitchFamily="18" charset="0"/>
              </a:rPr>
              <a:t> </a:t>
            </a:r>
            <a:r>
              <a:rPr lang="zh-CN" altLang="en-US" sz="2400" b="1" dirty="0">
                <a:solidFill>
                  <a:srgbClr val="6600FF"/>
                </a:solidFill>
                <a:latin typeface="Times New Roman" panose="02020603050405020304" pitchFamily="18" charset="0"/>
              </a:rPr>
              <a:t>S</a:t>
            </a:r>
            <a:r>
              <a:rPr lang="en-US" altLang="zh-CN" sz="2400" b="1">
                <a:solidFill>
                  <a:srgbClr val="6600FF"/>
                </a:solidFill>
                <a:latin typeface="Times New Roman" panose="02020603050405020304" pitchFamily="18" charset="0"/>
              </a:rPr>
              <a:t> </a:t>
            </a:r>
            <a:r>
              <a:rPr lang="zh-CN" altLang="en-US" sz="2400" b="1" dirty="0">
                <a:solidFill>
                  <a:srgbClr val="6600FF"/>
                </a:solidFill>
                <a:latin typeface="Times New Roman" panose="02020603050405020304" pitchFamily="18" charset="0"/>
              </a:rPr>
              <a:t>由</a:t>
            </a:r>
            <a:r>
              <a:rPr lang="en-US" altLang="zh-CN" sz="2400" b="1">
                <a:solidFill>
                  <a:srgbClr val="6600FF"/>
                </a:solidFill>
                <a:latin typeface="Times New Roman" panose="02020603050405020304" pitchFamily="18" charset="0"/>
              </a:rPr>
              <a:t> </a:t>
            </a:r>
            <a:r>
              <a:rPr lang="zh-CN" altLang="en-US" sz="2400" b="1" dirty="0">
                <a:solidFill>
                  <a:srgbClr val="6600FF"/>
                </a:solidFill>
                <a:latin typeface="Times New Roman" panose="02020603050405020304" pitchFamily="18" charset="0"/>
              </a:rPr>
              <a:t>1</a:t>
            </a:r>
            <a:r>
              <a:rPr lang="en-US" altLang="zh-CN" sz="2400" b="1">
                <a:solidFill>
                  <a:srgbClr val="6600FF"/>
                </a:solidFill>
                <a:latin typeface="Times New Roman" panose="02020603050405020304" pitchFamily="18" charset="0"/>
              </a:rPr>
              <a:t> </a:t>
            </a:r>
            <a:r>
              <a:rPr lang="zh-CN" altLang="en-US" sz="2400" b="1" dirty="0">
                <a:solidFill>
                  <a:srgbClr val="6600FF"/>
                </a:solidFill>
                <a:latin typeface="Times New Roman" panose="02020603050405020304" pitchFamily="18" charset="0"/>
              </a:rPr>
              <a:t>合到</a:t>
            </a:r>
            <a:r>
              <a:rPr lang="en-US" altLang="zh-CN" sz="2400" b="1">
                <a:solidFill>
                  <a:srgbClr val="6600FF"/>
                </a:solidFill>
                <a:latin typeface="Times New Roman" panose="02020603050405020304" pitchFamily="18" charset="0"/>
              </a:rPr>
              <a:t> </a:t>
            </a:r>
            <a:r>
              <a:rPr lang="zh-CN" altLang="en-US" sz="2400" b="1" dirty="0">
                <a:solidFill>
                  <a:srgbClr val="6600FF"/>
                </a:solidFill>
                <a:latin typeface="Times New Roman" panose="02020603050405020304" pitchFamily="18" charset="0"/>
              </a:rPr>
              <a:t>2</a:t>
            </a:r>
            <a:r>
              <a:rPr lang="en-US" altLang="zh-CN" sz="2400" b="1">
                <a:solidFill>
                  <a:srgbClr val="6600FF"/>
                </a:solidFill>
                <a:latin typeface="Times New Roman" panose="02020603050405020304" pitchFamily="18" charset="0"/>
              </a:rPr>
              <a:t> </a:t>
            </a:r>
            <a:r>
              <a:rPr lang="zh-CN" altLang="en-US" sz="2400" b="1" dirty="0">
                <a:solidFill>
                  <a:srgbClr val="6600FF"/>
                </a:solidFill>
                <a:latin typeface="Times New Roman" panose="02020603050405020304" pitchFamily="18" charset="0"/>
              </a:rPr>
              <a:t>的位置，如右图所示。这时电路中外加激励为零，电路的响应是由电感的初始储能引起的，故常称为</a:t>
            </a:r>
            <a:r>
              <a:rPr lang="en-US" altLang="zh-CN" sz="2400" b="1">
                <a:solidFill>
                  <a:srgbClr val="6600FF"/>
                </a:solidFill>
                <a:latin typeface="Times New Roman" panose="02020603050405020304" pitchFamily="18" charset="0"/>
              </a:rPr>
              <a:t> </a:t>
            </a:r>
            <a:r>
              <a:rPr lang="zh-CN" altLang="en-US" sz="2400" b="1" i="1" dirty="0">
                <a:solidFill>
                  <a:srgbClr val="6600FF"/>
                </a:solidFill>
                <a:latin typeface="Times New Roman" panose="02020603050405020304" pitchFamily="18" charset="0"/>
              </a:rPr>
              <a:t>RL</a:t>
            </a:r>
            <a:r>
              <a:rPr lang="en-US" altLang="zh-CN" sz="2400" b="1" i="1">
                <a:solidFill>
                  <a:srgbClr val="6600FF"/>
                </a:solidFill>
                <a:latin typeface="Times New Roman" panose="02020603050405020304" pitchFamily="18" charset="0"/>
              </a:rPr>
              <a:t> </a:t>
            </a:r>
            <a:r>
              <a:rPr lang="zh-CN" altLang="en-US" sz="2400" b="1" dirty="0">
                <a:solidFill>
                  <a:srgbClr val="6600FF"/>
                </a:solidFill>
                <a:latin typeface="Times New Roman" panose="02020603050405020304" pitchFamily="18" charset="0"/>
              </a:rPr>
              <a:t>电路的零输入响应。</a:t>
            </a:r>
          </a:p>
        </p:txBody>
      </p:sp>
      <p:sp>
        <p:nvSpPr>
          <p:cNvPr id="3" name="Oval 5"/>
          <p:cNvSpPr/>
          <p:nvPr/>
        </p:nvSpPr>
        <p:spPr>
          <a:xfrm flipV="1">
            <a:off x="6091238" y="4557713"/>
            <a:ext cx="76200" cy="76200"/>
          </a:xfrm>
          <a:prstGeom prst="ellipse">
            <a:avLst/>
          </a:prstGeom>
          <a:solidFill>
            <a:srgbClr val="FF0066"/>
          </a:solidFill>
          <a:ln w="2540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4" name="Oval 6"/>
          <p:cNvSpPr/>
          <p:nvPr/>
        </p:nvSpPr>
        <p:spPr>
          <a:xfrm flipV="1">
            <a:off x="6380163" y="4557713"/>
            <a:ext cx="76200" cy="76200"/>
          </a:xfrm>
          <a:prstGeom prst="ellipse">
            <a:avLst/>
          </a:prstGeom>
          <a:solidFill>
            <a:srgbClr val="FF0066"/>
          </a:solidFill>
          <a:ln w="2540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5" name="Oval 7"/>
          <p:cNvSpPr/>
          <p:nvPr/>
        </p:nvSpPr>
        <p:spPr>
          <a:xfrm flipV="1">
            <a:off x="6697663" y="4557713"/>
            <a:ext cx="76200" cy="76200"/>
          </a:xfrm>
          <a:prstGeom prst="ellipse">
            <a:avLst/>
          </a:prstGeom>
          <a:solidFill>
            <a:srgbClr val="FF0066"/>
          </a:solidFill>
          <a:ln w="2540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6" name="Oval 8"/>
          <p:cNvSpPr/>
          <p:nvPr/>
        </p:nvSpPr>
        <p:spPr>
          <a:xfrm flipV="1">
            <a:off x="7040563" y="4557713"/>
            <a:ext cx="76200" cy="76200"/>
          </a:xfrm>
          <a:prstGeom prst="ellipse">
            <a:avLst/>
          </a:prstGeom>
          <a:solidFill>
            <a:srgbClr val="FF0066"/>
          </a:solidFill>
          <a:ln w="2540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7" name="Oval 9"/>
          <p:cNvSpPr/>
          <p:nvPr/>
        </p:nvSpPr>
        <p:spPr>
          <a:xfrm flipV="1">
            <a:off x="7421563" y="4576763"/>
            <a:ext cx="76200" cy="76200"/>
          </a:xfrm>
          <a:prstGeom prst="ellipse">
            <a:avLst/>
          </a:prstGeom>
          <a:solidFill>
            <a:srgbClr val="FF0066"/>
          </a:solidFill>
          <a:ln w="2540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nvGrpSpPr>
          <p:cNvPr id="11" name="Group 73"/>
          <p:cNvGrpSpPr/>
          <p:nvPr/>
        </p:nvGrpSpPr>
        <p:grpSpPr>
          <a:xfrm>
            <a:off x="8443595" y="1464628"/>
            <a:ext cx="765175" cy="434975"/>
            <a:chOff x="-2" y="6"/>
            <a:chExt cx="482" cy="274"/>
          </a:xfrm>
        </p:grpSpPr>
        <p:sp useBgFill="1">
          <p:nvSpPr>
            <p:cNvPr id="97294" name="Rectangle 74"/>
            <p:cNvSpPr/>
            <p:nvPr/>
          </p:nvSpPr>
          <p:spPr>
            <a:xfrm>
              <a:off x="-2" y="6"/>
              <a:ext cx="456" cy="200"/>
            </a:xfrm>
            <a:prstGeom prst="rect">
              <a:avLst/>
            </a:prstGeom>
            <a:ln w="9525">
              <a:noFill/>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97295" name="Freeform 75"/>
            <p:cNvSpPr/>
            <p:nvPr/>
          </p:nvSpPr>
          <p:spPr>
            <a:xfrm>
              <a:off x="292" y="19"/>
              <a:ext cx="188" cy="261"/>
            </a:xfrm>
            <a:custGeom>
              <a:avLst/>
              <a:gdLst>
                <a:gd name="txL" fmla="*/ 0 w 156"/>
                <a:gd name="txT" fmla="*/ 0 h 232"/>
                <a:gd name="txR" fmla="*/ 156 w 156"/>
                <a:gd name="txB" fmla="*/ 232 h 232"/>
              </a:gdLst>
              <a:ahLst/>
              <a:cxnLst>
                <a:cxn ang="0">
                  <a:pos x="1220" y="0"/>
                </a:cxn>
                <a:cxn ang="0">
                  <a:pos x="0" y="849"/>
                </a:cxn>
              </a:cxnLst>
              <a:rect l="txL" t="txT" r="txR" b="txB"/>
              <a:pathLst>
                <a:path w="156" h="232">
                  <a:moveTo>
                    <a:pt x="156" y="0"/>
                  </a:moveTo>
                  <a:lnTo>
                    <a:pt x="0" y="232"/>
                  </a:lnTo>
                </a:path>
              </a:pathLst>
            </a:custGeom>
            <a:noFill/>
            <a:ln w="38100" cap="flat" cmpd="sng">
              <a:solidFill>
                <a:srgbClr val="FF0066">
                  <a:alpha val="100000"/>
                </a:srgbClr>
              </a:solidFill>
              <a:prstDash val="solid"/>
              <a:miter lim="800000"/>
              <a:headEnd type="none" w="med" len="med"/>
              <a:tailEnd type="none" w="med" len="med"/>
            </a:ln>
          </p:spPr>
          <p:txBody>
            <a:bodyPr/>
            <a:lstStyle/>
            <a:p>
              <a:endParaRPr lang="zh-CN" altLang="en-US"/>
            </a:p>
          </p:txBody>
        </p:sp>
      </p:grpSp>
      <p:sp>
        <p:nvSpPr>
          <p:cNvPr id="97333" name="Text Box 76"/>
          <p:cNvSpPr txBox="1"/>
          <p:nvPr/>
        </p:nvSpPr>
        <p:spPr>
          <a:xfrm>
            <a:off x="1981200" y="4814253"/>
            <a:ext cx="8212138" cy="82994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zh-CN" altLang="en-US" sz="2400" b="1" dirty="0">
                <a:solidFill>
                  <a:srgbClr val="6600FF"/>
                </a:solidFill>
                <a:latin typeface="Times New Roman" panose="02020603050405020304" pitchFamily="18" charset="0"/>
              </a:rPr>
              <a:t>　　此时，通过电感的电流 </a:t>
            </a:r>
            <a:r>
              <a:rPr lang="en-US" altLang="zh-CN" sz="2400" b="1" i="1" dirty="0" err="1">
                <a:solidFill>
                  <a:srgbClr val="FF0066"/>
                </a:solidFill>
                <a:latin typeface="Times New Roman" panose="02020603050405020304" pitchFamily="18" charset="0"/>
                <a:ea typeface="黑体" panose="02010609060101010101" pitchFamily="2" charset="-122"/>
              </a:rPr>
              <a:t>i</a:t>
            </a:r>
            <a:r>
              <a:rPr lang="en-US" altLang="zh-CN" sz="2400" b="1" i="1" baseline="-25000" dirty="0" err="1">
                <a:solidFill>
                  <a:srgbClr val="FF0066"/>
                </a:solidFill>
                <a:latin typeface="Times New Roman" panose="02020603050405020304" pitchFamily="18" charset="0"/>
                <a:ea typeface="黑体" panose="02010609060101010101" pitchFamily="2" charset="-122"/>
              </a:rPr>
              <a:t>L</a:t>
            </a:r>
            <a:r>
              <a:rPr lang="en-US" altLang="zh-CN" sz="2400" b="1" i="1">
                <a:solidFill>
                  <a:srgbClr val="FF0066"/>
                </a:solidFill>
                <a:latin typeface="Times New Roman" panose="02020603050405020304" pitchFamily="18" charset="0"/>
                <a:ea typeface="黑体" panose="02010609060101010101" pitchFamily="2" charset="-122"/>
              </a:rPr>
              <a:t> </a:t>
            </a:r>
            <a:r>
              <a:rPr lang="zh-CN" altLang="en-US" sz="2400" b="1" dirty="0">
                <a:solidFill>
                  <a:srgbClr val="6600FF"/>
                </a:solidFill>
                <a:latin typeface="Times New Roman" panose="02020603050405020304" pitchFamily="18" charset="0"/>
              </a:rPr>
              <a:t>由初始值 </a:t>
            </a:r>
            <a:r>
              <a:rPr lang="en-US" altLang="zh-CN" sz="2400" b="1" i="1">
                <a:solidFill>
                  <a:srgbClr val="FF0066"/>
                </a:solidFill>
                <a:latin typeface="Times New Roman" panose="02020603050405020304" pitchFamily="18" charset="0"/>
              </a:rPr>
              <a:t>I</a:t>
            </a:r>
            <a:r>
              <a:rPr lang="en-US" altLang="zh-CN" sz="2400" b="1" baseline="-25000">
                <a:solidFill>
                  <a:srgbClr val="FF0066"/>
                </a:solidFill>
                <a:latin typeface="Times New Roman" panose="02020603050405020304" pitchFamily="18" charset="0"/>
              </a:rPr>
              <a:t>0</a:t>
            </a:r>
            <a:r>
              <a:rPr lang="en-US" altLang="zh-CN" sz="2400" b="1">
                <a:solidFill>
                  <a:srgbClr val="FF0066"/>
                </a:solidFill>
                <a:latin typeface="Times New Roman" panose="02020603050405020304" pitchFamily="18" charset="0"/>
              </a:rPr>
              <a:t> </a:t>
            </a:r>
            <a:r>
              <a:rPr lang="zh-CN" altLang="en-US" sz="2400" b="1" dirty="0">
                <a:solidFill>
                  <a:srgbClr val="FF0066"/>
                </a:solidFill>
                <a:latin typeface="Times New Roman" panose="02020603050405020304" pitchFamily="18" charset="0"/>
              </a:rPr>
              <a:t>向稳态值零衰减，</a:t>
            </a:r>
            <a:r>
              <a:rPr lang="zh-CN" altLang="en-US" sz="2400" b="1" dirty="0">
                <a:solidFill>
                  <a:srgbClr val="6600FF"/>
                </a:solidFill>
                <a:latin typeface="Times New Roman" panose="02020603050405020304" pitchFamily="18" charset="0"/>
              </a:rPr>
              <a:t> 其随时间变化表达式为</a:t>
            </a:r>
          </a:p>
        </p:txBody>
      </p:sp>
      <p:graphicFrame>
        <p:nvGraphicFramePr>
          <p:cNvPr id="97334" name="Object 54"/>
          <p:cNvGraphicFramePr>
            <a:graphicFrameLocks noChangeAspect="1"/>
          </p:cNvGraphicFramePr>
          <p:nvPr/>
        </p:nvGraphicFramePr>
        <p:xfrm>
          <a:off x="5553075" y="5700713"/>
          <a:ext cx="1125538" cy="641350"/>
        </p:xfrm>
        <a:graphic>
          <a:graphicData uri="http://schemas.openxmlformats.org/presentationml/2006/ole">
            <mc:AlternateContent xmlns:mc="http://schemas.openxmlformats.org/markup-compatibility/2006">
              <mc:Choice xmlns:v="urn:schemas-microsoft-com:vml" Requires="v">
                <p:oleObj r:id="rId6" imgW="1181735" imgH="673100" progId="Equation.3">
                  <p:embed/>
                </p:oleObj>
              </mc:Choice>
              <mc:Fallback>
                <p:oleObj r:id="rId6" imgW="1181735" imgH="673100" progId="Equation.3">
                  <p:embed/>
                  <p:pic>
                    <p:nvPicPr>
                      <p:cNvPr id="0" name="图片 3216"/>
                      <p:cNvPicPr/>
                      <p:nvPr/>
                    </p:nvPicPr>
                    <p:blipFill>
                      <a:blip r:embed="rId7"/>
                      <a:stretch>
                        <a:fillRect/>
                      </a:stretch>
                    </p:blipFill>
                    <p:spPr>
                      <a:xfrm>
                        <a:off x="5553075" y="5700713"/>
                        <a:ext cx="1125538" cy="64135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97333"/>
                                        </p:tgtEl>
                                        <p:attrNameLst>
                                          <p:attrName>style.visibility</p:attrName>
                                        </p:attrNameLst>
                                      </p:cBhvr>
                                      <p:to>
                                        <p:strVal val="visible"/>
                                      </p:to>
                                    </p:set>
                                    <p:animEffect transition="in" filter="dissolve">
                                      <p:cBhvr>
                                        <p:cTn id="38" dur="500"/>
                                        <p:tgtEl>
                                          <p:spTgt spid="97333"/>
                                        </p:tgtEl>
                                      </p:cBhvr>
                                    </p:animEffect>
                                  </p:childTnLst>
                                </p:cTn>
                              </p:par>
                            </p:childTnLst>
                          </p:cTn>
                        </p:par>
                        <p:par>
                          <p:cTn id="39" fill="hold">
                            <p:stCondLst>
                              <p:cond delay="500"/>
                            </p:stCondLst>
                            <p:childTnLst>
                              <p:par>
                                <p:cTn id="40" presetID="17" presetClass="entr" presetSubtype="10" fill="hold" nodeType="afterEffect">
                                  <p:stCondLst>
                                    <p:cond delay="0"/>
                                  </p:stCondLst>
                                  <p:childTnLst>
                                    <p:set>
                                      <p:cBhvr>
                                        <p:cTn id="41" dur="1" fill="hold">
                                          <p:stCondLst>
                                            <p:cond delay="0"/>
                                          </p:stCondLst>
                                        </p:cTn>
                                        <p:tgtEl>
                                          <p:spTgt spid="97334"/>
                                        </p:tgtEl>
                                        <p:attrNameLst>
                                          <p:attrName>style.visibility</p:attrName>
                                        </p:attrNameLst>
                                      </p:cBhvr>
                                      <p:to>
                                        <p:strVal val="visible"/>
                                      </p:to>
                                    </p:set>
                                    <p:anim calcmode="lin" valueType="num">
                                      <p:cBhvr>
                                        <p:cTn id="42" dur="500" fill="hold"/>
                                        <p:tgtEl>
                                          <p:spTgt spid="97334"/>
                                        </p:tgtEl>
                                        <p:attrNameLst>
                                          <p:attrName>ppt_w</p:attrName>
                                        </p:attrNameLst>
                                      </p:cBhvr>
                                      <p:tavLst>
                                        <p:tav tm="0">
                                          <p:val>
                                            <p:fltVal val="0"/>
                                          </p:val>
                                        </p:tav>
                                        <p:tav tm="100000">
                                          <p:val>
                                            <p:strVal val="#ppt_w"/>
                                          </p:val>
                                        </p:tav>
                                      </p:tavLst>
                                    </p:anim>
                                    <p:anim calcmode="lin" valueType="num">
                                      <p:cBhvr>
                                        <p:cTn id="43" dur="500" fill="hold"/>
                                        <p:tgtEl>
                                          <p:spTgt spid="973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4" grpId="0" bldLvl="0" animBg="1"/>
      <p:bldP spid="5" grpId="0" bldLvl="0" animBg="1"/>
      <p:bldP spid="6" grpId="0" bldLvl="0" animBg="1"/>
      <p:bldP spid="7" grpId="0" bldLvl="0" animBg="1"/>
      <p:bldP spid="9733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8306" name="Object 5"/>
          <p:cNvGraphicFramePr>
            <a:graphicFrameLocks noChangeAspect="1"/>
          </p:cNvGraphicFramePr>
          <p:nvPr/>
        </p:nvGraphicFramePr>
        <p:xfrm>
          <a:off x="3053080" y="1178878"/>
          <a:ext cx="1755775" cy="800100"/>
        </p:xfrm>
        <a:graphic>
          <a:graphicData uri="http://schemas.openxmlformats.org/presentationml/2006/ole">
            <mc:AlternateContent xmlns:mc="http://schemas.openxmlformats.org/markup-compatibility/2006">
              <mc:Choice xmlns:v="urn:schemas-microsoft-com:vml" Requires="v">
                <p:oleObj r:id="rId2" imgW="2399030" imgH="1091565" progId="Equation.3">
                  <p:embed/>
                </p:oleObj>
              </mc:Choice>
              <mc:Fallback>
                <p:oleObj r:id="rId2" imgW="2399030" imgH="1091565" progId="Equation.3">
                  <p:embed/>
                  <p:pic>
                    <p:nvPicPr>
                      <p:cNvPr id="0" name="图片 3217"/>
                      <p:cNvPicPr/>
                      <p:nvPr/>
                    </p:nvPicPr>
                    <p:blipFill>
                      <a:blip r:embed="rId3"/>
                      <a:stretch>
                        <a:fillRect/>
                      </a:stretch>
                    </p:blipFill>
                    <p:spPr>
                      <a:xfrm>
                        <a:off x="3053080" y="1178878"/>
                        <a:ext cx="1755775" cy="800100"/>
                      </a:xfrm>
                      <a:prstGeom prst="rect">
                        <a:avLst/>
                      </a:prstGeom>
                      <a:noFill/>
                      <a:ln w="38100">
                        <a:noFill/>
                        <a:miter/>
                      </a:ln>
                    </p:spPr>
                  </p:pic>
                </p:oleObj>
              </mc:Fallback>
            </mc:AlternateContent>
          </a:graphicData>
        </a:graphic>
      </p:graphicFrame>
      <p:sp>
        <p:nvSpPr>
          <p:cNvPr id="98310" name="Text Box 3"/>
          <p:cNvSpPr txBox="1"/>
          <p:nvPr/>
        </p:nvSpPr>
        <p:spPr>
          <a:xfrm>
            <a:off x="5381784" y="4233863"/>
            <a:ext cx="253365" cy="39878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i="1">
                <a:latin typeface="Times New Roman" panose="02020603050405020304" pitchFamily="18" charset="0"/>
              </a:rPr>
              <a:t>t</a:t>
            </a:r>
            <a:endParaRPr lang="en-US" altLang="zh-CN" sz="2000" b="1">
              <a:solidFill>
                <a:srgbClr val="FF33CC"/>
              </a:solidFill>
              <a:latin typeface="Times New Roman" panose="02020603050405020304" pitchFamily="18" charset="0"/>
            </a:endParaRPr>
          </a:p>
        </p:txBody>
      </p:sp>
      <p:grpSp>
        <p:nvGrpSpPr>
          <p:cNvPr id="2" name="Group 4"/>
          <p:cNvGrpSpPr/>
          <p:nvPr/>
        </p:nvGrpSpPr>
        <p:grpSpPr>
          <a:xfrm>
            <a:off x="3061335" y="2723515"/>
            <a:ext cx="2463800" cy="1479550"/>
            <a:chOff x="0" y="0"/>
            <a:chExt cx="1552" cy="932"/>
          </a:xfrm>
        </p:grpSpPr>
        <p:sp>
          <p:nvSpPr>
            <p:cNvPr id="98354" name="Text Box 5"/>
            <p:cNvSpPr txBox="1"/>
            <p:nvPr/>
          </p:nvSpPr>
          <p:spPr>
            <a:xfrm>
              <a:off x="1392" y="0"/>
              <a:ext cx="160"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000" b="1" i="1">
                  <a:solidFill>
                    <a:srgbClr val="FF0066"/>
                  </a:solidFill>
                  <a:latin typeface="Times New Roman" panose="02020603050405020304" pitchFamily="18" charset="0"/>
                  <a:ea typeface="黑体" panose="02010609060101010101" pitchFamily="2" charset="-122"/>
                </a:rPr>
                <a:t>i</a:t>
              </a:r>
              <a:endParaRPr lang="en-US" altLang="zh-CN" sz="2000" b="1" baseline="-25000">
                <a:solidFill>
                  <a:srgbClr val="660066"/>
                </a:solidFill>
                <a:latin typeface="Times New Roman" panose="02020603050405020304" pitchFamily="18" charset="0"/>
                <a:ea typeface="黑体" panose="02010609060101010101" pitchFamily="2" charset="-122"/>
              </a:endParaRPr>
            </a:p>
          </p:txBody>
        </p:sp>
        <p:sp>
          <p:nvSpPr>
            <p:cNvPr id="98355" name="未知"/>
            <p:cNvSpPr/>
            <p:nvPr/>
          </p:nvSpPr>
          <p:spPr>
            <a:xfrm flipV="1">
              <a:off x="0" y="116"/>
              <a:ext cx="1344" cy="816"/>
            </a:xfrm>
            <a:custGeom>
              <a:avLst/>
              <a:gdLst>
                <a:gd name="txL" fmla="*/ 0 w 1344"/>
                <a:gd name="txT" fmla="*/ 0 h 816"/>
                <a:gd name="txR" fmla="*/ 1344 w 1344"/>
                <a:gd name="txB" fmla="*/ 816 h 816"/>
              </a:gdLst>
              <a:ahLst/>
              <a:cxnLst>
                <a:cxn ang="0">
                  <a:pos x="0" y="0"/>
                </a:cxn>
                <a:cxn ang="0">
                  <a:pos x="480" y="528"/>
                </a:cxn>
                <a:cxn ang="0">
                  <a:pos x="1344" y="816"/>
                </a:cxn>
              </a:cxnLst>
              <a:rect l="txL" t="txT" r="txR" b="txB"/>
              <a:pathLst>
                <a:path w="1344" h="816">
                  <a:moveTo>
                    <a:pt x="0" y="0"/>
                  </a:moveTo>
                  <a:cubicBezTo>
                    <a:pt x="128" y="196"/>
                    <a:pt x="256" y="392"/>
                    <a:pt x="480" y="528"/>
                  </a:cubicBezTo>
                  <a:cubicBezTo>
                    <a:pt x="704" y="664"/>
                    <a:pt x="1024" y="740"/>
                    <a:pt x="1344" y="816"/>
                  </a:cubicBezTo>
                </a:path>
              </a:pathLst>
            </a:custGeom>
            <a:noFill/>
            <a:ln w="38100" cap="flat" cmpd="sng">
              <a:solidFill>
                <a:srgbClr val="FF0066">
                  <a:alpha val="100000"/>
                </a:srgbClr>
              </a:solidFill>
              <a:prstDash val="solid"/>
              <a:miter lim="800000"/>
              <a:headEnd type="none" w="med" len="med"/>
              <a:tailEnd type="none" w="med" len="med"/>
            </a:ln>
          </p:spPr>
          <p:txBody>
            <a:bodyPr/>
            <a:lstStyle/>
            <a:p>
              <a:endParaRPr lang="zh-CN" altLang="en-US"/>
            </a:p>
          </p:txBody>
        </p:sp>
      </p:grpSp>
      <p:grpSp>
        <p:nvGrpSpPr>
          <p:cNvPr id="3" name="Group 10"/>
          <p:cNvGrpSpPr/>
          <p:nvPr/>
        </p:nvGrpSpPr>
        <p:grpSpPr>
          <a:xfrm>
            <a:off x="2688273" y="1934528"/>
            <a:ext cx="2963862" cy="2505075"/>
            <a:chOff x="3" y="0"/>
            <a:chExt cx="2400" cy="1578"/>
          </a:xfrm>
        </p:grpSpPr>
        <p:sp>
          <p:nvSpPr>
            <p:cNvPr id="98349" name="Line 11"/>
            <p:cNvSpPr/>
            <p:nvPr/>
          </p:nvSpPr>
          <p:spPr>
            <a:xfrm>
              <a:off x="291" y="1439"/>
              <a:ext cx="2112" cy="0"/>
            </a:xfrm>
            <a:prstGeom prst="line">
              <a:avLst/>
            </a:prstGeom>
            <a:ln w="38100" cap="flat" cmpd="sng">
              <a:solidFill>
                <a:srgbClr val="000000"/>
              </a:solidFill>
              <a:prstDash val="solid"/>
              <a:headEnd type="none" w="med" len="med"/>
              <a:tailEnd type="stealth" w="med" len="lg"/>
            </a:ln>
          </p:spPr>
        </p:sp>
        <p:sp>
          <p:nvSpPr>
            <p:cNvPr id="98350" name="Line 12"/>
            <p:cNvSpPr/>
            <p:nvPr/>
          </p:nvSpPr>
          <p:spPr>
            <a:xfrm flipV="1">
              <a:off x="291" y="95"/>
              <a:ext cx="0" cy="1344"/>
            </a:xfrm>
            <a:prstGeom prst="line">
              <a:avLst/>
            </a:prstGeom>
            <a:ln w="38100" cap="flat" cmpd="sng">
              <a:solidFill>
                <a:srgbClr val="000000"/>
              </a:solidFill>
              <a:prstDash val="solid"/>
              <a:headEnd type="none" w="med" len="med"/>
              <a:tailEnd type="stealth" w="med" len="lg"/>
            </a:ln>
          </p:spPr>
        </p:sp>
        <p:sp>
          <p:nvSpPr>
            <p:cNvPr id="98351" name="Text Box 13"/>
            <p:cNvSpPr txBox="1"/>
            <p:nvPr/>
          </p:nvSpPr>
          <p:spPr>
            <a:xfrm>
              <a:off x="16" y="1327"/>
              <a:ext cx="297"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i="1">
                  <a:latin typeface="Times New Roman" panose="02020603050405020304" pitchFamily="18" charset="0"/>
                </a:rPr>
                <a:t>O</a:t>
              </a:r>
              <a:endParaRPr lang="en-US" altLang="zh-CN" sz="2000" b="1" i="1">
                <a:solidFill>
                  <a:srgbClr val="FF33CC"/>
                </a:solidFill>
                <a:latin typeface="Times New Roman" panose="02020603050405020304" pitchFamily="18" charset="0"/>
              </a:endParaRPr>
            </a:p>
          </p:txBody>
        </p:sp>
        <p:sp>
          <p:nvSpPr>
            <p:cNvPr id="98352" name="Text Box 14"/>
            <p:cNvSpPr txBox="1"/>
            <p:nvPr/>
          </p:nvSpPr>
          <p:spPr>
            <a:xfrm>
              <a:off x="3" y="13"/>
              <a:ext cx="205"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i</a:t>
              </a:r>
              <a:endParaRPr lang="en-US" altLang="zh-CN" sz="2000" b="1">
                <a:latin typeface="Times New Roman" panose="02020603050405020304" pitchFamily="18" charset="0"/>
              </a:endParaRPr>
            </a:p>
          </p:txBody>
        </p:sp>
        <p:sp>
          <p:nvSpPr>
            <p:cNvPr id="98353" name="Text Box 15"/>
            <p:cNvSpPr txBox="1"/>
            <p:nvPr/>
          </p:nvSpPr>
          <p:spPr>
            <a:xfrm>
              <a:off x="379" y="0"/>
              <a:ext cx="251"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2000" b="1" dirty="0">
                <a:latin typeface="Times New Roman" panose="02020603050405020304" pitchFamily="18" charset="0"/>
              </a:endParaRPr>
            </a:p>
          </p:txBody>
        </p:sp>
      </p:grpSp>
      <p:sp>
        <p:nvSpPr>
          <p:cNvPr id="98320" name="Text Box 16"/>
          <p:cNvSpPr txBox="1"/>
          <p:nvPr/>
        </p:nvSpPr>
        <p:spPr>
          <a:xfrm>
            <a:off x="2521585" y="4541203"/>
            <a:ext cx="3054350" cy="3987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000" b="1" dirty="0">
                <a:solidFill>
                  <a:srgbClr val="3333FF"/>
                </a:solidFill>
                <a:latin typeface="Times New Roman" panose="02020603050405020304" pitchFamily="18" charset="0"/>
              </a:rPr>
              <a:t>时间常数  </a:t>
            </a:r>
            <a:r>
              <a:rPr lang="zh-CN" altLang="en-US" sz="2000" b="1" i="1" dirty="0">
                <a:solidFill>
                  <a:srgbClr val="3333FF"/>
                </a:solidFill>
                <a:latin typeface="Times New Roman" panose="02020603050405020304" pitchFamily="18" charset="0"/>
                <a:sym typeface="Symbol" panose="05050102010706020507" pitchFamily="18" charset="2"/>
              </a:rPr>
              <a:t> </a:t>
            </a:r>
            <a:r>
              <a:rPr lang="en-US" altLang="zh-CN" sz="2000" b="1">
                <a:solidFill>
                  <a:srgbClr val="3333FF"/>
                </a:solidFill>
                <a:latin typeface="Times New Roman" panose="02020603050405020304" pitchFamily="18" charset="0"/>
                <a:sym typeface="Symbol" panose="05050102010706020507" pitchFamily="18" charset="2"/>
              </a:rPr>
              <a:t>= </a:t>
            </a:r>
            <a:r>
              <a:rPr lang="en-US" altLang="zh-CN" sz="2000" b="1" i="1">
                <a:solidFill>
                  <a:srgbClr val="3333FF"/>
                </a:solidFill>
                <a:latin typeface="Times New Roman" panose="02020603050405020304" pitchFamily="18" charset="0"/>
                <a:sym typeface="Symbol" panose="05050102010706020507" pitchFamily="18" charset="2"/>
              </a:rPr>
              <a:t>L</a:t>
            </a:r>
            <a:r>
              <a:rPr lang="en-US" altLang="zh-CN" sz="2000" b="1">
                <a:solidFill>
                  <a:srgbClr val="3333FF"/>
                </a:solidFill>
                <a:latin typeface="Times New Roman" panose="02020603050405020304" pitchFamily="18" charset="0"/>
                <a:sym typeface="Symbol" panose="05050102010706020507" pitchFamily="18" charset="2"/>
              </a:rPr>
              <a:t>/</a:t>
            </a:r>
            <a:r>
              <a:rPr lang="en-US" altLang="zh-CN" sz="2000" b="1" i="1">
                <a:solidFill>
                  <a:srgbClr val="3333FF"/>
                </a:solidFill>
                <a:latin typeface="Times New Roman" panose="02020603050405020304" pitchFamily="18" charset="0"/>
                <a:sym typeface="Symbol" panose="05050102010706020507" pitchFamily="18" charset="2"/>
              </a:rPr>
              <a:t>R</a:t>
            </a:r>
            <a:endParaRPr lang="en-US" altLang="zh-CN" sz="2000" b="1" baseline="-25000">
              <a:solidFill>
                <a:srgbClr val="3333FF"/>
              </a:solidFill>
              <a:latin typeface="Times New Roman" panose="02020603050405020304" pitchFamily="18" charset="0"/>
              <a:sym typeface="Symbol" panose="05050102010706020507" pitchFamily="18" charset="2"/>
            </a:endParaRPr>
          </a:p>
        </p:txBody>
      </p:sp>
      <p:grpSp>
        <p:nvGrpSpPr>
          <p:cNvPr id="4" name="Group 18"/>
          <p:cNvGrpSpPr/>
          <p:nvPr/>
        </p:nvGrpSpPr>
        <p:grpSpPr>
          <a:xfrm>
            <a:off x="1659573" y="3131503"/>
            <a:ext cx="2286000" cy="1417638"/>
            <a:chOff x="63" y="18"/>
            <a:chExt cx="1440" cy="893"/>
          </a:xfrm>
        </p:grpSpPr>
        <p:sp>
          <p:nvSpPr>
            <p:cNvPr id="98345" name="Line 19"/>
            <p:cNvSpPr/>
            <p:nvPr/>
          </p:nvSpPr>
          <p:spPr>
            <a:xfrm>
              <a:off x="946" y="192"/>
              <a:ext cx="476" cy="2"/>
            </a:xfrm>
            <a:prstGeom prst="line">
              <a:avLst/>
            </a:prstGeom>
            <a:ln w="38100" cap="flat" cmpd="sng">
              <a:solidFill>
                <a:srgbClr val="000000"/>
              </a:solidFill>
              <a:prstDash val="dash"/>
              <a:headEnd type="none" w="med" len="med"/>
              <a:tailEnd type="none" w="med" len="med"/>
            </a:ln>
          </p:spPr>
        </p:sp>
        <p:sp>
          <p:nvSpPr>
            <p:cNvPr id="98346" name="Line 20"/>
            <p:cNvSpPr/>
            <p:nvPr/>
          </p:nvSpPr>
          <p:spPr>
            <a:xfrm>
              <a:off x="1409" y="192"/>
              <a:ext cx="0" cy="528"/>
            </a:xfrm>
            <a:prstGeom prst="line">
              <a:avLst/>
            </a:prstGeom>
            <a:ln w="38100" cap="flat" cmpd="sng">
              <a:solidFill>
                <a:srgbClr val="000000"/>
              </a:solidFill>
              <a:prstDash val="dash"/>
              <a:headEnd type="none" w="med" len="med"/>
              <a:tailEnd type="none" w="med" len="med"/>
            </a:ln>
          </p:spPr>
        </p:sp>
        <p:sp>
          <p:nvSpPr>
            <p:cNvPr id="98347" name="Text Box 21"/>
            <p:cNvSpPr txBox="1"/>
            <p:nvPr/>
          </p:nvSpPr>
          <p:spPr>
            <a:xfrm>
              <a:off x="63" y="18"/>
              <a:ext cx="742"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a:solidFill>
                    <a:srgbClr val="3333FF"/>
                  </a:solidFill>
                  <a:latin typeface="Times New Roman" panose="02020603050405020304" pitchFamily="18" charset="0"/>
                  <a:ea typeface="黑体" panose="02010609060101010101" pitchFamily="2" charset="-122"/>
                </a:rPr>
                <a:t>0.632</a:t>
              </a:r>
              <a:r>
                <a:rPr lang="en-US" altLang="zh-CN" sz="2000" b="1" i="1">
                  <a:solidFill>
                    <a:srgbClr val="3333FF"/>
                  </a:solidFill>
                  <a:latin typeface="Times New Roman" panose="02020603050405020304" pitchFamily="18" charset="0"/>
                  <a:ea typeface="黑体" panose="02010609060101010101" pitchFamily="2" charset="-122"/>
                </a:rPr>
                <a:t>U/R</a:t>
              </a:r>
              <a:endParaRPr lang="en-US" altLang="zh-CN" sz="2000" b="1" baseline="-25000">
                <a:latin typeface="Times New Roman" panose="02020603050405020304" pitchFamily="18" charset="0"/>
              </a:endParaRPr>
            </a:p>
          </p:txBody>
        </p:sp>
        <p:sp>
          <p:nvSpPr>
            <p:cNvPr id="98348" name="Text Box 22"/>
            <p:cNvSpPr txBox="1"/>
            <p:nvPr/>
          </p:nvSpPr>
          <p:spPr>
            <a:xfrm>
              <a:off x="1317" y="660"/>
              <a:ext cx="186"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000" b="1" i="1" dirty="0">
                  <a:solidFill>
                    <a:srgbClr val="3333FF"/>
                  </a:solidFill>
                  <a:latin typeface="Times New Roman" panose="02020603050405020304" pitchFamily="18" charset="0"/>
                  <a:sym typeface="Symbol" panose="05050102010706020507" pitchFamily="18" charset="2"/>
                </a:rPr>
                <a:t></a:t>
              </a:r>
            </a:p>
          </p:txBody>
        </p:sp>
      </p:grpSp>
      <p:sp>
        <p:nvSpPr>
          <p:cNvPr id="98326" name="Text Box 23"/>
          <p:cNvSpPr txBox="1"/>
          <p:nvPr/>
        </p:nvSpPr>
        <p:spPr>
          <a:xfrm>
            <a:off x="623729" y="1347470"/>
            <a:ext cx="232537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FF0066"/>
                </a:solidFill>
                <a:latin typeface="Times New Roman" panose="02020603050405020304" pitchFamily="18" charset="0"/>
              </a:rPr>
              <a:t>零状态响应曲线</a:t>
            </a:r>
          </a:p>
        </p:txBody>
      </p:sp>
      <p:grpSp>
        <p:nvGrpSpPr>
          <p:cNvPr id="5" name="Group 44"/>
          <p:cNvGrpSpPr/>
          <p:nvPr/>
        </p:nvGrpSpPr>
        <p:grpSpPr>
          <a:xfrm>
            <a:off x="2597785" y="2339340"/>
            <a:ext cx="2605088" cy="819150"/>
            <a:chOff x="0" y="0"/>
            <a:chExt cx="1641" cy="516"/>
          </a:xfrm>
        </p:grpSpPr>
        <p:sp>
          <p:nvSpPr>
            <p:cNvPr id="98340" name="Line 45"/>
            <p:cNvSpPr/>
            <p:nvPr/>
          </p:nvSpPr>
          <p:spPr>
            <a:xfrm>
              <a:off x="297" y="346"/>
              <a:ext cx="1344" cy="0"/>
            </a:xfrm>
            <a:prstGeom prst="line">
              <a:avLst/>
            </a:prstGeom>
            <a:ln w="38100" cap="flat" cmpd="sng">
              <a:solidFill>
                <a:srgbClr val="0000FF"/>
              </a:solidFill>
              <a:prstDash val="dash"/>
              <a:headEnd type="none" w="med" len="med"/>
              <a:tailEnd type="none" w="med" len="med"/>
            </a:ln>
          </p:spPr>
        </p:sp>
        <p:grpSp>
          <p:nvGrpSpPr>
            <p:cNvPr id="98341" name="Group 46"/>
            <p:cNvGrpSpPr/>
            <p:nvPr/>
          </p:nvGrpSpPr>
          <p:grpSpPr>
            <a:xfrm>
              <a:off x="0" y="0"/>
              <a:ext cx="540" cy="516"/>
              <a:chOff x="0" y="0"/>
              <a:chExt cx="540" cy="516"/>
            </a:xfrm>
          </p:grpSpPr>
          <p:sp>
            <p:nvSpPr>
              <p:cNvPr id="98342" name="Text Box 47"/>
              <p:cNvSpPr txBox="1"/>
              <p:nvPr/>
            </p:nvSpPr>
            <p:spPr>
              <a:xfrm>
                <a:off x="2" y="0"/>
                <a:ext cx="538"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FF0066"/>
                    </a:solidFill>
                    <a:latin typeface="Times New Roman" panose="02020603050405020304" pitchFamily="18" charset="0"/>
                  </a:rPr>
                  <a:t>U</a:t>
                </a:r>
                <a:endParaRPr lang="en-US" altLang="zh-CN" sz="2000" b="1" baseline="-25000">
                  <a:solidFill>
                    <a:srgbClr val="FF0066"/>
                  </a:solidFill>
                  <a:latin typeface="Times New Roman" panose="02020603050405020304" pitchFamily="18" charset="0"/>
                </a:endParaRPr>
              </a:p>
            </p:txBody>
          </p:sp>
          <p:sp>
            <p:nvSpPr>
              <p:cNvPr id="98343" name="Line 48"/>
              <p:cNvSpPr/>
              <p:nvPr/>
            </p:nvSpPr>
            <p:spPr>
              <a:xfrm>
                <a:off x="0" y="288"/>
                <a:ext cx="240" cy="0"/>
              </a:xfrm>
              <a:prstGeom prst="line">
                <a:avLst/>
              </a:prstGeom>
              <a:ln w="25400" cap="flat" cmpd="sng">
                <a:solidFill>
                  <a:srgbClr val="FF0066"/>
                </a:solidFill>
                <a:prstDash val="solid"/>
                <a:headEnd type="none" w="med" len="med"/>
                <a:tailEnd type="none" w="med" len="med"/>
              </a:ln>
            </p:spPr>
          </p:sp>
          <p:sp>
            <p:nvSpPr>
              <p:cNvPr id="98344" name="Text Box 49"/>
              <p:cNvSpPr txBox="1"/>
              <p:nvPr/>
            </p:nvSpPr>
            <p:spPr>
              <a:xfrm>
                <a:off x="21" y="265"/>
                <a:ext cx="222"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rgbClr val="FF0066"/>
                    </a:solidFill>
                    <a:latin typeface="Times New Roman" panose="02020603050405020304" pitchFamily="18" charset="0"/>
                  </a:rPr>
                  <a:t>R</a:t>
                </a:r>
              </a:p>
            </p:txBody>
          </p:sp>
        </p:grpSp>
      </p:grpSp>
      <p:graphicFrame>
        <p:nvGraphicFramePr>
          <p:cNvPr id="98333" name="Object 29"/>
          <p:cNvGraphicFramePr>
            <a:graphicFrameLocks noChangeAspect="1"/>
          </p:cNvGraphicFramePr>
          <p:nvPr/>
        </p:nvGraphicFramePr>
        <p:xfrm>
          <a:off x="8220710" y="938848"/>
          <a:ext cx="1385888" cy="869950"/>
        </p:xfrm>
        <a:graphic>
          <a:graphicData uri="http://schemas.openxmlformats.org/presentationml/2006/ole">
            <mc:AlternateContent xmlns:mc="http://schemas.openxmlformats.org/markup-compatibility/2006">
              <mc:Choice xmlns:v="urn:schemas-microsoft-com:vml" Requires="v">
                <p:oleObj r:id="rId4" imgW="1537335" imgH="965835" progId="Equation.3">
                  <p:embed/>
                </p:oleObj>
              </mc:Choice>
              <mc:Fallback>
                <p:oleObj r:id="rId4" imgW="1537335" imgH="965835" progId="Equation.3">
                  <p:embed/>
                  <p:pic>
                    <p:nvPicPr>
                      <p:cNvPr id="0" name="图片 3218"/>
                      <p:cNvPicPr/>
                      <p:nvPr/>
                    </p:nvPicPr>
                    <p:blipFill>
                      <a:blip r:embed="rId5"/>
                      <a:stretch>
                        <a:fillRect/>
                      </a:stretch>
                    </p:blipFill>
                    <p:spPr>
                      <a:xfrm>
                        <a:off x="8220710" y="938848"/>
                        <a:ext cx="1385888" cy="869950"/>
                      </a:xfrm>
                      <a:prstGeom prst="rect">
                        <a:avLst/>
                      </a:prstGeom>
                      <a:noFill/>
                      <a:ln w="38100">
                        <a:noFill/>
                        <a:miter/>
                      </a:ln>
                    </p:spPr>
                  </p:pic>
                </p:oleObj>
              </mc:Fallback>
            </mc:AlternateContent>
          </a:graphicData>
        </a:graphic>
      </p:graphicFrame>
      <p:grpSp>
        <p:nvGrpSpPr>
          <p:cNvPr id="8" name="Group 66"/>
          <p:cNvGrpSpPr/>
          <p:nvPr/>
        </p:nvGrpSpPr>
        <p:grpSpPr>
          <a:xfrm>
            <a:off x="7099935" y="2877503"/>
            <a:ext cx="2449513" cy="1295400"/>
            <a:chOff x="0" y="0"/>
            <a:chExt cx="1543" cy="816"/>
          </a:xfrm>
        </p:grpSpPr>
        <p:sp>
          <p:nvSpPr>
            <p:cNvPr id="98338" name="未知"/>
            <p:cNvSpPr/>
            <p:nvPr/>
          </p:nvSpPr>
          <p:spPr>
            <a:xfrm>
              <a:off x="0" y="0"/>
              <a:ext cx="1344" cy="816"/>
            </a:xfrm>
            <a:custGeom>
              <a:avLst/>
              <a:gdLst>
                <a:gd name="txL" fmla="*/ 0 w 1344"/>
                <a:gd name="txT" fmla="*/ 0 h 816"/>
                <a:gd name="txR" fmla="*/ 1344 w 1344"/>
                <a:gd name="txB" fmla="*/ 816 h 816"/>
              </a:gdLst>
              <a:ahLst/>
              <a:cxnLst>
                <a:cxn ang="0">
                  <a:pos x="0" y="0"/>
                </a:cxn>
                <a:cxn ang="0">
                  <a:pos x="480" y="528"/>
                </a:cxn>
                <a:cxn ang="0">
                  <a:pos x="1344" y="816"/>
                </a:cxn>
              </a:cxnLst>
              <a:rect l="txL" t="txT" r="txR" b="txB"/>
              <a:pathLst>
                <a:path w="1344" h="816">
                  <a:moveTo>
                    <a:pt x="0" y="0"/>
                  </a:moveTo>
                  <a:cubicBezTo>
                    <a:pt x="128" y="196"/>
                    <a:pt x="256" y="392"/>
                    <a:pt x="480" y="528"/>
                  </a:cubicBezTo>
                  <a:cubicBezTo>
                    <a:pt x="704" y="664"/>
                    <a:pt x="1024" y="740"/>
                    <a:pt x="1344" y="816"/>
                  </a:cubicBezTo>
                </a:path>
              </a:pathLst>
            </a:custGeom>
            <a:noFill/>
            <a:ln w="38100" cap="flat" cmpd="sng">
              <a:solidFill>
                <a:srgbClr val="009900">
                  <a:alpha val="100000"/>
                </a:srgbClr>
              </a:solidFill>
              <a:prstDash val="solid"/>
              <a:miter lim="800000"/>
              <a:headEnd type="none" w="med" len="med"/>
              <a:tailEnd type="none" w="med" len="med"/>
            </a:ln>
          </p:spPr>
          <p:txBody>
            <a:bodyPr/>
            <a:lstStyle/>
            <a:p>
              <a:endParaRPr lang="zh-CN" altLang="en-US"/>
            </a:p>
          </p:txBody>
        </p:sp>
        <p:sp>
          <p:nvSpPr>
            <p:cNvPr id="98339" name="Text Box 68"/>
            <p:cNvSpPr txBox="1"/>
            <p:nvPr/>
          </p:nvSpPr>
          <p:spPr>
            <a:xfrm>
              <a:off x="1383" y="508"/>
              <a:ext cx="160"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000" b="1" i="1">
                  <a:solidFill>
                    <a:srgbClr val="009900"/>
                  </a:solidFill>
                  <a:latin typeface="Times New Roman" panose="02020603050405020304" pitchFamily="18" charset="0"/>
                  <a:ea typeface="黑体" panose="02010609060101010101" pitchFamily="2" charset="-122"/>
                </a:rPr>
                <a:t>i</a:t>
              </a:r>
              <a:endParaRPr lang="en-US" altLang="zh-CN" sz="2000" b="1" baseline="-14000">
                <a:solidFill>
                  <a:srgbClr val="660066"/>
                </a:solidFill>
                <a:latin typeface="Times New Roman" panose="02020603050405020304" pitchFamily="18" charset="0"/>
                <a:ea typeface="黑体" panose="02010609060101010101" pitchFamily="2" charset="-122"/>
              </a:endParaRPr>
            </a:p>
          </p:txBody>
        </p:sp>
      </p:grpSp>
      <p:sp>
        <p:nvSpPr>
          <p:cNvPr id="98337" name="Text Box 69"/>
          <p:cNvSpPr txBox="1"/>
          <p:nvPr/>
        </p:nvSpPr>
        <p:spPr>
          <a:xfrm>
            <a:off x="5791042" y="1327785"/>
            <a:ext cx="232537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FF0066"/>
                </a:solidFill>
                <a:latin typeface="Times New Roman" panose="02020603050405020304" pitchFamily="18" charset="0"/>
              </a:rPr>
              <a:t>零输入响应曲线</a:t>
            </a:r>
          </a:p>
        </p:txBody>
      </p:sp>
      <p:grpSp>
        <p:nvGrpSpPr>
          <p:cNvPr id="9" name="Group 70"/>
          <p:cNvGrpSpPr/>
          <p:nvPr/>
        </p:nvGrpSpPr>
        <p:grpSpPr>
          <a:xfrm>
            <a:off x="6726873" y="1991678"/>
            <a:ext cx="3040062" cy="2505075"/>
            <a:chOff x="0" y="0"/>
            <a:chExt cx="2400" cy="1578"/>
          </a:xfrm>
        </p:grpSpPr>
        <p:sp>
          <p:nvSpPr>
            <p:cNvPr id="6" name="Line 71"/>
            <p:cNvSpPr/>
            <p:nvPr/>
          </p:nvSpPr>
          <p:spPr>
            <a:xfrm>
              <a:off x="288" y="1439"/>
              <a:ext cx="2112" cy="0"/>
            </a:xfrm>
            <a:prstGeom prst="line">
              <a:avLst/>
            </a:prstGeom>
            <a:ln w="38100" cap="flat" cmpd="sng">
              <a:solidFill>
                <a:srgbClr val="000000"/>
              </a:solidFill>
              <a:prstDash val="solid"/>
              <a:headEnd type="none" w="med" len="med"/>
              <a:tailEnd type="stealth" w="med" len="lg"/>
            </a:ln>
          </p:spPr>
        </p:sp>
        <p:sp>
          <p:nvSpPr>
            <p:cNvPr id="98334" name="Line 72"/>
            <p:cNvSpPr/>
            <p:nvPr/>
          </p:nvSpPr>
          <p:spPr>
            <a:xfrm flipV="1">
              <a:off x="288" y="95"/>
              <a:ext cx="0" cy="1344"/>
            </a:xfrm>
            <a:prstGeom prst="line">
              <a:avLst/>
            </a:prstGeom>
            <a:ln w="38100" cap="flat" cmpd="sng">
              <a:solidFill>
                <a:srgbClr val="000000"/>
              </a:solidFill>
              <a:prstDash val="solid"/>
              <a:headEnd type="none" w="med" len="med"/>
              <a:tailEnd type="stealth" w="med" len="lg"/>
            </a:ln>
          </p:spPr>
        </p:sp>
        <p:sp>
          <p:nvSpPr>
            <p:cNvPr id="98335" name="Text Box 73"/>
            <p:cNvSpPr txBox="1"/>
            <p:nvPr/>
          </p:nvSpPr>
          <p:spPr>
            <a:xfrm>
              <a:off x="16" y="1327"/>
              <a:ext cx="289"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i="1">
                  <a:latin typeface="Times New Roman" panose="02020603050405020304" pitchFamily="18" charset="0"/>
                </a:rPr>
                <a:t>O</a:t>
              </a:r>
              <a:endParaRPr lang="en-US" altLang="zh-CN" sz="2000" b="1" i="1">
                <a:solidFill>
                  <a:srgbClr val="FF33CC"/>
                </a:solidFill>
                <a:latin typeface="Times New Roman" panose="02020603050405020304" pitchFamily="18" charset="0"/>
              </a:endParaRPr>
            </a:p>
          </p:txBody>
        </p:sp>
        <p:sp>
          <p:nvSpPr>
            <p:cNvPr id="98336" name="Text Box 74"/>
            <p:cNvSpPr txBox="1"/>
            <p:nvPr/>
          </p:nvSpPr>
          <p:spPr>
            <a:xfrm>
              <a:off x="0" y="13"/>
              <a:ext cx="200"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i</a:t>
              </a:r>
              <a:endParaRPr lang="en-US" altLang="zh-CN" sz="2000" b="1">
                <a:latin typeface="Times New Roman" panose="02020603050405020304" pitchFamily="18" charset="0"/>
              </a:endParaRPr>
            </a:p>
          </p:txBody>
        </p:sp>
        <p:sp>
          <p:nvSpPr>
            <p:cNvPr id="7" name="Text Box 75"/>
            <p:cNvSpPr txBox="1"/>
            <p:nvPr/>
          </p:nvSpPr>
          <p:spPr>
            <a:xfrm>
              <a:off x="378" y="0"/>
              <a:ext cx="245"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2000" b="1" dirty="0">
                <a:latin typeface="Times New Roman" panose="02020603050405020304" pitchFamily="18" charset="0"/>
              </a:endParaRPr>
            </a:p>
          </p:txBody>
        </p:sp>
      </p:grpSp>
      <p:grpSp>
        <p:nvGrpSpPr>
          <p:cNvPr id="10" name="Group 76"/>
          <p:cNvGrpSpPr/>
          <p:nvPr/>
        </p:nvGrpSpPr>
        <p:grpSpPr>
          <a:xfrm>
            <a:off x="6623685" y="2591753"/>
            <a:ext cx="2674938" cy="398463"/>
            <a:chOff x="0" y="0"/>
            <a:chExt cx="1685" cy="251"/>
          </a:xfrm>
        </p:grpSpPr>
        <p:sp>
          <p:nvSpPr>
            <p:cNvPr id="98331" name="Text Box 77"/>
            <p:cNvSpPr txBox="1"/>
            <p:nvPr/>
          </p:nvSpPr>
          <p:spPr>
            <a:xfrm>
              <a:off x="0" y="0"/>
              <a:ext cx="538"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FF0066"/>
                  </a:solidFill>
                  <a:latin typeface="Times New Roman" panose="02020603050405020304" pitchFamily="18" charset="0"/>
                </a:rPr>
                <a:t>I</a:t>
              </a:r>
              <a:r>
                <a:rPr lang="en-US" altLang="zh-CN" sz="2000" b="1" baseline="-25000">
                  <a:solidFill>
                    <a:srgbClr val="FF0066"/>
                  </a:solidFill>
                  <a:latin typeface="Times New Roman" panose="02020603050405020304" pitchFamily="18" charset="0"/>
                </a:rPr>
                <a:t>0</a:t>
              </a:r>
            </a:p>
          </p:txBody>
        </p:sp>
        <p:sp>
          <p:nvSpPr>
            <p:cNvPr id="98332" name="Line 78"/>
            <p:cNvSpPr/>
            <p:nvPr/>
          </p:nvSpPr>
          <p:spPr>
            <a:xfrm>
              <a:off x="341" y="192"/>
              <a:ext cx="1344" cy="0"/>
            </a:xfrm>
            <a:prstGeom prst="line">
              <a:avLst/>
            </a:prstGeom>
            <a:ln w="38100" cap="flat" cmpd="sng">
              <a:solidFill>
                <a:srgbClr val="0000FF"/>
              </a:solidFill>
              <a:prstDash val="dash"/>
              <a:headEnd type="none" w="med" len="med"/>
              <a:tailEnd type="none" w="med" len="med"/>
            </a:ln>
          </p:spPr>
        </p:sp>
      </p:grpSp>
      <p:sp>
        <p:nvSpPr>
          <p:cNvPr id="11" name="Text Box 79"/>
          <p:cNvSpPr txBox="1"/>
          <p:nvPr/>
        </p:nvSpPr>
        <p:spPr>
          <a:xfrm>
            <a:off x="9498172" y="4233863"/>
            <a:ext cx="253365" cy="39878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i="1">
                <a:latin typeface="Times New Roman" panose="02020603050405020304" pitchFamily="18" charset="0"/>
              </a:rPr>
              <a:t>t</a:t>
            </a:r>
            <a:endParaRPr lang="en-US" altLang="zh-CN" sz="2000" b="1">
              <a:solidFill>
                <a:srgbClr val="FF33CC"/>
              </a:solidFill>
              <a:latin typeface="Times New Roman" panose="02020603050405020304" pitchFamily="18" charset="0"/>
            </a:endParaRPr>
          </a:p>
        </p:txBody>
      </p:sp>
      <p:grpSp>
        <p:nvGrpSpPr>
          <p:cNvPr id="12" name="Group 80"/>
          <p:cNvGrpSpPr/>
          <p:nvPr/>
        </p:nvGrpSpPr>
        <p:grpSpPr>
          <a:xfrm>
            <a:off x="5958523" y="3507740"/>
            <a:ext cx="2184400" cy="1103313"/>
            <a:chOff x="49" y="18"/>
            <a:chExt cx="1376" cy="695"/>
          </a:xfrm>
        </p:grpSpPr>
        <p:sp>
          <p:nvSpPr>
            <p:cNvPr id="98327" name="Line 81"/>
            <p:cNvSpPr/>
            <p:nvPr/>
          </p:nvSpPr>
          <p:spPr>
            <a:xfrm>
              <a:off x="780" y="209"/>
              <a:ext cx="528" cy="0"/>
            </a:xfrm>
            <a:prstGeom prst="line">
              <a:avLst/>
            </a:prstGeom>
            <a:ln w="38100" cap="flat" cmpd="sng">
              <a:solidFill>
                <a:srgbClr val="000000"/>
              </a:solidFill>
              <a:prstDash val="dash"/>
              <a:headEnd type="none" w="med" len="med"/>
              <a:tailEnd type="none" w="med" len="med"/>
            </a:ln>
          </p:spPr>
        </p:sp>
        <p:sp>
          <p:nvSpPr>
            <p:cNvPr id="98328" name="Line 82"/>
            <p:cNvSpPr/>
            <p:nvPr/>
          </p:nvSpPr>
          <p:spPr>
            <a:xfrm>
              <a:off x="1344" y="197"/>
              <a:ext cx="0" cy="288"/>
            </a:xfrm>
            <a:prstGeom prst="line">
              <a:avLst/>
            </a:prstGeom>
            <a:ln w="38100" cap="flat" cmpd="sng">
              <a:solidFill>
                <a:srgbClr val="000000"/>
              </a:solidFill>
              <a:prstDash val="dash"/>
              <a:headEnd type="none" w="med" len="med"/>
              <a:tailEnd type="none" w="med" len="med"/>
            </a:ln>
          </p:spPr>
        </p:sp>
        <p:sp>
          <p:nvSpPr>
            <p:cNvPr id="98329" name="Text Box 83"/>
            <p:cNvSpPr txBox="1"/>
            <p:nvPr/>
          </p:nvSpPr>
          <p:spPr>
            <a:xfrm>
              <a:off x="49" y="18"/>
              <a:ext cx="590"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a:solidFill>
                    <a:srgbClr val="6600FF"/>
                  </a:solidFill>
                  <a:latin typeface="Times New Roman" panose="02020603050405020304" pitchFamily="18" charset="0"/>
                  <a:ea typeface="黑体" panose="02010609060101010101" pitchFamily="2" charset="-122"/>
                </a:rPr>
                <a:t>0.368</a:t>
              </a:r>
              <a:r>
                <a:rPr lang="en-US" altLang="zh-CN" sz="2000" b="1" i="1">
                  <a:solidFill>
                    <a:srgbClr val="6600FF"/>
                  </a:solidFill>
                  <a:latin typeface="Times New Roman" panose="02020603050405020304" pitchFamily="18" charset="0"/>
                  <a:ea typeface="黑体" panose="02010609060101010101" pitchFamily="2" charset="-122"/>
                </a:rPr>
                <a:t>I</a:t>
              </a:r>
              <a:r>
                <a:rPr lang="en-US" altLang="zh-CN" sz="2000" b="1" baseline="-25000">
                  <a:solidFill>
                    <a:srgbClr val="6600FF"/>
                  </a:solidFill>
                  <a:latin typeface="Times New Roman" panose="02020603050405020304" pitchFamily="18" charset="0"/>
                </a:rPr>
                <a:t>0</a:t>
              </a:r>
            </a:p>
          </p:txBody>
        </p:sp>
        <p:sp>
          <p:nvSpPr>
            <p:cNvPr id="98330" name="Text Box 84"/>
            <p:cNvSpPr txBox="1"/>
            <p:nvPr/>
          </p:nvSpPr>
          <p:spPr>
            <a:xfrm>
              <a:off x="1239" y="462"/>
              <a:ext cx="186"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000" b="1" i="1" dirty="0">
                  <a:solidFill>
                    <a:srgbClr val="3333FF"/>
                  </a:solidFill>
                  <a:latin typeface="Times New Roman" panose="02020603050405020304" pitchFamily="18" charset="0"/>
                  <a:sym typeface="Symbol" panose="05050102010706020507" pitchFamily="18" charset="2"/>
                </a:rPr>
                <a:t></a:t>
              </a:r>
              <a:endParaRPr lang="zh-CN" altLang="en-US" sz="2000" b="1" i="1" dirty="0">
                <a:latin typeface="Times New Roman" panose="02020603050405020304" pitchFamily="18" charset="0"/>
                <a:sym typeface="Symbol" panose="05050102010706020507" pitchFamily="18" charset="2"/>
              </a:endParaRPr>
            </a:p>
          </p:txBody>
        </p:sp>
      </p:grpSp>
      <p:sp>
        <p:nvSpPr>
          <p:cNvPr id="13" name="Text Box 85"/>
          <p:cNvSpPr txBox="1"/>
          <p:nvPr/>
        </p:nvSpPr>
        <p:spPr>
          <a:xfrm>
            <a:off x="6842760" y="4541203"/>
            <a:ext cx="2771775" cy="3987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000" b="1" dirty="0">
                <a:solidFill>
                  <a:srgbClr val="3333FF"/>
                </a:solidFill>
                <a:latin typeface="Times New Roman" panose="02020603050405020304" pitchFamily="18" charset="0"/>
              </a:rPr>
              <a:t>时间常数  </a:t>
            </a:r>
            <a:r>
              <a:rPr lang="zh-CN" altLang="en-US" sz="2000" b="1" i="1" dirty="0">
                <a:solidFill>
                  <a:srgbClr val="3333FF"/>
                </a:solidFill>
                <a:latin typeface="Times New Roman" panose="02020603050405020304" pitchFamily="18" charset="0"/>
                <a:sym typeface="Symbol" panose="05050102010706020507" pitchFamily="18" charset="2"/>
              </a:rPr>
              <a:t> </a:t>
            </a:r>
            <a:r>
              <a:rPr lang="en-US" altLang="zh-CN" sz="2000" b="1">
                <a:solidFill>
                  <a:srgbClr val="3333FF"/>
                </a:solidFill>
                <a:latin typeface="Times New Roman" panose="02020603050405020304" pitchFamily="18" charset="0"/>
                <a:sym typeface="Symbol" panose="05050102010706020507" pitchFamily="18" charset="2"/>
              </a:rPr>
              <a:t>= </a:t>
            </a:r>
            <a:r>
              <a:rPr lang="en-US" altLang="zh-CN" sz="2000" b="1" i="1">
                <a:solidFill>
                  <a:srgbClr val="3333FF"/>
                </a:solidFill>
                <a:latin typeface="Times New Roman" panose="02020603050405020304" pitchFamily="18" charset="0"/>
                <a:sym typeface="Symbol" panose="05050102010706020507" pitchFamily="18" charset="2"/>
              </a:rPr>
              <a:t>L</a:t>
            </a:r>
            <a:r>
              <a:rPr lang="en-US" altLang="zh-CN" sz="2000" b="1">
                <a:solidFill>
                  <a:srgbClr val="3333FF"/>
                </a:solidFill>
                <a:latin typeface="Times New Roman" panose="02020603050405020304" pitchFamily="18" charset="0"/>
                <a:sym typeface="Symbol" panose="05050102010706020507" pitchFamily="18" charset="2"/>
              </a:rPr>
              <a:t>/</a:t>
            </a:r>
            <a:r>
              <a:rPr lang="en-US" altLang="zh-CN" sz="2000" b="1" i="1">
                <a:solidFill>
                  <a:srgbClr val="3333FF"/>
                </a:solidFill>
                <a:latin typeface="Times New Roman" panose="02020603050405020304" pitchFamily="18" charset="0"/>
                <a:sym typeface="Symbol" panose="05050102010706020507" pitchFamily="18" charset="2"/>
              </a:rPr>
              <a:t>R</a:t>
            </a:r>
            <a:endParaRPr lang="en-US" altLang="zh-CN" sz="2000" b="1" baseline="-25000">
              <a:solidFill>
                <a:srgbClr val="3333FF"/>
              </a:solidFill>
              <a:latin typeface="Times New Roman" panose="02020603050405020304" pitchFamily="18" charset="0"/>
              <a:sym typeface="Symbol" panose="05050102010706020507" pitchFamily="18" charset="2"/>
            </a:endParaRPr>
          </a:p>
        </p:txBody>
      </p:sp>
      <p:grpSp>
        <p:nvGrpSpPr>
          <p:cNvPr id="16" name="Group 87"/>
          <p:cNvGrpSpPr/>
          <p:nvPr/>
        </p:nvGrpSpPr>
        <p:grpSpPr>
          <a:xfrm>
            <a:off x="2248535" y="4907915"/>
            <a:ext cx="4497388" cy="709613"/>
            <a:chOff x="0" y="-6"/>
            <a:chExt cx="2833" cy="447"/>
          </a:xfrm>
        </p:grpSpPr>
        <p:sp>
          <p:nvSpPr>
            <p:cNvPr id="98325" name="Text Box 88"/>
            <p:cNvSpPr txBox="1"/>
            <p:nvPr/>
          </p:nvSpPr>
          <p:spPr>
            <a:xfrm>
              <a:off x="0" y="82"/>
              <a:ext cx="2833" cy="29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400" b="1" dirty="0">
                  <a:solidFill>
                    <a:srgbClr val="6600FF"/>
                  </a:solidFill>
                  <a:latin typeface="Times New Roman" panose="02020603050405020304" pitchFamily="18" charset="0"/>
                </a:rPr>
                <a:t>当 </a:t>
              </a:r>
              <a:r>
                <a:rPr lang="en-US" altLang="zh-CN" sz="2400" b="1" i="1">
                  <a:solidFill>
                    <a:srgbClr val="6600FF"/>
                  </a:solidFill>
                  <a:latin typeface="Times New Roman" panose="02020603050405020304" pitchFamily="18" charset="0"/>
                </a:rPr>
                <a:t>t </a:t>
              </a:r>
              <a:r>
                <a:rPr lang="en-US" altLang="zh-CN" sz="2400" b="1">
                  <a:solidFill>
                    <a:srgbClr val="6600FF"/>
                  </a:solidFill>
                  <a:latin typeface="Times New Roman" panose="02020603050405020304" pitchFamily="18" charset="0"/>
                </a:rPr>
                <a:t>= </a:t>
              </a:r>
              <a:r>
                <a:rPr lang="en-US" altLang="zh-CN" sz="2400" b="1" i="1">
                  <a:solidFill>
                    <a:srgbClr val="6600FF"/>
                  </a:solidFill>
                  <a:latin typeface="Times New Roman" panose="02020603050405020304" pitchFamily="18" charset="0"/>
                  <a:sym typeface="Symbol" panose="05050102010706020507" pitchFamily="18" charset="2"/>
                </a:rPr>
                <a:t></a:t>
              </a:r>
              <a:r>
                <a:rPr lang="en-US" altLang="zh-CN" sz="2400" b="1">
                  <a:solidFill>
                    <a:srgbClr val="6600FF"/>
                  </a:solidFill>
                  <a:latin typeface="Times New Roman" panose="02020603050405020304" pitchFamily="18" charset="0"/>
                  <a:sym typeface="Symbol" panose="05050102010706020507" pitchFamily="18" charset="2"/>
                </a:rPr>
                <a:t> </a:t>
              </a:r>
              <a:r>
                <a:rPr lang="zh-CN" altLang="en-US" sz="2400" b="1" dirty="0">
                  <a:solidFill>
                    <a:srgbClr val="6600FF"/>
                  </a:solidFill>
                  <a:latin typeface="Times New Roman" panose="02020603050405020304" pitchFamily="18" charset="0"/>
                </a:rPr>
                <a:t>时，　　　　　。</a:t>
              </a:r>
              <a:endParaRPr lang="zh-CN" altLang="en-US" sz="2400" b="1" baseline="-25000" dirty="0">
                <a:solidFill>
                  <a:srgbClr val="6600FF"/>
                </a:solidFill>
                <a:latin typeface="Times New Roman" panose="02020603050405020304" pitchFamily="18" charset="0"/>
              </a:endParaRPr>
            </a:p>
          </p:txBody>
        </p:sp>
        <p:graphicFrame>
          <p:nvGraphicFramePr>
            <p:cNvPr id="14" name="Object 52"/>
            <p:cNvGraphicFramePr>
              <a:graphicFrameLocks noChangeAspect="1"/>
            </p:cNvGraphicFramePr>
            <p:nvPr/>
          </p:nvGraphicFramePr>
          <p:xfrm>
            <a:off x="1088" y="-6"/>
            <a:ext cx="910" cy="447"/>
          </p:xfrm>
          <a:graphic>
            <a:graphicData uri="http://schemas.openxmlformats.org/presentationml/2006/ole">
              <mc:AlternateContent xmlns:mc="http://schemas.openxmlformats.org/markup-compatibility/2006">
                <mc:Choice xmlns:v="urn:schemas-microsoft-com:vml" Requires="v">
                  <p:oleObj r:id="rId6" imgW="800100" imgH="393700" progId="Equation.3">
                    <p:embed/>
                  </p:oleObj>
                </mc:Choice>
                <mc:Fallback>
                  <p:oleObj r:id="rId6" imgW="800100" imgH="393700" progId="Equation.3">
                    <p:embed/>
                    <p:pic>
                      <p:nvPicPr>
                        <p:cNvPr id="0" name="图片 3162"/>
                        <p:cNvPicPr/>
                        <p:nvPr/>
                      </p:nvPicPr>
                      <p:blipFill>
                        <a:blip r:embed="rId7"/>
                        <a:stretch>
                          <a:fillRect/>
                        </a:stretch>
                      </p:blipFill>
                      <p:spPr>
                        <a:xfrm>
                          <a:off x="1088" y="-6"/>
                          <a:ext cx="910" cy="447"/>
                        </a:xfrm>
                        <a:prstGeom prst="rect">
                          <a:avLst/>
                        </a:prstGeom>
                        <a:noFill/>
                        <a:ln w="38100">
                          <a:noFill/>
                          <a:miter/>
                        </a:ln>
                      </p:spPr>
                    </p:pic>
                  </p:oleObj>
                </mc:Fallback>
              </mc:AlternateContent>
            </a:graphicData>
          </a:graphic>
        </p:graphicFrame>
      </p:grpSp>
      <p:sp>
        <p:nvSpPr>
          <p:cNvPr id="98357" name="Text Box 90"/>
          <p:cNvSpPr txBox="1"/>
          <p:nvPr/>
        </p:nvSpPr>
        <p:spPr>
          <a:xfrm>
            <a:off x="6185535" y="5057140"/>
            <a:ext cx="3648075"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l">
              <a:spcBef>
                <a:spcPct val="0"/>
              </a:spcBef>
              <a:buNone/>
            </a:pPr>
            <a:r>
              <a:rPr lang="zh-CN" altLang="en-US" sz="2400" b="1" dirty="0">
                <a:solidFill>
                  <a:srgbClr val="6600FF"/>
                </a:solidFill>
                <a:latin typeface="Times New Roman" panose="02020603050405020304" pitchFamily="18" charset="0"/>
              </a:rPr>
              <a:t>当  </a:t>
            </a:r>
            <a:r>
              <a:rPr lang="en-US" altLang="zh-CN" sz="2400" b="1" i="1">
                <a:solidFill>
                  <a:srgbClr val="6600FF"/>
                </a:solidFill>
                <a:latin typeface="Times New Roman" panose="02020603050405020304" pitchFamily="18" charset="0"/>
              </a:rPr>
              <a:t>t </a:t>
            </a:r>
            <a:r>
              <a:rPr lang="en-US" altLang="zh-CN" sz="2400" b="1">
                <a:solidFill>
                  <a:srgbClr val="6600FF"/>
                </a:solidFill>
                <a:latin typeface="Times New Roman" panose="02020603050405020304" pitchFamily="18" charset="0"/>
              </a:rPr>
              <a:t>= </a:t>
            </a:r>
            <a:r>
              <a:rPr lang="en-US" altLang="zh-CN" sz="2400" b="1" i="1">
                <a:solidFill>
                  <a:srgbClr val="6600FF"/>
                </a:solidFill>
                <a:latin typeface="Times New Roman" panose="02020603050405020304" pitchFamily="18" charset="0"/>
                <a:sym typeface="Symbol" panose="05050102010706020507" pitchFamily="18" charset="2"/>
              </a:rPr>
              <a:t> </a:t>
            </a:r>
            <a:r>
              <a:rPr lang="zh-CN" altLang="en-US" sz="2400" b="1" dirty="0">
                <a:solidFill>
                  <a:srgbClr val="6600FF"/>
                </a:solidFill>
                <a:latin typeface="Times New Roman" panose="02020603050405020304" pitchFamily="18" charset="0"/>
              </a:rPr>
              <a:t>时，</a:t>
            </a:r>
            <a:r>
              <a:rPr lang="en-US" altLang="zh-CN" sz="2400" b="1" i="1">
                <a:solidFill>
                  <a:srgbClr val="FF00FF"/>
                </a:solidFill>
                <a:latin typeface="Times New Roman" panose="02020603050405020304" pitchFamily="18" charset="0"/>
              </a:rPr>
              <a:t>i</a:t>
            </a:r>
            <a:r>
              <a:rPr lang="en-US" altLang="zh-CN" sz="2400" b="1">
                <a:solidFill>
                  <a:srgbClr val="FF00FF"/>
                </a:solidFill>
                <a:latin typeface="Times New Roman" panose="02020603050405020304" pitchFamily="18" charset="0"/>
              </a:rPr>
              <a:t> = 36</a:t>
            </a:r>
            <a:r>
              <a:rPr lang="en-US" altLang="zh-CN" sz="2400" b="1">
                <a:solidFill>
                  <a:srgbClr val="FF00FF"/>
                </a:solidFill>
                <a:latin typeface="Times New Roman" panose="02020603050405020304" pitchFamily="18" charset="0"/>
                <a:sym typeface="+mn-ea"/>
              </a:rPr>
              <a:t>.</a:t>
            </a:r>
            <a:r>
              <a:rPr lang="en-US" altLang="zh-CN" sz="2400" b="1">
                <a:solidFill>
                  <a:srgbClr val="FF00FF"/>
                </a:solidFill>
                <a:latin typeface="Times New Roman" panose="02020603050405020304" pitchFamily="18" charset="0"/>
              </a:rPr>
              <a:t>8%</a:t>
            </a:r>
            <a:r>
              <a:rPr lang="en-US" altLang="zh-CN" sz="2400" b="1" i="1">
                <a:solidFill>
                  <a:srgbClr val="FF00FF"/>
                </a:solidFill>
                <a:latin typeface="Times New Roman" panose="02020603050405020304" pitchFamily="18" charset="0"/>
              </a:rPr>
              <a:t>I</a:t>
            </a:r>
            <a:r>
              <a:rPr lang="en-US" altLang="zh-CN" sz="2400" b="1" baseline="-25000">
                <a:solidFill>
                  <a:srgbClr val="FF00FF"/>
                </a:solidFill>
                <a:latin typeface="Times New Roman" panose="02020603050405020304" pitchFamily="18" charset="0"/>
              </a:rPr>
              <a:t>0</a:t>
            </a:r>
            <a:r>
              <a:rPr lang="en-US" altLang="zh-CN" sz="2400" b="1">
                <a:solidFill>
                  <a:srgbClr val="6600FF"/>
                </a:solidFill>
                <a:latin typeface="Times New Roman" panose="02020603050405020304" pitchFamily="18" charset="0"/>
                <a:ea typeface="黑体" panose="02010609060101010101" pitchFamily="2" charset="-122"/>
              </a:rPr>
              <a:t>。</a:t>
            </a:r>
          </a:p>
        </p:txBody>
      </p:sp>
      <p:sp>
        <p:nvSpPr>
          <p:cNvPr id="98358" name="Text Box 91"/>
          <p:cNvSpPr txBox="1"/>
          <p:nvPr/>
        </p:nvSpPr>
        <p:spPr>
          <a:xfrm>
            <a:off x="1559560" y="5699760"/>
            <a:ext cx="9399905" cy="460375"/>
          </a:xfrm>
          <a:prstGeom prst="rect">
            <a:avLst/>
          </a:prstGeom>
          <a:noFill/>
          <a:ln w="9525">
            <a:noFill/>
          </a:ln>
        </p:spPr>
        <p:txBody>
          <a:bodyPr wrap="squar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zh-CN" altLang="en-US" sz="2400" b="1" i="1" dirty="0">
                <a:solidFill>
                  <a:srgbClr val="6600FF"/>
                </a:solidFill>
                <a:latin typeface="Times New Roman" panose="02020603050405020304" pitchFamily="18" charset="0"/>
              </a:rPr>
              <a:t>　　</a:t>
            </a:r>
            <a:r>
              <a:rPr lang="zh-CN" altLang="en-US" sz="2400" b="1" dirty="0">
                <a:solidFill>
                  <a:srgbClr val="6600FF"/>
                </a:solidFill>
                <a:latin typeface="Times New Roman" panose="02020603050405020304" pitchFamily="18" charset="0"/>
              </a:rPr>
              <a:t>电路中</a:t>
            </a:r>
            <a:r>
              <a:rPr lang="zh-CN" altLang="en-US" sz="2400" b="1" i="1" dirty="0">
                <a:solidFill>
                  <a:srgbClr val="6600FF"/>
                </a:solidFill>
                <a:latin typeface="Times New Roman" panose="02020603050405020304" pitchFamily="18" charset="0"/>
              </a:rPr>
              <a:t> </a:t>
            </a:r>
            <a:r>
              <a:rPr lang="en-US" altLang="zh-CN" sz="2400" b="1" i="1" dirty="0" err="1">
                <a:solidFill>
                  <a:srgbClr val="FF0066"/>
                </a:solidFill>
                <a:latin typeface="Times New Roman" panose="02020603050405020304" pitchFamily="18" charset="0"/>
              </a:rPr>
              <a:t>u</a:t>
            </a:r>
            <a:r>
              <a:rPr lang="en-US" altLang="zh-CN" sz="2400" b="1" i="1" baseline="-25000" dirty="0" err="1">
                <a:solidFill>
                  <a:srgbClr val="FF0066"/>
                </a:solidFill>
                <a:latin typeface="Times New Roman" panose="02020603050405020304" pitchFamily="18" charset="0"/>
              </a:rPr>
              <a:t>R</a:t>
            </a:r>
            <a:r>
              <a:rPr lang="en-US" altLang="zh-CN" sz="2400" b="1" i="1">
                <a:solidFill>
                  <a:srgbClr val="FF0066"/>
                </a:solidFill>
                <a:latin typeface="Times New Roman" panose="02020603050405020304" pitchFamily="18" charset="0"/>
              </a:rPr>
              <a:t> </a:t>
            </a:r>
            <a:r>
              <a:rPr lang="zh-CN" altLang="en-US" sz="2400" b="1" dirty="0">
                <a:solidFill>
                  <a:srgbClr val="6600FF"/>
                </a:solidFill>
                <a:latin typeface="Times New Roman" panose="02020603050405020304" pitchFamily="18" charset="0"/>
              </a:rPr>
              <a:t>和 </a:t>
            </a:r>
            <a:r>
              <a:rPr lang="en-US" altLang="zh-CN" sz="2400" b="1" i="1" dirty="0" err="1">
                <a:solidFill>
                  <a:srgbClr val="FF0066"/>
                </a:solidFill>
                <a:latin typeface="Times New Roman" panose="02020603050405020304" pitchFamily="18" charset="0"/>
              </a:rPr>
              <a:t>u</a:t>
            </a:r>
            <a:r>
              <a:rPr lang="en-US" altLang="zh-CN" sz="2400" b="1" i="1" baseline="-25000" dirty="0" err="1">
                <a:solidFill>
                  <a:srgbClr val="FF0066"/>
                </a:solidFill>
                <a:latin typeface="Times New Roman" panose="02020603050405020304" pitchFamily="18" charset="0"/>
              </a:rPr>
              <a:t>L</a:t>
            </a:r>
            <a:r>
              <a:rPr lang="en-US" altLang="zh-CN" sz="2400" b="1" i="1">
                <a:solidFill>
                  <a:srgbClr val="FF0066"/>
                </a:solidFill>
                <a:latin typeface="Times New Roman" panose="02020603050405020304" pitchFamily="18" charset="0"/>
              </a:rPr>
              <a:t> </a:t>
            </a:r>
            <a:r>
              <a:rPr lang="zh-CN" altLang="en-US" sz="2400" b="1" dirty="0">
                <a:solidFill>
                  <a:srgbClr val="6600FF"/>
                </a:solidFill>
                <a:latin typeface="Times New Roman" panose="02020603050405020304" pitchFamily="18" charset="0"/>
              </a:rPr>
              <a:t>可根据电阻和电感元件两端的电压电流关系确定。</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98326"/>
                                        </p:tgtEl>
                                        <p:attrNameLst>
                                          <p:attrName>style.visibility</p:attrName>
                                        </p:attrNameLst>
                                      </p:cBhvr>
                                      <p:to>
                                        <p:strVal val="visible"/>
                                      </p:to>
                                    </p:set>
                                    <p:animEffect transition="in" filter="blinds(vertical)">
                                      <p:cBhvr>
                                        <p:cTn id="7" dur="500"/>
                                        <p:tgtEl>
                                          <p:spTgt spid="983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983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7" presetClass="entr" presetSubtype="8"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ppt_x</p:attrName>
                                        </p:attrNameLst>
                                      </p:cBhvr>
                                      <p:tavLst>
                                        <p:tav tm="0">
                                          <p:val>
                                            <p:strVal val="#ppt_x-#ppt_w/2"/>
                                          </p:val>
                                        </p:tav>
                                        <p:tav tm="100000">
                                          <p:val>
                                            <p:strVal val="#ppt_x"/>
                                          </p:val>
                                        </p:tav>
                                      </p:tavLst>
                                    </p:anim>
                                    <p:anim calcmode="lin" valueType="num">
                                      <p:cBhvr>
                                        <p:cTn id="21" dur="500" fill="hold"/>
                                        <p:tgtEl>
                                          <p:spTgt spid="5"/>
                                        </p:tgtEl>
                                        <p:attrNameLst>
                                          <p:attrName>ppt_y</p:attrName>
                                        </p:attrNameLst>
                                      </p:cBhvr>
                                      <p:tavLst>
                                        <p:tav tm="0">
                                          <p:val>
                                            <p:strVal val="#ppt_y"/>
                                          </p:val>
                                        </p:tav>
                                        <p:tav tm="100000">
                                          <p:val>
                                            <p:strVal val="#ppt_y"/>
                                          </p:val>
                                        </p:tav>
                                      </p:tavLst>
                                    </p:anim>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dissolv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32"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box(out)">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98320"/>
                                        </p:tgtEl>
                                        <p:attrNameLst>
                                          <p:attrName>style.visibility</p:attrName>
                                        </p:attrNameLst>
                                      </p:cBhvr>
                                      <p:to>
                                        <p:strVal val="visible"/>
                                      </p:to>
                                    </p:set>
                                    <p:animEffect transition="in" filter="dissolve">
                                      <p:cBhvr>
                                        <p:cTn id="38" dur="500"/>
                                        <p:tgtEl>
                                          <p:spTgt spid="98320"/>
                                        </p:tgtEl>
                                      </p:cBhvr>
                                    </p:animEffect>
                                  </p:childTnLst>
                                </p:cTn>
                              </p:par>
                            </p:childTnLst>
                          </p:cTn>
                        </p:par>
                      </p:childTnLst>
                    </p:cTn>
                  </p:par>
                  <p:par>
                    <p:cTn id="39" fill="hold">
                      <p:stCondLst>
                        <p:cond delay="indefinite"/>
                      </p:stCondLst>
                      <p:childTnLst>
                        <p:par>
                          <p:cTn id="40" fill="hold">
                            <p:stCondLst>
                              <p:cond delay="0"/>
                            </p:stCondLst>
                            <p:childTnLst>
                              <p:par>
                                <p:cTn id="41" presetID="17" presetClass="entr" presetSubtype="10" fill="hold" nodeType="clickEffect">
                                  <p:stCondLst>
                                    <p:cond delay="0"/>
                                  </p:stCondLst>
                                  <p:childTnLst>
                                    <p:set>
                                      <p:cBhvr>
                                        <p:cTn id="42" dur="1" fill="hold">
                                          <p:stCondLst>
                                            <p:cond delay="0"/>
                                          </p:stCondLst>
                                        </p:cTn>
                                        <p:tgtEl>
                                          <p:spTgt spid="98333"/>
                                        </p:tgtEl>
                                        <p:attrNameLst>
                                          <p:attrName>style.visibility</p:attrName>
                                        </p:attrNameLst>
                                      </p:cBhvr>
                                      <p:to>
                                        <p:strVal val="visible"/>
                                      </p:to>
                                    </p:set>
                                    <p:anim calcmode="lin" valueType="num">
                                      <p:cBhvr>
                                        <p:cTn id="43" dur="500" fill="hold"/>
                                        <p:tgtEl>
                                          <p:spTgt spid="98333"/>
                                        </p:tgtEl>
                                        <p:attrNameLst>
                                          <p:attrName>ppt_w</p:attrName>
                                        </p:attrNameLst>
                                      </p:cBhvr>
                                      <p:tavLst>
                                        <p:tav tm="0">
                                          <p:val>
                                            <p:fltVal val="0"/>
                                          </p:val>
                                        </p:tav>
                                        <p:tav tm="100000">
                                          <p:val>
                                            <p:strVal val="#ppt_w"/>
                                          </p:val>
                                        </p:tav>
                                      </p:tavLst>
                                    </p:anim>
                                    <p:anim calcmode="lin" valueType="num">
                                      <p:cBhvr>
                                        <p:cTn id="44" dur="500" fill="hold"/>
                                        <p:tgtEl>
                                          <p:spTgt spid="98333"/>
                                        </p:tgtEl>
                                        <p:attrNameLst>
                                          <p:attrName>ppt_h</p:attrName>
                                        </p:attrNameLst>
                                      </p:cBhvr>
                                      <p:tavLst>
                                        <p:tav tm="0">
                                          <p:val>
                                            <p:strVal val="#ppt_h"/>
                                          </p:val>
                                        </p:tav>
                                        <p:tav tm="100000">
                                          <p:val>
                                            <p:strVal val="#ppt_h"/>
                                          </p:val>
                                        </p:tav>
                                      </p:tavLst>
                                    </p:anim>
                                  </p:childTnLst>
                                </p:cTn>
                              </p:par>
                            </p:childTnLst>
                          </p:cTn>
                        </p:par>
                        <p:par>
                          <p:cTn id="45" fill="hold">
                            <p:stCondLst>
                              <p:cond delay="500"/>
                            </p:stCondLst>
                            <p:childTnLst>
                              <p:par>
                                <p:cTn id="46" presetID="4" presetClass="entr" presetSubtype="32" fill="hold" grpId="0" nodeType="afterEffect">
                                  <p:stCondLst>
                                    <p:cond delay="0"/>
                                  </p:stCondLst>
                                  <p:childTnLst>
                                    <p:set>
                                      <p:cBhvr>
                                        <p:cTn id="47" dur="1" fill="hold">
                                          <p:stCondLst>
                                            <p:cond delay="0"/>
                                          </p:stCondLst>
                                        </p:cTn>
                                        <p:tgtEl>
                                          <p:spTgt spid="98337"/>
                                        </p:tgtEl>
                                        <p:attrNameLst>
                                          <p:attrName>style.visibility</p:attrName>
                                        </p:attrNameLst>
                                      </p:cBhvr>
                                      <p:to>
                                        <p:strVal val="visible"/>
                                      </p:to>
                                    </p:set>
                                    <p:animEffect transition="in" filter="box(out)">
                                      <p:cBhvr>
                                        <p:cTn id="48" dur="500"/>
                                        <p:tgtEl>
                                          <p:spTgt spid="98337"/>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32"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box(out)">
                                      <p:cBhvr>
                                        <p:cTn id="53" dur="500"/>
                                        <p:tgtEl>
                                          <p:spTgt spid="9"/>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499"/>
                                          </p:stCondLst>
                                        </p:cTn>
                                        <p:tgtEl>
                                          <p:spTgt spid="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4" presetClass="entr" presetSubtype="32" fill="hold"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box(out)">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4" presetClass="entr" presetSubtype="32" fill="hold"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box(out)">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dissolve">
                                      <p:cBhvr>
                                        <p:cTn id="71" dur="500"/>
                                        <p:tgtEl>
                                          <p:spTgt spid="13"/>
                                        </p:tgtEl>
                                      </p:cBhvr>
                                    </p:animEffect>
                                  </p:childTnLst>
                                </p:cTn>
                              </p:par>
                            </p:childTnLst>
                          </p:cTn>
                        </p:par>
                      </p:childTnLst>
                    </p:cTn>
                  </p:par>
                  <p:par>
                    <p:cTn id="72" fill="hold">
                      <p:stCondLst>
                        <p:cond delay="indefinite"/>
                      </p:stCondLst>
                      <p:childTnLst>
                        <p:par>
                          <p:cTn id="73" fill="hold">
                            <p:stCondLst>
                              <p:cond delay="0"/>
                            </p:stCondLst>
                            <p:childTnLst>
                              <p:par>
                                <p:cTn id="74" presetID="4" presetClass="entr" presetSubtype="16" fill="hold" nodeType="click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box(in)">
                                      <p:cBhvr>
                                        <p:cTn id="76" dur="500"/>
                                        <p:tgtEl>
                                          <p:spTgt spid="1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wipe(left)">
                                      <p:cBhvr>
                                        <p:cTn id="81" dur="500"/>
                                        <p:tgtEl>
                                          <p:spTgt spid="16"/>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98357"/>
                                        </p:tgtEl>
                                        <p:attrNameLst>
                                          <p:attrName>style.visibility</p:attrName>
                                        </p:attrNameLst>
                                      </p:cBhvr>
                                      <p:to>
                                        <p:strVal val="visible"/>
                                      </p:to>
                                    </p:set>
                                    <p:animEffect transition="in" filter="wipe(left)">
                                      <p:cBhvr>
                                        <p:cTn id="86" dur="500"/>
                                        <p:tgtEl>
                                          <p:spTgt spid="98357"/>
                                        </p:tgtEl>
                                      </p:cBhvr>
                                    </p:animEffec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98358"/>
                                        </p:tgtEl>
                                        <p:attrNameLst>
                                          <p:attrName>style.visibility</p:attrName>
                                        </p:attrNameLst>
                                      </p:cBhvr>
                                      <p:to>
                                        <p:strVal val="visible"/>
                                      </p:to>
                                    </p:set>
                                    <p:animEffect transition="in" filter="dissolve">
                                      <p:cBhvr>
                                        <p:cTn id="91" dur="500"/>
                                        <p:tgtEl>
                                          <p:spTgt spid="98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0" grpId="0"/>
      <p:bldP spid="98320" grpId="0"/>
      <p:bldP spid="98326" grpId="0"/>
      <p:bldP spid="98337" grpId="0"/>
      <p:bldP spid="11" grpId="0"/>
      <p:bldP spid="13" grpId="0"/>
      <p:bldP spid="98357" grpId="0"/>
      <p:bldP spid="9835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330" name="Group 44"/>
          <p:cNvGrpSpPr/>
          <p:nvPr/>
        </p:nvGrpSpPr>
        <p:grpSpPr>
          <a:xfrm>
            <a:off x="6653143" y="1129200"/>
            <a:ext cx="3741842" cy="2244873"/>
            <a:chOff x="10" y="6"/>
            <a:chExt cx="2410" cy="1559"/>
          </a:xfrm>
        </p:grpSpPr>
        <p:grpSp>
          <p:nvGrpSpPr>
            <p:cNvPr id="99339" name="Group 43"/>
            <p:cNvGrpSpPr/>
            <p:nvPr/>
          </p:nvGrpSpPr>
          <p:grpSpPr>
            <a:xfrm>
              <a:off x="10" y="6"/>
              <a:ext cx="2410" cy="1559"/>
              <a:chOff x="10" y="6"/>
              <a:chExt cx="2410" cy="1559"/>
            </a:xfrm>
          </p:grpSpPr>
          <p:sp>
            <p:nvSpPr>
              <p:cNvPr id="99341" name="未知"/>
              <p:cNvSpPr/>
              <p:nvPr/>
            </p:nvSpPr>
            <p:spPr>
              <a:xfrm flipV="1">
                <a:off x="1094" y="677"/>
                <a:ext cx="240" cy="192"/>
              </a:xfrm>
              <a:custGeom>
                <a:avLst/>
                <a:gdLst>
                  <a:gd name="txL" fmla="*/ 0 w 240"/>
                  <a:gd name="txT" fmla="*/ 0 h 192"/>
                  <a:gd name="txR" fmla="*/ 240 w 240"/>
                  <a:gd name="txB" fmla="*/ 192 h 192"/>
                </a:gdLst>
                <a:ahLst/>
                <a:cxnLst>
                  <a:cxn ang="0">
                    <a:pos x="240" y="0"/>
                  </a:cxn>
                  <a:cxn ang="0">
                    <a:pos x="96" y="48"/>
                  </a:cxn>
                  <a:cxn ang="0">
                    <a:pos x="0" y="192"/>
                  </a:cxn>
                </a:cxnLst>
                <a:rect l="txL" t="txT" r="txR" b="txB"/>
                <a:pathLst>
                  <a:path w="240" h="192">
                    <a:moveTo>
                      <a:pt x="240" y="0"/>
                    </a:moveTo>
                    <a:cubicBezTo>
                      <a:pt x="188" y="8"/>
                      <a:pt x="136" y="16"/>
                      <a:pt x="96" y="48"/>
                    </a:cubicBezTo>
                    <a:cubicBezTo>
                      <a:pt x="56" y="80"/>
                      <a:pt x="28" y="136"/>
                      <a:pt x="0" y="192"/>
                    </a:cubicBezTo>
                  </a:path>
                </a:pathLst>
              </a:custGeom>
              <a:noFill/>
              <a:ln w="31750" cap="flat" cmpd="sng">
                <a:solidFill>
                  <a:srgbClr val="FF0066">
                    <a:alpha val="100000"/>
                  </a:srgbClr>
                </a:solidFill>
                <a:prstDash val="solid"/>
                <a:miter lim="800000"/>
                <a:headEnd type="none" w="med" len="med"/>
                <a:tailEnd type="stealth" w="med" len="lg"/>
              </a:ln>
            </p:spPr>
            <p:txBody>
              <a:bodyPr/>
              <a:lstStyle/>
              <a:p>
                <a:endParaRPr lang="zh-CN" altLang="en-US"/>
              </a:p>
            </p:txBody>
          </p:sp>
          <p:sp>
            <p:nvSpPr>
              <p:cNvPr id="99342" name="Text Box 6"/>
              <p:cNvSpPr txBox="1"/>
              <p:nvPr/>
            </p:nvSpPr>
            <p:spPr>
              <a:xfrm>
                <a:off x="997" y="817"/>
                <a:ext cx="420" cy="27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t </a:t>
                </a:r>
                <a:r>
                  <a:rPr lang="en-US" altLang="zh-CN" sz="2000" b="1">
                    <a:latin typeface="Times New Roman" panose="02020603050405020304" pitchFamily="18" charset="0"/>
                  </a:rPr>
                  <a:t>= 0</a:t>
                </a:r>
              </a:p>
            </p:txBody>
          </p:sp>
          <p:sp>
            <p:nvSpPr>
              <p:cNvPr id="99343" name="Text Box 7"/>
              <p:cNvSpPr txBox="1"/>
              <p:nvPr/>
            </p:nvSpPr>
            <p:spPr>
              <a:xfrm>
                <a:off x="172" y="949"/>
                <a:ext cx="240" cy="27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r>
                  <a:rPr lang="en-US" altLang="zh-CN" sz="2000" b="1" i="1">
                    <a:solidFill>
                      <a:srgbClr val="6600FF"/>
                    </a:solidFill>
                    <a:latin typeface="Times New Roman" panose="02020603050405020304" pitchFamily="18" charset="0"/>
                    <a:ea typeface="隶书" panose="02010509060101010101" pitchFamily="49" charset="-122"/>
                  </a:rPr>
                  <a:t> </a:t>
                </a:r>
              </a:p>
            </p:txBody>
          </p:sp>
          <p:sp>
            <p:nvSpPr>
              <p:cNvPr id="99344" name="Oval 8"/>
              <p:cNvSpPr/>
              <p:nvPr/>
            </p:nvSpPr>
            <p:spPr>
              <a:xfrm>
                <a:off x="320" y="821"/>
                <a:ext cx="288" cy="28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99345" name="Text Box 9"/>
              <p:cNvSpPr txBox="1"/>
              <p:nvPr/>
            </p:nvSpPr>
            <p:spPr>
              <a:xfrm>
                <a:off x="150" y="630"/>
                <a:ext cx="211" cy="27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p>
            </p:txBody>
          </p:sp>
          <p:sp>
            <p:nvSpPr>
              <p:cNvPr id="99346" name="Text Box 10"/>
              <p:cNvSpPr txBox="1"/>
              <p:nvPr/>
            </p:nvSpPr>
            <p:spPr>
              <a:xfrm>
                <a:off x="10" y="846"/>
                <a:ext cx="236" cy="27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rgbClr val="6600FF"/>
                    </a:solidFill>
                    <a:latin typeface="Times New Roman" panose="02020603050405020304" pitchFamily="18" charset="0"/>
                  </a:rPr>
                  <a:t>U</a:t>
                </a:r>
                <a:endParaRPr lang="en-US" altLang="zh-CN" sz="2000" b="1">
                  <a:solidFill>
                    <a:srgbClr val="6600FF"/>
                  </a:solidFill>
                  <a:latin typeface="Times New Roman" panose="02020603050405020304" pitchFamily="18" charset="0"/>
                </a:endParaRPr>
              </a:p>
            </p:txBody>
          </p:sp>
          <p:sp>
            <p:nvSpPr>
              <p:cNvPr id="99347" name="未知"/>
              <p:cNvSpPr/>
              <p:nvPr/>
            </p:nvSpPr>
            <p:spPr>
              <a:xfrm>
                <a:off x="469" y="401"/>
                <a:ext cx="1632" cy="1152"/>
              </a:xfrm>
              <a:custGeom>
                <a:avLst/>
                <a:gdLst>
                  <a:gd name="txL" fmla="*/ 0 w 1680"/>
                  <a:gd name="txT" fmla="*/ 0 h 1008"/>
                  <a:gd name="txR" fmla="*/ 1680 w 1680"/>
                  <a:gd name="txB" fmla="*/ 1008 h 1008"/>
                </a:gdLst>
                <a:ahLst/>
                <a:cxnLst>
                  <a:cxn ang="0">
                    <a:pos x="152" y="0"/>
                  </a:cxn>
                  <a:cxn ang="0">
                    <a:pos x="0" y="0"/>
                  </a:cxn>
                  <a:cxn ang="0">
                    <a:pos x="0" y="19030"/>
                  </a:cxn>
                  <a:cxn ang="0">
                    <a:pos x="888" y="19030"/>
                  </a:cxn>
                </a:cxnLst>
                <a:rect l="txL" t="txT" r="txR" b="txB"/>
                <a:pathLst>
                  <a:path w="1680" h="1008">
                    <a:moveTo>
                      <a:pt x="288" y="0"/>
                    </a:moveTo>
                    <a:lnTo>
                      <a:pt x="0" y="0"/>
                    </a:lnTo>
                    <a:lnTo>
                      <a:pt x="0" y="1008"/>
                    </a:lnTo>
                    <a:lnTo>
                      <a:pt x="1680" y="1008"/>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99348" name="未知"/>
              <p:cNvSpPr/>
              <p:nvPr/>
            </p:nvSpPr>
            <p:spPr>
              <a:xfrm>
                <a:off x="1316" y="401"/>
                <a:ext cx="780" cy="576"/>
              </a:xfrm>
              <a:custGeom>
                <a:avLst/>
                <a:gdLst>
                  <a:gd name="txL" fmla="*/ 0 w 1008"/>
                  <a:gd name="txT" fmla="*/ 0 h 240"/>
                  <a:gd name="txR" fmla="*/ 1008 w 1008"/>
                  <a:gd name="txB" fmla="*/ 240 h 240"/>
                </a:gdLst>
                <a:ahLst/>
                <a:cxnLst>
                  <a:cxn ang="0">
                    <a:pos x="0" y="0"/>
                  </a:cxn>
                  <a:cxn ang="0">
                    <a:pos x="4" y="0"/>
                  </a:cxn>
                  <a:cxn ang="0">
                    <a:pos x="4" y="2147483647"/>
                  </a:cxn>
                </a:cxnLst>
                <a:rect l="txL" t="txT" r="txR" b="txB"/>
                <a:pathLst>
                  <a:path w="1008" h="240">
                    <a:moveTo>
                      <a:pt x="0" y="0"/>
                    </a:moveTo>
                    <a:lnTo>
                      <a:pt x="1008" y="0"/>
                    </a:lnTo>
                    <a:lnTo>
                      <a:pt x="1008" y="240"/>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99349" name="Line 13"/>
              <p:cNvSpPr/>
              <p:nvPr/>
            </p:nvSpPr>
            <p:spPr>
              <a:xfrm flipH="1">
                <a:off x="1045" y="741"/>
                <a:ext cx="249" cy="100"/>
              </a:xfrm>
              <a:prstGeom prst="line">
                <a:avLst/>
              </a:prstGeom>
              <a:ln w="38100" cap="flat" cmpd="sng">
                <a:solidFill>
                  <a:schemeClr val="tx1"/>
                </a:solidFill>
                <a:prstDash val="solid"/>
                <a:headEnd type="none" w="med" len="med"/>
                <a:tailEnd type="none" w="med" len="med"/>
              </a:ln>
            </p:spPr>
          </p:sp>
          <p:sp>
            <p:nvSpPr>
              <p:cNvPr id="99350" name="Line 14"/>
              <p:cNvSpPr/>
              <p:nvPr/>
            </p:nvSpPr>
            <p:spPr>
              <a:xfrm>
                <a:off x="750" y="401"/>
                <a:ext cx="295" cy="0"/>
              </a:xfrm>
              <a:prstGeom prst="line">
                <a:avLst/>
              </a:prstGeom>
              <a:ln w="38100" cap="flat" cmpd="sng">
                <a:solidFill>
                  <a:schemeClr val="tx1"/>
                </a:solidFill>
                <a:prstDash val="solid"/>
                <a:headEnd type="none" w="med" len="med"/>
                <a:tailEnd type="none" w="med" len="med"/>
              </a:ln>
            </p:spPr>
          </p:sp>
          <p:sp>
            <p:nvSpPr>
              <p:cNvPr id="99351" name="Text Box 15"/>
              <p:cNvSpPr txBox="1"/>
              <p:nvPr/>
            </p:nvSpPr>
            <p:spPr>
              <a:xfrm>
                <a:off x="1719" y="54"/>
                <a:ext cx="163" cy="27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rgbClr val="6600FF"/>
                    </a:solidFill>
                    <a:latin typeface="Times New Roman" panose="02020603050405020304" pitchFamily="18" charset="0"/>
                  </a:rPr>
                  <a:t>i</a:t>
                </a:r>
                <a:endParaRPr lang="en-US" altLang="zh-CN" sz="2000" b="1">
                  <a:solidFill>
                    <a:srgbClr val="6600FF"/>
                  </a:solidFill>
                  <a:latin typeface="Times New Roman" panose="02020603050405020304" pitchFamily="18" charset="0"/>
                </a:endParaRPr>
              </a:p>
            </p:txBody>
          </p:sp>
          <p:sp>
            <p:nvSpPr>
              <p:cNvPr id="99352" name="Line 16"/>
              <p:cNvSpPr/>
              <p:nvPr/>
            </p:nvSpPr>
            <p:spPr>
              <a:xfrm>
                <a:off x="1520" y="341"/>
                <a:ext cx="432" cy="0"/>
              </a:xfrm>
              <a:prstGeom prst="line">
                <a:avLst/>
              </a:prstGeom>
              <a:ln w="25400" cap="flat" cmpd="sng">
                <a:solidFill>
                  <a:srgbClr val="6600FF"/>
                </a:solidFill>
                <a:prstDash val="solid"/>
                <a:headEnd type="none" w="med" len="med"/>
                <a:tailEnd type="stealth" w="med" len="lg"/>
              </a:ln>
            </p:spPr>
          </p:sp>
          <p:sp>
            <p:nvSpPr>
              <p:cNvPr id="99353" name="Text Box 21"/>
              <p:cNvSpPr txBox="1"/>
              <p:nvPr/>
            </p:nvSpPr>
            <p:spPr>
              <a:xfrm>
                <a:off x="2202" y="1050"/>
                <a:ext cx="218" cy="27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rgbClr val="6600FF"/>
                    </a:solidFill>
                    <a:latin typeface="Times New Roman" panose="02020603050405020304" pitchFamily="18" charset="0"/>
                  </a:rPr>
                  <a:t>L</a:t>
                </a:r>
                <a:endParaRPr lang="en-US" altLang="zh-CN" sz="2000" b="1">
                  <a:solidFill>
                    <a:srgbClr val="6600FF"/>
                  </a:solidFill>
                  <a:latin typeface="Times New Roman" panose="02020603050405020304" pitchFamily="18" charset="0"/>
                </a:endParaRPr>
              </a:p>
            </p:txBody>
          </p:sp>
          <p:sp useBgFill="1">
            <p:nvSpPr>
              <p:cNvPr id="99354" name="Rectangle 22"/>
              <p:cNvSpPr/>
              <p:nvPr/>
            </p:nvSpPr>
            <p:spPr>
              <a:xfrm>
                <a:off x="1045" y="353"/>
                <a:ext cx="288"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99355" name="未知"/>
              <p:cNvSpPr/>
              <p:nvPr/>
            </p:nvSpPr>
            <p:spPr>
              <a:xfrm>
                <a:off x="829" y="401"/>
                <a:ext cx="240" cy="336"/>
              </a:xfrm>
              <a:custGeom>
                <a:avLst/>
                <a:gdLst>
                  <a:gd name="txL" fmla="*/ 0 w 240"/>
                  <a:gd name="txT" fmla="*/ 0 h 336"/>
                  <a:gd name="txR" fmla="*/ 240 w 240"/>
                  <a:gd name="txB" fmla="*/ 336 h 336"/>
                </a:gdLst>
                <a:ahLst/>
                <a:cxnLst>
                  <a:cxn ang="0">
                    <a:pos x="0" y="0"/>
                  </a:cxn>
                  <a:cxn ang="0">
                    <a:pos x="0" y="336"/>
                  </a:cxn>
                  <a:cxn ang="0">
                    <a:pos x="240" y="336"/>
                  </a:cxn>
                </a:cxnLst>
                <a:rect l="txL" t="txT" r="txR" b="txB"/>
                <a:pathLst>
                  <a:path w="240" h="336">
                    <a:moveTo>
                      <a:pt x="0" y="0"/>
                    </a:moveTo>
                    <a:lnTo>
                      <a:pt x="0" y="336"/>
                    </a:lnTo>
                    <a:lnTo>
                      <a:pt x="240" y="336"/>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99356" name="未知"/>
              <p:cNvSpPr/>
              <p:nvPr/>
            </p:nvSpPr>
            <p:spPr>
              <a:xfrm flipH="1">
                <a:off x="1297" y="401"/>
                <a:ext cx="240" cy="336"/>
              </a:xfrm>
              <a:custGeom>
                <a:avLst/>
                <a:gdLst>
                  <a:gd name="txL" fmla="*/ 0 w 240"/>
                  <a:gd name="txT" fmla="*/ 0 h 336"/>
                  <a:gd name="txR" fmla="*/ 240 w 240"/>
                  <a:gd name="txB" fmla="*/ 336 h 336"/>
                </a:gdLst>
                <a:ahLst/>
                <a:cxnLst>
                  <a:cxn ang="0">
                    <a:pos x="0" y="0"/>
                  </a:cxn>
                  <a:cxn ang="0">
                    <a:pos x="0" y="336"/>
                  </a:cxn>
                  <a:cxn ang="0">
                    <a:pos x="240" y="336"/>
                  </a:cxn>
                </a:cxnLst>
                <a:rect l="txL" t="txT" r="txR" b="txB"/>
                <a:pathLst>
                  <a:path w="240" h="336">
                    <a:moveTo>
                      <a:pt x="0" y="0"/>
                    </a:moveTo>
                    <a:lnTo>
                      <a:pt x="0" y="336"/>
                    </a:lnTo>
                    <a:lnTo>
                      <a:pt x="240" y="336"/>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99357" name="Text Box 26"/>
              <p:cNvSpPr txBox="1"/>
              <p:nvPr/>
            </p:nvSpPr>
            <p:spPr>
              <a:xfrm>
                <a:off x="1015" y="6"/>
                <a:ext cx="280" cy="27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rgbClr val="6600FF"/>
                    </a:solidFill>
                    <a:latin typeface="Times New Roman" panose="02020603050405020304" pitchFamily="18" charset="0"/>
                  </a:rPr>
                  <a:t>R</a:t>
                </a:r>
                <a:r>
                  <a:rPr lang="en-US" altLang="zh-CN" sz="2000" b="1" baseline="-25000">
                    <a:solidFill>
                      <a:srgbClr val="6600FF"/>
                    </a:solidFill>
                    <a:latin typeface="Times New Roman" panose="02020603050405020304" pitchFamily="18" charset="0"/>
                  </a:rPr>
                  <a:t>1</a:t>
                </a:r>
                <a:endParaRPr lang="en-US" altLang="zh-CN" sz="2000" b="1">
                  <a:solidFill>
                    <a:srgbClr val="6600FF"/>
                  </a:solidFill>
                  <a:latin typeface="Times New Roman" panose="02020603050405020304" pitchFamily="18" charset="0"/>
                </a:endParaRPr>
              </a:p>
            </p:txBody>
          </p:sp>
          <p:sp>
            <p:nvSpPr>
              <p:cNvPr id="99358" name="Text Box 27"/>
              <p:cNvSpPr txBox="1"/>
              <p:nvPr/>
            </p:nvSpPr>
            <p:spPr>
              <a:xfrm>
                <a:off x="2107" y="570"/>
                <a:ext cx="280" cy="27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rgbClr val="6600FF"/>
                    </a:solidFill>
                    <a:latin typeface="Times New Roman" panose="02020603050405020304" pitchFamily="18" charset="0"/>
                  </a:rPr>
                  <a:t>R</a:t>
                </a:r>
                <a:r>
                  <a:rPr lang="en-US" altLang="zh-CN" sz="2000" b="1" baseline="-25000">
                    <a:solidFill>
                      <a:srgbClr val="6600FF"/>
                    </a:solidFill>
                    <a:latin typeface="Times New Roman" panose="02020603050405020304" pitchFamily="18" charset="0"/>
                  </a:rPr>
                  <a:t>2</a:t>
                </a:r>
                <a:endParaRPr lang="en-US" altLang="zh-CN" sz="2000" b="1">
                  <a:solidFill>
                    <a:srgbClr val="6600FF"/>
                  </a:solidFill>
                  <a:latin typeface="Times New Roman" panose="02020603050405020304" pitchFamily="18" charset="0"/>
                </a:endParaRPr>
              </a:p>
            </p:txBody>
          </p:sp>
          <p:sp>
            <p:nvSpPr>
              <p:cNvPr id="99359" name="Line 28"/>
              <p:cNvSpPr/>
              <p:nvPr/>
            </p:nvSpPr>
            <p:spPr>
              <a:xfrm>
                <a:off x="2101" y="1373"/>
                <a:ext cx="0" cy="192"/>
              </a:xfrm>
              <a:prstGeom prst="line">
                <a:avLst/>
              </a:prstGeom>
              <a:ln w="38100" cap="flat" cmpd="sng">
                <a:solidFill>
                  <a:schemeClr val="tx1"/>
                </a:solidFill>
                <a:prstDash val="solid"/>
                <a:headEnd type="none" w="med" len="med"/>
                <a:tailEnd type="none" w="med" len="med"/>
              </a:ln>
            </p:spPr>
          </p:sp>
          <p:sp>
            <p:nvSpPr>
              <p:cNvPr id="99360" name="Text Box 29"/>
              <p:cNvSpPr txBox="1"/>
              <p:nvPr/>
            </p:nvSpPr>
            <p:spPr>
              <a:xfrm>
                <a:off x="1633" y="570"/>
                <a:ext cx="448" cy="27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tx1"/>
                    </a:solidFill>
                    <a:latin typeface="Times New Roman" panose="02020603050405020304" pitchFamily="18" charset="0"/>
                  </a:rPr>
                  <a:t>12 </a:t>
                </a:r>
                <a:r>
                  <a:rPr lang="en-US" altLang="zh-CN" sz="2000" b="1">
                    <a:solidFill>
                      <a:schemeClr val="tx1"/>
                    </a:solidFill>
                    <a:latin typeface="Times New Roman" panose="02020603050405020304" pitchFamily="18" charset="0"/>
                    <a:sym typeface="Symbol" panose="05050102010706020507" pitchFamily="18" charset="2"/>
                  </a:rPr>
                  <a:t></a:t>
                </a:r>
              </a:p>
            </p:txBody>
          </p:sp>
          <p:sp>
            <p:nvSpPr>
              <p:cNvPr id="99361" name="Text Box 30"/>
              <p:cNvSpPr txBox="1"/>
              <p:nvPr/>
            </p:nvSpPr>
            <p:spPr>
              <a:xfrm>
                <a:off x="978" y="438"/>
                <a:ext cx="366" cy="27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tx1"/>
                    </a:solidFill>
                    <a:latin typeface="Times New Roman" panose="02020603050405020304" pitchFamily="18" charset="0"/>
                  </a:rPr>
                  <a:t>8 </a:t>
                </a:r>
                <a:r>
                  <a:rPr lang="en-US" altLang="zh-CN" sz="2000" b="1">
                    <a:solidFill>
                      <a:schemeClr val="tx1"/>
                    </a:solidFill>
                    <a:latin typeface="Times New Roman" panose="02020603050405020304" pitchFamily="18" charset="0"/>
                    <a:sym typeface="Symbol" panose="05050102010706020507" pitchFamily="18" charset="2"/>
                  </a:rPr>
                  <a:t></a:t>
                </a:r>
              </a:p>
            </p:txBody>
          </p:sp>
          <p:sp>
            <p:nvSpPr>
              <p:cNvPr id="99362" name="Text Box 31"/>
              <p:cNvSpPr txBox="1"/>
              <p:nvPr/>
            </p:nvSpPr>
            <p:spPr>
              <a:xfrm>
                <a:off x="526" y="1107"/>
                <a:ext cx="519" cy="27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Times New Roman" panose="02020603050405020304" pitchFamily="18" charset="0"/>
                  </a:rPr>
                  <a:t>220 V</a:t>
                </a:r>
              </a:p>
            </p:txBody>
          </p:sp>
          <p:sp>
            <p:nvSpPr>
              <p:cNvPr id="99363" name="Text Box 32"/>
              <p:cNvSpPr txBox="1"/>
              <p:nvPr/>
            </p:nvSpPr>
            <p:spPr>
              <a:xfrm>
                <a:off x="1618" y="1050"/>
                <a:ext cx="490" cy="27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Times New Roman" panose="02020603050405020304" pitchFamily="18" charset="0"/>
                  </a:rPr>
                  <a:t>0.6 H</a:t>
                </a:r>
              </a:p>
            </p:txBody>
          </p:sp>
        </p:grpSp>
        <p:graphicFrame>
          <p:nvGraphicFramePr>
            <p:cNvPr id="99340" name="Object 42"/>
            <p:cNvGraphicFramePr>
              <a:graphicFrameLocks noChangeAspect="1"/>
            </p:cNvGraphicFramePr>
            <p:nvPr/>
          </p:nvGraphicFramePr>
          <p:xfrm>
            <a:off x="2089" y="943"/>
            <a:ext cx="129" cy="453"/>
          </p:xfrm>
          <a:graphic>
            <a:graphicData uri="http://schemas.openxmlformats.org/presentationml/2006/ole">
              <mc:AlternateContent xmlns:mc="http://schemas.openxmlformats.org/markup-compatibility/2006">
                <mc:Choice xmlns:v="urn:schemas-microsoft-com:vml" Requires="v">
                  <p:oleObj r:id="rId2" imgW="176530" imgH="617855" progId="Visio.Drawing.11">
                    <p:embed/>
                  </p:oleObj>
                </mc:Choice>
                <mc:Fallback>
                  <p:oleObj r:id="rId2" imgW="176530" imgH="617855" progId="Visio.Drawing.11">
                    <p:embed/>
                    <p:pic>
                      <p:nvPicPr>
                        <p:cNvPr id="0" name="图片 3219"/>
                        <p:cNvPicPr/>
                        <p:nvPr/>
                      </p:nvPicPr>
                      <p:blipFill>
                        <a:blip r:embed="rId3"/>
                        <a:stretch>
                          <a:fillRect/>
                        </a:stretch>
                      </p:blipFill>
                      <p:spPr>
                        <a:xfrm>
                          <a:off x="2089" y="943"/>
                          <a:ext cx="129" cy="453"/>
                        </a:xfrm>
                        <a:prstGeom prst="rect">
                          <a:avLst/>
                        </a:prstGeom>
                        <a:noFill/>
                        <a:ln w="38100">
                          <a:noFill/>
                          <a:miter/>
                        </a:ln>
                      </p:spPr>
                    </p:pic>
                  </p:oleObj>
                </mc:Fallback>
              </mc:AlternateContent>
            </a:graphicData>
          </a:graphic>
        </p:graphicFrame>
      </p:grpSp>
      <p:sp>
        <p:nvSpPr>
          <p:cNvPr id="99331" name="Text Box 33"/>
          <p:cNvSpPr txBox="1"/>
          <p:nvPr/>
        </p:nvSpPr>
        <p:spPr>
          <a:xfrm>
            <a:off x="1487805" y="188278"/>
            <a:ext cx="8464550" cy="82994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zh-CN" altLang="en-US" sz="2400" b="1" dirty="0">
                <a:solidFill>
                  <a:srgbClr val="FF0066"/>
                </a:solidFill>
                <a:latin typeface="Times New Roman" panose="02020603050405020304" pitchFamily="18" charset="0"/>
              </a:rPr>
              <a:t>　　</a:t>
            </a:r>
            <a:r>
              <a:rPr lang="en-US" altLang="zh-CN" sz="2400" b="1">
                <a:solidFill>
                  <a:srgbClr val="FF0066"/>
                </a:solidFill>
                <a:latin typeface="宋体" panose="02010600030101010101" pitchFamily="2" charset="-122"/>
              </a:rPr>
              <a:t>[</a:t>
            </a:r>
            <a:r>
              <a:rPr lang="zh-CN" altLang="en-US" sz="2400" b="1" dirty="0">
                <a:solidFill>
                  <a:srgbClr val="FF0066"/>
                </a:solidFill>
                <a:latin typeface="Times New Roman" panose="02020603050405020304" pitchFamily="18" charset="0"/>
              </a:rPr>
              <a:t>例 </a:t>
            </a:r>
            <a:r>
              <a:rPr lang="en-US" altLang="zh-CN" sz="2400" b="1">
                <a:solidFill>
                  <a:srgbClr val="FF0066"/>
                </a:solidFill>
                <a:latin typeface="Times New Roman" panose="02020603050405020304" pitchFamily="18" charset="0"/>
              </a:rPr>
              <a:t>3</a:t>
            </a:r>
            <a:r>
              <a:rPr lang="en-US" altLang="zh-CN" sz="2400" b="1">
                <a:solidFill>
                  <a:srgbClr val="FF0066"/>
                </a:solidFill>
                <a:latin typeface="宋体" panose="02010600030101010101" pitchFamily="2" charset="-122"/>
              </a:rPr>
              <a:t>]</a:t>
            </a:r>
            <a:r>
              <a:rPr lang="en-US" altLang="zh-CN" sz="2400" b="1">
                <a:latin typeface="Times New Roman" panose="02020603050405020304" pitchFamily="18" charset="0"/>
              </a:rPr>
              <a:t>　</a:t>
            </a:r>
            <a:r>
              <a:rPr lang="zh-CN" altLang="en-US" sz="2400" b="1" dirty="0">
                <a:solidFill>
                  <a:schemeClr val="tx2"/>
                </a:solidFill>
                <a:latin typeface="Times New Roman" panose="02020603050405020304" pitchFamily="18" charset="0"/>
              </a:rPr>
              <a:t>图中，如在稳定状态下 </a:t>
            </a:r>
            <a:r>
              <a:rPr lang="en-US" altLang="zh-CN" sz="2400" b="1" i="1">
                <a:solidFill>
                  <a:schemeClr val="tx2"/>
                </a:solidFill>
                <a:latin typeface="Times New Roman" panose="02020603050405020304" pitchFamily="18" charset="0"/>
              </a:rPr>
              <a:t>R</a:t>
            </a:r>
            <a:r>
              <a:rPr lang="en-US" altLang="zh-CN" sz="2400" b="1" baseline="-25000">
                <a:solidFill>
                  <a:schemeClr val="tx2"/>
                </a:solidFill>
                <a:latin typeface="Times New Roman" panose="02020603050405020304" pitchFamily="18" charset="0"/>
              </a:rPr>
              <a:t>1</a:t>
            </a:r>
            <a:r>
              <a:rPr lang="en-US" altLang="zh-CN" sz="2400" b="1">
                <a:solidFill>
                  <a:schemeClr val="tx2"/>
                </a:solidFill>
                <a:latin typeface="Times New Roman" panose="02020603050405020304" pitchFamily="18" charset="0"/>
              </a:rPr>
              <a:t> </a:t>
            </a:r>
            <a:r>
              <a:rPr lang="zh-CN" altLang="en-US" sz="2400" b="1" dirty="0">
                <a:solidFill>
                  <a:schemeClr val="tx2"/>
                </a:solidFill>
                <a:latin typeface="Times New Roman" panose="02020603050405020304" pitchFamily="18" charset="0"/>
              </a:rPr>
              <a:t>被短路，试问短路后经过多少时间电流才达到 </a:t>
            </a:r>
            <a:r>
              <a:rPr lang="en-US" altLang="zh-CN" sz="2400" b="1">
                <a:solidFill>
                  <a:schemeClr val="tx2"/>
                </a:solidFill>
                <a:latin typeface="Times New Roman" panose="02020603050405020304" pitchFamily="18" charset="0"/>
              </a:rPr>
              <a:t>15 A</a:t>
            </a:r>
            <a:r>
              <a:rPr lang="zh-CN" altLang="en-US" sz="2400" b="1" dirty="0">
                <a:solidFill>
                  <a:schemeClr val="tx2"/>
                </a:solidFill>
                <a:latin typeface="Times New Roman" panose="02020603050405020304" pitchFamily="18" charset="0"/>
              </a:rPr>
              <a:t>？</a:t>
            </a:r>
          </a:p>
        </p:txBody>
      </p:sp>
      <p:sp>
        <p:nvSpPr>
          <p:cNvPr id="2" name="Text Box 51"/>
          <p:cNvSpPr txBox="1"/>
          <p:nvPr/>
        </p:nvSpPr>
        <p:spPr>
          <a:xfrm>
            <a:off x="1879600" y="1660525"/>
            <a:ext cx="4114800" cy="93980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5000"/>
              </a:lnSpc>
              <a:spcBef>
                <a:spcPct val="0"/>
              </a:spcBef>
              <a:buNone/>
            </a:pPr>
            <a:r>
              <a:rPr lang="zh-CN" altLang="en-US" sz="2400" b="1" dirty="0">
                <a:solidFill>
                  <a:srgbClr val="6600FF"/>
                </a:solidFill>
                <a:latin typeface="Times New Roman" panose="02020603050405020304" pitchFamily="18" charset="0"/>
              </a:rPr>
              <a:t>　　</a:t>
            </a:r>
            <a:r>
              <a:rPr lang="en-US" altLang="zh-CN" sz="2400" b="1">
                <a:solidFill>
                  <a:srgbClr val="0000FF"/>
                </a:solidFill>
                <a:latin typeface="宋体" panose="02010600030101010101" pitchFamily="2" charset="-122"/>
              </a:rPr>
              <a:t>[</a:t>
            </a:r>
            <a:r>
              <a:rPr lang="zh-CN" altLang="en-US" sz="2400" b="1" dirty="0">
                <a:solidFill>
                  <a:srgbClr val="0000FF"/>
                </a:solidFill>
                <a:latin typeface="宋体" panose="02010600030101010101" pitchFamily="2" charset="-122"/>
              </a:rPr>
              <a:t>解</a:t>
            </a:r>
            <a:r>
              <a:rPr lang="en-US" altLang="zh-CN" sz="2400" b="1">
                <a:solidFill>
                  <a:srgbClr val="0000FF"/>
                </a:solidFill>
                <a:latin typeface="宋体" panose="02010600030101010101" pitchFamily="2" charset="-122"/>
              </a:rPr>
              <a:t>]</a:t>
            </a:r>
            <a:r>
              <a:rPr lang="en-US" altLang="zh-CN" sz="2400" b="1">
                <a:solidFill>
                  <a:srgbClr val="6600FF"/>
                </a:solidFill>
                <a:latin typeface="Times New Roman" panose="02020603050405020304" pitchFamily="18" charset="0"/>
              </a:rPr>
              <a:t>　</a:t>
            </a:r>
            <a:r>
              <a:rPr lang="zh-CN" altLang="en-US" sz="2400" b="1" dirty="0">
                <a:latin typeface="Times New Roman" panose="02020603050405020304" pitchFamily="18" charset="0"/>
              </a:rPr>
              <a:t>先应用三要素法求电流 </a:t>
            </a:r>
            <a:r>
              <a:rPr lang="en-US" altLang="zh-CN" sz="2400" b="1" i="1">
                <a:solidFill>
                  <a:srgbClr val="FF3300"/>
                </a:solidFill>
                <a:latin typeface="Times New Roman" panose="02020603050405020304" pitchFamily="18" charset="0"/>
              </a:rPr>
              <a:t>I</a:t>
            </a:r>
            <a:r>
              <a:rPr lang="en-US" altLang="zh-CN" sz="2400" b="1">
                <a:latin typeface="Times New Roman" panose="02020603050405020304" pitchFamily="18" charset="0"/>
              </a:rPr>
              <a:t>。</a:t>
            </a:r>
            <a:endParaRPr lang="en-US" altLang="zh-CN" sz="2400" b="1" i="1">
              <a:latin typeface="Times New Roman" panose="02020603050405020304" pitchFamily="18" charset="0"/>
            </a:endParaRPr>
          </a:p>
        </p:txBody>
      </p:sp>
      <p:sp>
        <p:nvSpPr>
          <p:cNvPr id="3" name="Text Box 52"/>
          <p:cNvSpPr txBox="1"/>
          <p:nvPr/>
        </p:nvSpPr>
        <p:spPr>
          <a:xfrm>
            <a:off x="2743200" y="2616200"/>
            <a:ext cx="28956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solidFill>
                  <a:srgbClr val="6600FF"/>
                </a:solidFill>
                <a:latin typeface="宋体" panose="02010600030101010101" pitchFamily="2" charset="-122"/>
              </a:rPr>
              <a:t>(</a:t>
            </a:r>
            <a:r>
              <a:rPr lang="en-US" altLang="zh-CN" sz="2400" b="1">
                <a:solidFill>
                  <a:srgbClr val="6600FF"/>
                </a:solidFill>
                <a:latin typeface="Times New Roman" panose="02020603050405020304" pitchFamily="18" charset="0"/>
              </a:rPr>
              <a:t>1</a:t>
            </a:r>
            <a:r>
              <a:rPr lang="en-US" altLang="zh-CN" sz="2400" b="1">
                <a:solidFill>
                  <a:srgbClr val="6600FF"/>
                </a:solidFill>
                <a:latin typeface="宋体" panose="02010600030101010101" pitchFamily="2" charset="-122"/>
              </a:rPr>
              <a:t>)</a:t>
            </a:r>
            <a:r>
              <a:rPr lang="zh-CN" altLang="en-US" sz="2400" b="1" dirty="0">
                <a:solidFill>
                  <a:srgbClr val="6600FF"/>
                </a:solidFill>
                <a:latin typeface="Times New Roman" panose="02020603050405020304" pitchFamily="18" charset="0"/>
              </a:rPr>
              <a:t>确定 </a:t>
            </a:r>
            <a:r>
              <a:rPr lang="en-US" altLang="zh-CN" sz="2400" b="1" i="1">
                <a:solidFill>
                  <a:srgbClr val="6600FF"/>
                </a:solidFill>
                <a:latin typeface="Times New Roman" panose="02020603050405020304" pitchFamily="18" charset="0"/>
              </a:rPr>
              <a:t>i</a:t>
            </a:r>
            <a:r>
              <a:rPr lang="en-US" altLang="zh-CN" sz="2400" b="1">
                <a:solidFill>
                  <a:srgbClr val="6600FF"/>
                </a:solidFill>
                <a:latin typeface="Times New Roman" panose="02020603050405020304" pitchFamily="18" charset="0"/>
              </a:rPr>
              <a:t> (0</a:t>
            </a:r>
            <a:r>
              <a:rPr lang="en-US" altLang="zh-CN" sz="2400" b="1" baseline="-25000">
                <a:solidFill>
                  <a:srgbClr val="6600FF"/>
                </a:solidFill>
                <a:latin typeface="Times New Roman" panose="02020603050405020304" pitchFamily="18" charset="0"/>
              </a:rPr>
              <a:t>+</a:t>
            </a:r>
            <a:r>
              <a:rPr lang="en-US" altLang="zh-CN" sz="2400" b="1">
                <a:solidFill>
                  <a:srgbClr val="6600FF"/>
                </a:solidFill>
                <a:latin typeface="Times New Roman" panose="02020603050405020304" pitchFamily="18" charset="0"/>
              </a:rPr>
              <a:t>)</a:t>
            </a:r>
          </a:p>
        </p:txBody>
      </p:sp>
      <p:graphicFrame>
        <p:nvGraphicFramePr>
          <p:cNvPr id="4" name="Object 34"/>
          <p:cNvGraphicFramePr>
            <a:graphicFrameLocks noChangeAspect="1"/>
          </p:cNvGraphicFramePr>
          <p:nvPr/>
        </p:nvGraphicFramePr>
        <p:xfrm>
          <a:off x="2999740" y="3285490"/>
          <a:ext cx="3656330" cy="772160"/>
        </p:xfrm>
        <a:graphic>
          <a:graphicData uri="http://schemas.openxmlformats.org/presentationml/2006/ole">
            <mc:AlternateContent xmlns:mc="http://schemas.openxmlformats.org/markup-compatibility/2006">
              <mc:Choice xmlns:v="urn:schemas-microsoft-com:vml" Requires="v">
                <p:oleObj r:id="rId4" imgW="2044700" imgH="431800" progId="Equation.3">
                  <p:embed/>
                </p:oleObj>
              </mc:Choice>
              <mc:Fallback>
                <p:oleObj r:id="rId4" imgW="2044700" imgH="431800" progId="Equation.3">
                  <p:embed/>
                  <p:pic>
                    <p:nvPicPr>
                      <p:cNvPr id="0" name="图片 3220"/>
                      <p:cNvPicPr/>
                      <p:nvPr/>
                    </p:nvPicPr>
                    <p:blipFill>
                      <a:blip r:embed="rId5"/>
                      <a:stretch>
                        <a:fillRect/>
                      </a:stretch>
                    </p:blipFill>
                    <p:spPr>
                      <a:xfrm>
                        <a:off x="2999740" y="3285490"/>
                        <a:ext cx="3656330" cy="772160"/>
                      </a:xfrm>
                      <a:prstGeom prst="rect">
                        <a:avLst/>
                      </a:prstGeom>
                      <a:noFill/>
                      <a:ln w="38100">
                        <a:noFill/>
                        <a:miter/>
                      </a:ln>
                    </p:spPr>
                  </p:pic>
                </p:oleObj>
              </mc:Fallback>
            </mc:AlternateContent>
          </a:graphicData>
        </a:graphic>
      </p:graphicFrame>
      <p:sp>
        <p:nvSpPr>
          <p:cNvPr id="5" name="Text Box 54"/>
          <p:cNvSpPr txBox="1"/>
          <p:nvPr/>
        </p:nvSpPr>
        <p:spPr>
          <a:xfrm>
            <a:off x="2762250" y="4306888"/>
            <a:ext cx="257175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en-US" altLang="zh-CN" sz="2400" b="1">
                <a:solidFill>
                  <a:srgbClr val="6600FF"/>
                </a:solidFill>
                <a:latin typeface="宋体" panose="02010600030101010101" pitchFamily="2" charset="-122"/>
              </a:rPr>
              <a:t>(</a:t>
            </a:r>
            <a:r>
              <a:rPr lang="en-US" altLang="zh-CN" sz="2400" b="1">
                <a:solidFill>
                  <a:srgbClr val="6600FF"/>
                </a:solidFill>
                <a:latin typeface="Times New Roman" panose="02020603050405020304" pitchFamily="18" charset="0"/>
              </a:rPr>
              <a:t>2</a:t>
            </a:r>
            <a:r>
              <a:rPr lang="en-US" altLang="zh-CN" sz="2400" b="1">
                <a:solidFill>
                  <a:srgbClr val="6600FF"/>
                </a:solidFill>
                <a:latin typeface="宋体" panose="02010600030101010101" pitchFamily="2" charset="-122"/>
              </a:rPr>
              <a:t>)</a:t>
            </a:r>
            <a:r>
              <a:rPr lang="zh-CN" altLang="en-US" sz="2400" b="1" dirty="0">
                <a:solidFill>
                  <a:srgbClr val="6600FF"/>
                </a:solidFill>
                <a:latin typeface="Times New Roman" panose="02020603050405020304" pitchFamily="18" charset="0"/>
              </a:rPr>
              <a:t>确定 </a:t>
            </a:r>
            <a:r>
              <a:rPr lang="en-US" altLang="zh-CN" sz="2400" b="1" i="1">
                <a:solidFill>
                  <a:srgbClr val="6600FF"/>
                </a:solidFill>
                <a:latin typeface="Times New Roman" panose="02020603050405020304" pitchFamily="18" charset="0"/>
              </a:rPr>
              <a:t>i</a:t>
            </a:r>
            <a:r>
              <a:rPr lang="en-US" altLang="zh-CN" sz="2400" b="1">
                <a:solidFill>
                  <a:srgbClr val="6600FF"/>
                </a:solidFill>
                <a:latin typeface="Times New Roman" panose="02020603050405020304" pitchFamily="18" charset="0"/>
              </a:rPr>
              <a:t> (</a:t>
            </a:r>
            <a:r>
              <a:rPr lang="en-US" altLang="zh-CN" sz="2400" b="1">
                <a:solidFill>
                  <a:srgbClr val="6600FF"/>
                </a:solidFill>
                <a:latin typeface="Times New Roman" panose="02020603050405020304" pitchFamily="18" charset="0"/>
                <a:sym typeface="Symbol" panose="05050102010706020507" pitchFamily="18" charset="2"/>
              </a:rPr>
              <a:t></a:t>
            </a:r>
            <a:r>
              <a:rPr lang="en-US" altLang="zh-CN" sz="2400" b="1">
                <a:solidFill>
                  <a:srgbClr val="6600FF"/>
                </a:solidFill>
                <a:latin typeface="Times New Roman" panose="02020603050405020304" pitchFamily="18" charset="0"/>
              </a:rPr>
              <a:t>)</a:t>
            </a:r>
          </a:p>
        </p:txBody>
      </p:sp>
      <p:graphicFrame>
        <p:nvGraphicFramePr>
          <p:cNvPr id="99364" name="Object 36"/>
          <p:cNvGraphicFramePr>
            <a:graphicFrameLocks noChangeAspect="1"/>
          </p:cNvGraphicFramePr>
          <p:nvPr/>
        </p:nvGraphicFramePr>
        <p:xfrm>
          <a:off x="5140960" y="4353560"/>
          <a:ext cx="3148330" cy="781050"/>
        </p:xfrm>
        <a:graphic>
          <a:graphicData uri="http://schemas.openxmlformats.org/presentationml/2006/ole">
            <mc:AlternateContent xmlns:mc="http://schemas.openxmlformats.org/markup-compatibility/2006">
              <mc:Choice xmlns:v="urn:schemas-microsoft-com:vml" Requires="v">
                <p:oleObj r:id="rId6" imgW="1739900" imgH="431800" progId="Equation.3">
                  <p:embed/>
                </p:oleObj>
              </mc:Choice>
              <mc:Fallback>
                <p:oleObj r:id="rId6" imgW="1739900" imgH="431800" progId="Equation.3">
                  <p:embed/>
                  <p:pic>
                    <p:nvPicPr>
                      <p:cNvPr id="0" name="图片 3221"/>
                      <p:cNvPicPr/>
                      <p:nvPr/>
                    </p:nvPicPr>
                    <p:blipFill>
                      <a:blip r:embed="rId7"/>
                      <a:stretch>
                        <a:fillRect/>
                      </a:stretch>
                    </p:blipFill>
                    <p:spPr>
                      <a:xfrm>
                        <a:off x="5140960" y="4353560"/>
                        <a:ext cx="3148330" cy="781050"/>
                      </a:xfrm>
                      <a:prstGeom prst="rect">
                        <a:avLst/>
                      </a:prstGeom>
                      <a:noFill/>
                      <a:ln w="38100">
                        <a:noFill/>
                        <a:miter/>
                      </a:ln>
                    </p:spPr>
                  </p:pic>
                </p:oleObj>
              </mc:Fallback>
            </mc:AlternateContent>
          </a:graphicData>
        </a:graphic>
      </p:graphicFrame>
      <p:sp>
        <p:nvSpPr>
          <p:cNvPr id="99365" name="Text Box 56"/>
          <p:cNvSpPr txBox="1"/>
          <p:nvPr/>
        </p:nvSpPr>
        <p:spPr>
          <a:xfrm>
            <a:off x="2773363" y="5343525"/>
            <a:ext cx="3475037"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en-US" altLang="zh-CN" sz="2400" b="1">
                <a:solidFill>
                  <a:srgbClr val="6600FF"/>
                </a:solidFill>
                <a:latin typeface="宋体" panose="02010600030101010101" pitchFamily="2" charset="-122"/>
              </a:rPr>
              <a:t>(</a:t>
            </a:r>
            <a:r>
              <a:rPr lang="en-US" altLang="zh-CN" sz="2400" b="1">
                <a:solidFill>
                  <a:srgbClr val="6600FF"/>
                </a:solidFill>
                <a:latin typeface="Times New Roman" panose="02020603050405020304" pitchFamily="18" charset="0"/>
              </a:rPr>
              <a:t>3</a:t>
            </a:r>
            <a:r>
              <a:rPr lang="en-US" altLang="zh-CN" sz="2400" b="1">
                <a:solidFill>
                  <a:srgbClr val="6600FF"/>
                </a:solidFill>
                <a:latin typeface="宋体" panose="02010600030101010101" pitchFamily="2" charset="-122"/>
              </a:rPr>
              <a:t>)</a:t>
            </a:r>
            <a:r>
              <a:rPr lang="zh-CN" altLang="en-US" sz="2400" b="1" dirty="0">
                <a:solidFill>
                  <a:srgbClr val="6600FF"/>
                </a:solidFill>
                <a:latin typeface="Times New Roman" panose="02020603050405020304" pitchFamily="18" charset="0"/>
              </a:rPr>
              <a:t>确定时间常数 </a:t>
            </a:r>
            <a:r>
              <a:rPr lang="zh-CN" altLang="en-US" sz="2400" b="1" i="1" dirty="0">
                <a:solidFill>
                  <a:srgbClr val="6600FF"/>
                </a:solidFill>
                <a:latin typeface="Times New Roman" panose="02020603050405020304" pitchFamily="18" charset="0"/>
                <a:sym typeface="Symbol" panose="05050102010706020507" pitchFamily="18" charset="2"/>
              </a:rPr>
              <a:t></a:t>
            </a:r>
          </a:p>
        </p:txBody>
      </p:sp>
      <p:graphicFrame>
        <p:nvGraphicFramePr>
          <p:cNvPr id="99366" name="Object 38"/>
          <p:cNvGraphicFramePr>
            <a:graphicFrameLocks noChangeAspect="1"/>
          </p:cNvGraphicFramePr>
          <p:nvPr/>
        </p:nvGraphicFramePr>
        <p:xfrm>
          <a:off x="5497195" y="5358765"/>
          <a:ext cx="2762885" cy="838200"/>
        </p:xfrm>
        <a:graphic>
          <a:graphicData uri="http://schemas.openxmlformats.org/presentationml/2006/ole">
            <mc:AlternateContent xmlns:mc="http://schemas.openxmlformats.org/markup-compatibility/2006">
              <mc:Choice xmlns:v="urn:schemas-microsoft-com:vml" Requires="v">
                <p:oleObj r:id="rId8" imgW="1422400" imgH="431800" progId="Equation.3">
                  <p:embed/>
                </p:oleObj>
              </mc:Choice>
              <mc:Fallback>
                <p:oleObj r:id="rId8" imgW="1422400" imgH="431800" progId="Equation.3">
                  <p:embed/>
                  <p:pic>
                    <p:nvPicPr>
                      <p:cNvPr id="0" name="图片 3222"/>
                      <p:cNvPicPr/>
                      <p:nvPr/>
                    </p:nvPicPr>
                    <p:blipFill>
                      <a:blip r:embed="rId9"/>
                      <a:stretch>
                        <a:fillRect/>
                      </a:stretch>
                    </p:blipFill>
                    <p:spPr>
                      <a:xfrm>
                        <a:off x="5497195" y="5358765"/>
                        <a:ext cx="2762885" cy="838200"/>
                      </a:xfrm>
                      <a:prstGeom prst="rect">
                        <a:avLst/>
                      </a:prstGeom>
                      <a:noFill/>
                      <a:ln w="38100">
                        <a:noFill/>
                        <a:miter/>
                      </a:ln>
                    </p:spPr>
                  </p:pic>
                </p:oleObj>
              </mc:Fallback>
            </mc:AlternateContent>
          </a:graphicData>
        </a:graphic>
      </p:graphicFrame>
      <p:sp useBgFill="1">
        <p:nvSpPr>
          <p:cNvPr id="7" name="Rectangle 22"/>
          <p:cNvSpPr/>
          <p:nvPr/>
        </p:nvSpPr>
        <p:spPr>
          <a:xfrm rot="5400000">
            <a:off x="9671087" y="2016846"/>
            <a:ext cx="447158" cy="138235"/>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500"/>
                            </p:stCondLst>
                            <p:childTnLst>
                              <p:par>
                                <p:cTn id="14" presetID="16" presetClass="entr" presetSubtype="37"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outVertic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99364"/>
                                        </p:tgtEl>
                                        <p:attrNameLst>
                                          <p:attrName>style.visibility</p:attrName>
                                        </p:attrNameLst>
                                      </p:cBhvr>
                                      <p:to>
                                        <p:strVal val="visible"/>
                                      </p:to>
                                    </p:set>
                                    <p:animEffect transition="in" filter="wipe(left)">
                                      <p:cBhvr>
                                        <p:cTn id="25" dur="500"/>
                                        <p:tgtEl>
                                          <p:spTgt spid="9936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99365"/>
                                        </p:tgtEl>
                                        <p:attrNameLst>
                                          <p:attrName>style.visibility</p:attrName>
                                        </p:attrNameLst>
                                      </p:cBhvr>
                                      <p:to>
                                        <p:strVal val="visible"/>
                                      </p:to>
                                    </p:set>
                                    <p:animEffect transition="in" filter="wipe(left)">
                                      <p:cBhvr>
                                        <p:cTn id="30" dur="500"/>
                                        <p:tgtEl>
                                          <p:spTgt spid="99365"/>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99366"/>
                                        </p:tgtEl>
                                        <p:attrNameLst>
                                          <p:attrName>style.visibility</p:attrName>
                                        </p:attrNameLst>
                                      </p:cBhvr>
                                      <p:to>
                                        <p:strVal val="visible"/>
                                      </p:to>
                                    </p:set>
                                    <p:animEffect transition="in" filter="wipe(left)">
                                      <p:cBhvr>
                                        <p:cTn id="34" dur="500"/>
                                        <p:tgtEl>
                                          <p:spTgt spid="99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9936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3"/>
          <p:cNvSpPr/>
          <p:nvPr/>
        </p:nvSpPr>
        <p:spPr>
          <a:xfrm>
            <a:off x="2488565" y="1195070"/>
            <a:ext cx="6933565" cy="1198880"/>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lnSpc>
                <a:spcPct val="150000"/>
              </a:lnSpc>
              <a:spcBef>
                <a:spcPct val="0"/>
              </a:spcBef>
              <a:buNone/>
            </a:pPr>
            <a:r>
              <a:rPr lang="zh-CN" altLang="en-US" sz="2400" b="1" dirty="0">
                <a:solidFill>
                  <a:schemeClr val="bg2">
                    <a:lumMod val="75000"/>
                  </a:schemeClr>
                </a:solidFill>
                <a:latin typeface="微软雅黑" panose="020B0503020204020204" charset="-122"/>
                <a:ea typeface="微软雅黑" panose="020B0503020204020204" charset="-122"/>
                <a:cs typeface="微软雅黑" panose="020B0503020204020204" charset="-122"/>
              </a:rPr>
              <a:t>问题的提出：在复杂电路中难于判断元件中物理量</a:t>
            </a:r>
          </a:p>
          <a:p>
            <a:pPr marL="0" lvl="0" indent="0" algn="ctr">
              <a:lnSpc>
                <a:spcPct val="150000"/>
              </a:lnSpc>
              <a:spcBef>
                <a:spcPct val="0"/>
              </a:spcBef>
              <a:buNone/>
            </a:pPr>
            <a:r>
              <a:rPr lang="zh-CN" altLang="en-US" sz="2400" b="1" dirty="0">
                <a:solidFill>
                  <a:schemeClr val="bg2">
                    <a:lumMod val="75000"/>
                  </a:schemeClr>
                </a:solidFill>
                <a:latin typeface="微软雅黑" panose="020B0503020204020204" charset="-122"/>
                <a:ea typeface="微软雅黑" panose="020B0503020204020204" charset="-122"/>
                <a:cs typeface="微软雅黑" panose="020B0503020204020204" charset="-122"/>
              </a:rPr>
              <a:t>            的实际方向，电路如何求解？</a:t>
            </a:r>
          </a:p>
        </p:txBody>
      </p:sp>
      <p:pic>
        <p:nvPicPr>
          <p:cNvPr id="34" name="图片 33"/>
          <p:cNvPicPr>
            <a:picLocks noChangeAspect="1"/>
          </p:cNvPicPr>
          <p:nvPr>
            <p:custDataLst>
              <p:tags r:id="rId1"/>
            </p:custDataLst>
          </p:nvPr>
        </p:nvPicPr>
        <p:blipFill>
          <a:blip r:embed="rId3"/>
          <a:stretch>
            <a:fillRect/>
          </a:stretch>
        </p:blipFill>
        <p:spPr>
          <a:xfrm>
            <a:off x="2207895" y="2565400"/>
            <a:ext cx="8008620" cy="38023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33"/>
          <p:cNvSpPr txBox="1"/>
          <p:nvPr/>
        </p:nvSpPr>
        <p:spPr>
          <a:xfrm>
            <a:off x="1523365" y="223044"/>
            <a:ext cx="8413750" cy="90297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zh-CN" altLang="en-US" sz="2400" b="1" dirty="0">
                <a:solidFill>
                  <a:srgbClr val="FF0066"/>
                </a:solidFill>
                <a:latin typeface="Times New Roman" panose="02020603050405020304" pitchFamily="18" charset="0"/>
              </a:rPr>
              <a:t>　　</a:t>
            </a:r>
            <a:r>
              <a:rPr lang="en-US" altLang="zh-CN" sz="2400" b="1">
                <a:solidFill>
                  <a:srgbClr val="FF0066"/>
                </a:solidFill>
                <a:latin typeface="宋体" panose="02010600030101010101" pitchFamily="2" charset="-122"/>
              </a:rPr>
              <a:t>[</a:t>
            </a:r>
            <a:r>
              <a:rPr lang="zh-CN" altLang="en-US" sz="2400" b="1" dirty="0">
                <a:solidFill>
                  <a:srgbClr val="FF0066"/>
                </a:solidFill>
                <a:latin typeface="Times New Roman" panose="02020603050405020304" pitchFamily="18" charset="0"/>
              </a:rPr>
              <a:t>例 </a:t>
            </a:r>
            <a:r>
              <a:rPr lang="en-US" altLang="zh-CN" sz="2400" b="1">
                <a:solidFill>
                  <a:srgbClr val="FF0066"/>
                </a:solidFill>
                <a:latin typeface="Times New Roman" panose="02020603050405020304" pitchFamily="18" charset="0"/>
              </a:rPr>
              <a:t>3</a:t>
            </a:r>
            <a:r>
              <a:rPr lang="en-US" altLang="zh-CN" sz="2400" b="1">
                <a:solidFill>
                  <a:srgbClr val="FF0066"/>
                </a:solidFill>
                <a:latin typeface="宋体" panose="02010600030101010101" pitchFamily="2" charset="-122"/>
              </a:rPr>
              <a:t>]</a:t>
            </a:r>
            <a:r>
              <a:rPr lang="en-US" altLang="zh-CN" sz="2400" b="1">
                <a:latin typeface="Times New Roman" panose="02020603050405020304" pitchFamily="18" charset="0"/>
              </a:rPr>
              <a:t>  </a:t>
            </a:r>
            <a:r>
              <a:rPr lang="zh-CN" altLang="en-US" sz="2400" b="1" dirty="0">
                <a:solidFill>
                  <a:schemeClr val="tx2"/>
                </a:solidFill>
                <a:latin typeface="Times New Roman" panose="02020603050405020304" pitchFamily="18" charset="0"/>
              </a:rPr>
              <a:t>图中，如在稳定状态下 </a:t>
            </a:r>
            <a:r>
              <a:rPr lang="en-US" altLang="zh-CN" sz="2400" b="1" i="1">
                <a:solidFill>
                  <a:schemeClr val="tx2"/>
                </a:solidFill>
                <a:latin typeface="Times New Roman" panose="02020603050405020304" pitchFamily="18" charset="0"/>
              </a:rPr>
              <a:t>R</a:t>
            </a:r>
            <a:r>
              <a:rPr lang="en-US" altLang="zh-CN" sz="2400" b="1" baseline="-25000">
                <a:solidFill>
                  <a:schemeClr val="tx2"/>
                </a:solidFill>
                <a:latin typeface="Times New Roman" panose="02020603050405020304" pitchFamily="18" charset="0"/>
              </a:rPr>
              <a:t>1</a:t>
            </a:r>
            <a:r>
              <a:rPr lang="en-US" altLang="zh-CN" sz="2400" b="1">
                <a:solidFill>
                  <a:schemeClr val="tx2"/>
                </a:solidFill>
                <a:latin typeface="Times New Roman" panose="02020603050405020304" pitchFamily="18" charset="0"/>
              </a:rPr>
              <a:t> </a:t>
            </a:r>
            <a:r>
              <a:rPr lang="zh-CN" altLang="en-US" sz="2400" b="1" dirty="0">
                <a:solidFill>
                  <a:schemeClr val="tx2"/>
                </a:solidFill>
                <a:latin typeface="Times New Roman" panose="02020603050405020304" pitchFamily="18" charset="0"/>
              </a:rPr>
              <a:t>被短路，试问短路后经过多少时间电流才达到 </a:t>
            </a:r>
            <a:r>
              <a:rPr lang="en-US" altLang="zh-CN" sz="2400" b="1">
                <a:solidFill>
                  <a:schemeClr val="tx2"/>
                </a:solidFill>
                <a:latin typeface="Times New Roman" panose="02020603050405020304" pitchFamily="18" charset="0"/>
              </a:rPr>
              <a:t>15 A</a:t>
            </a:r>
            <a:r>
              <a:rPr lang="zh-CN" altLang="en-US" sz="2400" b="1" dirty="0">
                <a:solidFill>
                  <a:schemeClr val="tx2"/>
                </a:solidFill>
                <a:latin typeface="Times New Roman" panose="02020603050405020304" pitchFamily="18" charset="0"/>
              </a:rPr>
              <a:t>？</a:t>
            </a:r>
          </a:p>
        </p:txBody>
      </p:sp>
      <p:sp>
        <p:nvSpPr>
          <p:cNvPr id="100355" name="Text Box 34"/>
          <p:cNvSpPr txBox="1"/>
          <p:nvPr/>
        </p:nvSpPr>
        <p:spPr>
          <a:xfrm>
            <a:off x="2552700" y="1575753"/>
            <a:ext cx="3200400" cy="142049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120000"/>
              </a:lnSpc>
              <a:spcBef>
                <a:spcPct val="0"/>
              </a:spcBef>
              <a:buNone/>
            </a:pPr>
            <a:r>
              <a:rPr lang="en-US" altLang="zh-CN" sz="2400" b="1">
                <a:solidFill>
                  <a:srgbClr val="0000FF"/>
                </a:solidFill>
                <a:latin typeface="宋体" panose="02010600030101010101" pitchFamily="2" charset="-122"/>
              </a:rPr>
              <a:t>[</a:t>
            </a:r>
            <a:r>
              <a:rPr lang="zh-CN" altLang="en-US" sz="2400" b="1" dirty="0">
                <a:solidFill>
                  <a:srgbClr val="0000FF"/>
                </a:solidFill>
                <a:latin typeface="宋体" panose="02010600030101010101" pitchFamily="2" charset="-122"/>
              </a:rPr>
              <a:t>解</a:t>
            </a:r>
            <a:r>
              <a:rPr lang="en-US" altLang="zh-CN" sz="2400" b="1">
                <a:solidFill>
                  <a:srgbClr val="0000FF"/>
                </a:solidFill>
                <a:latin typeface="宋体" panose="02010600030101010101" pitchFamily="2" charset="-122"/>
              </a:rPr>
              <a:t>]</a:t>
            </a:r>
            <a:r>
              <a:rPr lang="en-US" altLang="zh-CN" sz="2400" b="1">
                <a:solidFill>
                  <a:srgbClr val="6600FF"/>
                </a:solidFill>
                <a:latin typeface="宋体" panose="02010600030101010101" pitchFamily="2" charset="-122"/>
              </a:rPr>
              <a:t>　</a:t>
            </a:r>
            <a:r>
              <a:rPr lang="en-US" altLang="zh-CN" sz="2400" b="1" i="1">
                <a:latin typeface="Times New Roman" panose="02020603050405020304" pitchFamily="18" charset="0"/>
              </a:rPr>
              <a:t>i</a:t>
            </a:r>
            <a:r>
              <a:rPr lang="en-US" altLang="zh-CN" sz="2400" b="1">
                <a:latin typeface="Times New Roman" panose="02020603050405020304" pitchFamily="18" charset="0"/>
              </a:rPr>
              <a:t>(0</a:t>
            </a:r>
            <a:r>
              <a:rPr lang="en-US" altLang="zh-CN" sz="2400" b="1" baseline="-25000">
                <a:latin typeface="Times New Roman" panose="02020603050405020304" pitchFamily="18" charset="0"/>
              </a:rPr>
              <a:t>+</a:t>
            </a:r>
            <a:r>
              <a:rPr lang="en-US" altLang="zh-CN" sz="2400" b="1">
                <a:latin typeface="Times New Roman" panose="02020603050405020304" pitchFamily="18" charset="0"/>
              </a:rPr>
              <a:t>) = 11 A</a:t>
            </a:r>
          </a:p>
          <a:p>
            <a:pPr marL="0" lvl="0" indent="0" eaLnBrk="1" hangingPunct="1">
              <a:lnSpc>
                <a:spcPct val="120000"/>
              </a:lnSpc>
              <a:spcBef>
                <a:spcPct val="0"/>
              </a:spcBef>
              <a:buNone/>
            </a:pPr>
            <a:r>
              <a:rPr lang="en-US" altLang="zh-CN" sz="2400" b="1">
                <a:latin typeface="Times New Roman" panose="02020603050405020304" pitchFamily="18" charset="0"/>
              </a:rPr>
              <a:t>　　　 </a:t>
            </a:r>
            <a:r>
              <a:rPr lang="en-US" altLang="zh-CN" sz="2400" b="1" i="1">
                <a:latin typeface="Times New Roman" panose="02020603050405020304" pitchFamily="18" charset="0"/>
              </a:rPr>
              <a:t>i</a:t>
            </a:r>
            <a:r>
              <a:rPr lang="en-US" altLang="zh-CN" sz="2400" b="1">
                <a:latin typeface="Times New Roman" panose="02020603050405020304" pitchFamily="18" charset="0"/>
              </a:rPr>
              <a:t>(</a:t>
            </a:r>
            <a:r>
              <a:rPr lang="en-US" altLang="zh-CN" sz="2400" b="1">
                <a:latin typeface="Times New Roman" panose="02020603050405020304" pitchFamily="18" charset="0"/>
                <a:sym typeface="Symbol" panose="05050102010706020507" pitchFamily="18" charset="2"/>
              </a:rPr>
              <a:t></a:t>
            </a:r>
            <a:r>
              <a:rPr lang="en-US" altLang="zh-CN" sz="2400" b="1">
                <a:latin typeface="Times New Roman" panose="02020603050405020304" pitchFamily="18" charset="0"/>
              </a:rPr>
              <a:t>) = 18.3 A</a:t>
            </a:r>
          </a:p>
          <a:p>
            <a:pPr marL="0" lvl="0" indent="0" eaLnBrk="1" hangingPunct="1">
              <a:lnSpc>
                <a:spcPct val="120000"/>
              </a:lnSpc>
              <a:spcBef>
                <a:spcPct val="0"/>
              </a:spcBef>
              <a:buNone/>
            </a:pPr>
            <a:r>
              <a:rPr lang="en-US" altLang="zh-CN" sz="2400" b="1">
                <a:latin typeface="Times New Roman" panose="02020603050405020304" pitchFamily="18" charset="0"/>
              </a:rPr>
              <a:t>　　　</a:t>
            </a:r>
            <a:r>
              <a:rPr lang="en-US" altLang="zh-CN" sz="2400" b="1" i="1">
                <a:latin typeface="Times New Roman" panose="02020603050405020304" pitchFamily="18" charset="0"/>
                <a:sym typeface="Symbol" panose="05050102010706020507" pitchFamily="18" charset="2"/>
              </a:rPr>
              <a:t></a:t>
            </a:r>
            <a:r>
              <a:rPr lang="en-US" altLang="zh-CN" sz="2400" b="1">
                <a:latin typeface="Times New Roman" panose="02020603050405020304" pitchFamily="18" charset="0"/>
                <a:sym typeface="Symbol" panose="05050102010706020507" pitchFamily="18" charset="2"/>
              </a:rPr>
              <a:t> = 0.05 s</a:t>
            </a:r>
            <a:endParaRPr lang="en-US" altLang="zh-CN" sz="2400" b="1">
              <a:latin typeface="Times New Roman" panose="02020603050405020304" pitchFamily="18" charset="0"/>
            </a:endParaRPr>
          </a:p>
        </p:txBody>
      </p:sp>
      <p:sp>
        <p:nvSpPr>
          <p:cNvPr id="2" name="Text Box 50"/>
          <p:cNvSpPr txBox="1"/>
          <p:nvPr/>
        </p:nvSpPr>
        <p:spPr>
          <a:xfrm>
            <a:off x="2622550" y="3141663"/>
            <a:ext cx="339725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zh-CN" altLang="en-US" sz="2400" b="1" dirty="0">
                <a:solidFill>
                  <a:srgbClr val="6600FF"/>
                </a:solidFill>
                <a:latin typeface="Times New Roman" panose="02020603050405020304" pitchFamily="18" charset="0"/>
              </a:rPr>
              <a:t>根据三要素法公式</a:t>
            </a:r>
          </a:p>
        </p:txBody>
      </p:sp>
      <p:graphicFrame>
        <p:nvGraphicFramePr>
          <p:cNvPr id="100386" name="Object 34"/>
          <p:cNvGraphicFramePr>
            <a:graphicFrameLocks noChangeAspect="1"/>
          </p:cNvGraphicFramePr>
          <p:nvPr/>
        </p:nvGraphicFramePr>
        <p:xfrm>
          <a:off x="3800475" y="3644900"/>
          <a:ext cx="3590925" cy="1214438"/>
        </p:xfrm>
        <a:graphic>
          <a:graphicData uri="http://schemas.openxmlformats.org/presentationml/2006/ole">
            <mc:AlternateContent xmlns:mc="http://schemas.openxmlformats.org/markup-compatibility/2006">
              <mc:Choice xmlns:v="urn:schemas-microsoft-com:vml" Requires="v">
                <p:oleObj r:id="rId2" imgW="2387600" imgH="711200" progId="Equation.DSMT4">
                  <p:embed/>
                </p:oleObj>
              </mc:Choice>
              <mc:Fallback>
                <p:oleObj r:id="rId2" imgW="2387600" imgH="711200" progId="Equation.DSMT4">
                  <p:embed/>
                  <p:pic>
                    <p:nvPicPr>
                      <p:cNvPr id="0" name="图片 3223"/>
                      <p:cNvPicPr/>
                      <p:nvPr/>
                    </p:nvPicPr>
                    <p:blipFill>
                      <a:blip r:embed="rId3">
                        <a:clrChange>
                          <a:clrFrom>
                            <a:srgbClr val="000000"/>
                          </a:clrFrom>
                          <a:clrTo>
                            <a:srgbClr val="FF00FF"/>
                          </a:clrTo>
                        </a:clrChange>
                      </a:blip>
                      <a:stretch>
                        <a:fillRect/>
                      </a:stretch>
                    </p:blipFill>
                    <p:spPr>
                      <a:xfrm>
                        <a:off x="3800475" y="3644900"/>
                        <a:ext cx="3590925" cy="1214438"/>
                      </a:xfrm>
                      <a:prstGeom prst="rect">
                        <a:avLst/>
                      </a:prstGeom>
                      <a:noFill/>
                      <a:ln w="38100">
                        <a:noFill/>
                        <a:miter/>
                      </a:ln>
                    </p:spPr>
                  </p:pic>
                </p:oleObj>
              </mc:Fallback>
            </mc:AlternateContent>
          </a:graphicData>
        </a:graphic>
      </p:graphicFrame>
      <p:sp>
        <p:nvSpPr>
          <p:cNvPr id="100387" name="Text Box 52"/>
          <p:cNvSpPr txBox="1"/>
          <p:nvPr/>
        </p:nvSpPr>
        <p:spPr>
          <a:xfrm>
            <a:off x="2514600" y="5072063"/>
            <a:ext cx="708660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zh-CN" altLang="en-US" sz="2400" b="1" dirty="0">
                <a:solidFill>
                  <a:srgbClr val="6600FF"/>
                </a:solidFill>
                <a:latin typeface="Times New Roman" panose="02020603050405020304" pitchFamily="18" charset="0"/>
              </a:rPr>
              <a:t>当电流到达 </a:t>
            </a:r>
            <a:r>
              <a:rPr lang="en-US" altLang="zh-CN" sz="2400" b="1">
                <a:solidFill>
                  <a:srgbClr val="6600FF"/>
                </a:solidFill>
                <a:latin typeface="Times New Roman" panose="02020603050405020304" pitchFamily="18" charset="0"/>
              </a:rPr>
              <a:t>15 A </a:t>
            </a:r>
            <a:r>
              <a:rPr lang="zh-CN" altLang="en-US" sz="2400" b="1" dirty="0">
                <a:solidFill>
                  <a:srgbClr val="6600FF"/>
                </a:solidFill>
                <a:latin typeface="Times New Roman" panose="02020603050405020304" pitchFamily="18" charset="0"/>
              </a:rPr>
              <a:t>时　　　</a:t>
            </a:r>
            <a:r>
              <a:rPr lang="zh-CN" altLang="en-US" sz="2400" b="1" dirty="0">
                <a:latin typeface="Times New Roman" panose="02020603050405020304" pitchFamily="18" charset="0"/>
              </a:rPr>
              <a:t>15 = 18.3 </a:t>
            </a:r>
            <a:r>
              <a:rPr lang="zh-CN" altLang="en-US" sz="2400" b="1" dirty="0">
                <a:latin typeface="Times New Roman" panose="02020603050405020304" pitchFamily="18" charset="0"/>
                <a:sym typeface="Symbol" panose="05050102010706020507" pitchFamily="18" charset="2"/>
              </a:rPr>
              <a:t> 7.3</a:t>
            </a:r>
            <a:r>
              <a:rPr lang="en-US" altLang="zh-CN" sz="2400" b="1">
                <a:latin typeface="Times New Roman" panose="02020603050405020304" pitchFamily="18" charset="0"/>
                <a:sym typeface="Symbol" panose="05050102010706020507" pitchFamily="18" charset="2"/>
              </a:rPr>
              <a:t>e</a:t>
            </a:r>
            <a:r>
              <a:rPr lang="en-US" altLang="zh-CN" sz="2400" b="1" baseline="30000">
                <a:latin typeface="Times New Roman" panose="02020603050405020304" pitchFamily="18" charset="0"/>
                <a:sym typeface="Symbol" panose="05050102010706020507" pitchFamily="18" charset="2"/>
              </a:rPr>
              <a:t>20</a:t>
            </a:r>
            <a:r>
              <a:rPr lang="en-US" altLang="zh-CN" sz="2400" b="1" i="1" baseline="30000">
                <a:latin typeface="Times New Roman" panose="02020603050405020304" pitchFamily="18" charset="0"/>
                <a:sym typeface="Symbol" panose="05050102010706020507" pitchFamily="18" charset="2"/>
              </a:rPr>
              <a:t>t</a:t>
            </a:r>
            <a:endParaRPr lang="en-US" altLang="zh-CN" sz="2400" b="1" i="1" baseline="30000">
              <a:solidFill>
                <a:srgbClr val="6600FF"/>
              </a:solidFill>
              <a:latin typeface="Times New Roman" panose="02020603050405020304" pitchFamily="18" charset="0"/>
            </a:endParaRPr>
          </a:p>
        </p:txBody>
      </p:sp>
      <p:sp>
        <p:nvSpPr>
          <p:cNvPr id="100388" name="Text Box 53"/>
          <p:cNvSpPr txBox="1"/>
          <p:nvPr/>
        </p:nvSpPr>
        <p:spPr>
          <a:xfrm>
            <a:off x="2514600" y="5618163"/>
            <a:ext cx="632460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zh-CN" altLang="en-US" sz="2400" b="1" dirty="0">
                <a:solidFill>
                  <a:srgbClr val="6600FF"/>
                </a:solidFill>
                <a:latin typeface="Times New Roman" panose="02020603050405020304" pitchFamily="18" charset="0"/>
              </a:rPr>
              <a:t>所经过的时间为　　　　　</a:t>
            </a:r>
            <a:r>
              <a:rPr lang="en-US" altLang="zh-CN" sz="2400" b="1" i="1">
                <a:latin typeface="Times New Roman" panose="02020603050405020304" pitchFamily="18" charset="0"/>
              </a:rPr>
              <a:t>t </a:t>
            </a:r>
            <a:r>
              <a:rPr lang="en-US" altLang="zh-CN" sz="2400" b="1">
                <a:latin typeface="Times New Roman" panose="02020603050405020304" pitchFamily="18" charset="0"/>
              </a:rPr>
              <a:t>= 0.039 s</a:t>
            </a:r>
            <a:endParaRPr lang="zh-CN" altLang="en-US" sz="2400" b="1" dirty="0">
              <a:latin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7248525" y="1261110"/>
            <a:ext cx="3749040" cy="2247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00386"/>
                                        </p:tgtEl>
                                        <p:attrNameLst>
                                          <p:attrName>style.visibility</p:attrName>
                                        </p:attrNameLst>
                                      </p:cBhvr>
                                      <p:to>
                                        <p:strVal val="visible"/>
                                      </p:to>
                                    </p:set>
                                    <p:animEffect transition="in" filter="dissolve">
                                      <p:cBhvr>
                                        <p:cTn id="11" dur="500"/>
                                        <p:tgtEl>
                                          <p:spTgt spid="10038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0387"/>
                                        </p:tgtEl>
                                        <p:attrNameLst>
                                          <p:attrName>style.visibility</p:attrName>
                                        </p:attrNameLst>
                                      </p:cBhvr>
                                      <p:to>
                                        <p:strVal val="visible"/>
                                      </p:to>
                                    </p:set>
                                    <p:animEffect transition="in" filter="wipe(left)">
                                      <p:cBhvr>
                                        <p:cTn id="16" dur="500"/>
                                        <p:tgtEl>
                                          <p:spTgt spid="10038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0388"/>
                                        </p:tgtEl>
                                        <p:attrNameLst>
                                          <p:attrName>style.visibility</p:attrName>
                                        </p:attrNameLst>
                                      </p:cBhvr>
                                      <p:to>
                                        <p:strVal val="visible"/>
                                      </p:to>
                                    </p:set>
                                    <p:animEffect transition="in" filter="wipe(left)">
                                      <p:cBhvr>
                                        <p:cTn id="21" dur="500"/>
                                        <p:tgtEl>
                                          <p:spTgt spid="100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0387" grpId="0"/>
      <p:bldP spid="10038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35280" y="23495"/>
            <a:ext cx="4801870" cy="6799580"/>
            <a:chOff x="75" y="0"/>
            <a:chExt cx="7562" cy="10708"/>
          </a:xfrm>
          <a:effectLst>
            <a:outerShdw blurRad="50800" dist="38100" dir="2700000" algn="tl" rotWithShape="0">
              <a:prstClr val="black">
                <a:alpha val="40000"/>
              </a:prstClr>
            </a:outerShdw>
          </a:effectLst>
        </p:grpSpPr>
        <p:pic>
          <p:nvPicPr>
            <p:cNvPr id="4" name="图片 3" descr="1.4.6-1"/>
            <p:cNvPicPr>
              <a:picLocks noChangeAspect="1"/>
            </p:cNvPicPr>
            <p:nvPr>
              <p:custDataLst>
                <p:tags r:id="rId1"/>
              </p:custDataLst>
            </p:nvPr>
          </p:nvPicPr>
          <p:blipFill>
            <a:blip r:embed="rId4"/>
            <a:srcRect t="72630" b="6065"/>
            <a:stretch>
              <a:fillRect/>
            </a:stretch>
          </p:blipFill>
          <p:spPr>
            <a:xfrm>
              <a:off x="75" y="0"/>
              <a:ext cx="7562" cy="2301"/>
            </a:xfrm>
            <a:prstGeom prst="rect">
              <a:avLst/>
            </a:prstGeom>
            <a:ln>
              <a:noFill/>
            </a:ln>
          </p:spPr>
        </p:pic>
        <p:pic>
          <p:nvPicPr>
            <p:cNvPr id="5" name="图片 4" descr="1.4.6"/>
            <p:cNvPicPr>
              <a:picLocks noChangeAspect="1"/>
            </p:cNvPicPr>
            <p:nvPr>
              <p:custDataLst>
                <p:tags r:id="rId2"/>
              </p:custDataLst>
            </p:nvPr>
          </p:nvPicPr>
          <p:blipFill>
            <a:blip r:embed="rId5"/>
            <a:srcRect l="128" t="1630" b="22630"/>
            <a:stretch>
              <a:fillRect/>
            </a:stretch>
          </p:blipFill>
          <p:spPr>
            <a:xfrm>
              <a:off x="75" y="2301"/>
              <a:ext cx="7561" cy="8407"/>
            </a:xfrm>
            <a:prstGeom prst="rect">
              <a:avLst/>
            </a:prstGeom>
            <a:ln>
              <a:noFill/>
            </a:ln>
          </p:spPr>
        </p:pic>
      </p:grpSp>
      <p:grpSp>
        <p:nvGrpSpPr>
          <p:cNvPr id="10" name="组合 9"/>
          <p:cNvGrpSpPr/>
          <p:nvPr/>
        </p:nvGrpSpPr>
        <p:grpSpPr>
          <a:xfrm>
            <a:off x="6167120" y="1153160"/>
            <a:ext cx="5086985" cy="5031105"/>
            <a:chOff x="10506" y="2905"/>
            <a:chExt cx="7496" cy="6399"/>
          </a:xfrm>
        </p:grpSpPr>
        <p:pic>
          <p:nvPicPr>
            <p:cNvPr id="7" name="图片 6" descr="1.6.8"/>
            <p:cNvPicPr>
              <a:picLocks noChangeAspect="1"/>
            </p:cNvPicPr>
            <p:nvPr/>
          </p:nvPicPr>
          <p:blipFill>
            <a:blip r:embed="rId6"/>
            <a:srcRect l="50933"/>
            <a:stretch>
              <a:fillRect/>
            </a:stretch>
          </p:blipFill>
          <p:spPr>
            <a:xfrm rot="16200000">
              <a:off x="11678" y="2980"/>
              <a:ext cx="5153" cy="7496"/>
            </a:xfrm>
            <a:prstGeom prst="rect">
              <a:avLst/>
            </a:prstGeom>
            <a:ln>
              <a:noFill/>
            </a:ln>
          </p:spPr>
        </p:pic>
        <p:pic>
          <p:nvPicPr>
            <p:cNvPr id="8" name="图片 7" descr="1.6.8-1"/>
            <p:cNvPicPr>
              <a:picLocks noChangeAspect="1"/>
            </p:cNvPicPr>
            <p:nvPr/>
          </p:nvPicPr>
          <p:blipFill>
            <a:blip r:embed="rId7"/>
            <a:srcRect t="82574" b="6185"/>
            <a:stretch>
              <a:fillRect/>
            </a:stretch>
          </p:blipFill>
          <p:spPr>
            <a:xfrm>
              <a:off x="10507" y="2905"/>
              <a:ext cx="7494" cy="1214"/>
            </a:xfrm>
            <a:prstGeom prst="rect">
              <a:avLst/>
            </a:prstGeom>
            <a:ln>
              <a:noFill/>
            </a:ln>
          </p:spPr>
        </p:pic>
      </p:gr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0"/>
          <p:cNvGrpSpPr/>
          <p:nvPr/>
        </p:nvGrpSpPr>
        <p:grpSpPr>
          <a:xfrm>
            <a:off x="5664200" y="1628775"/>
            <a:ext cx="1008063" cy="738188"/>
            <a:chOff x="2744" y="935"/>
            <a:chExt cx="545" cy="465"/>
          </a:xfrm>
        </p:grpSpPr>
        <p:sp>
          <p:nvSpPr>
            <p:cNvPr id="11357" name="AutoShape 191"/>
            <p:cNvSpPr/>
            <p:nvPr/>
          </p:nvSpPr>
          <p:spPr>
            <a:xfrm>
              <a:off x="2744" y="935"/>
              <a:ext cx="544" cy="91"/>
            </a:xfrm>
            <a:prstGeom prst="rightArrow">
              <a:avLst>
                <a:gd name="adj1" fmla="val 50000"/>
                <a:gd name="adj2" fmla="val 149450"/>
              </a:avLst>
            </a:prstGeom>
            <a:solidFill>
              <a:srgbClr val="3399FF"/>
            </a:solidFill>
            <a:ln w="9525" cap="flat" cmpd="sng">
              <a:solidFill>
                <a:srgbClr val="3399FF"/>
              </a:solidFill>
              <a:prstDash val="solid"/>
              <a:miter/>
              <a:headEnd type="none" w="med" len="med"/>
              <a:tailEnd type="none" w="med" len="med"/>
            </a:ln>
          </p:spPr>
          <p:txBody>
            <a:bodyPr wrap="none" anchor="ctr" anchorCtr="0"/>
            <a:lstStyle/>
            <a:p>
              <a:endParaRPr lang="zh-CN" altLang="en-US" dirty="0">
                <a:latin typeface="Times New Roman" panose="02020603050405020304" pitchFamily="18" charset="0"/>
              </a:endParaRPr>
            </a:p>
          </p:txBody>
        </p:sp>
        <p:sp>
          <p:nvSpPr>
            <p:cNvPr id="11358" name="Text Box 192"/>
            <p:cNvSpPr txBox="1"/>
            <p:nvPr/>
          </p:nvSpPr>
          <p:spPr>
            <a:xfrm>
              <a:off x="2744" y="1071"/>
              <a:ext cx="545" cy="329"/>
            </a:xfrm>
            <a:prstGeom prst="rect">
              <a:avLst/>
            </a:prstGeom>
            <a:solidFill>
              <a:schemeClr val="hlink"/>
            </a:solidFill>
            <a:ln w="9525">
              <a:noFill/>
            </a:ln>
          </p:spPr>
          <p:txBody>
            <a:bodyPr>
              <a:spAutoFit/>
            </a:bodyPr>
            <a:lstStyle/>
            <a:p>
              <a:pPr>
                <a:spcBef>
                  <a:spcPct val="50000"/>
                </a:spcBef>
              </a:pPr>
              <a:r>
                <a:rPr lang="zh-CN" altLang="en-US" b="1" dirty="0">
                  <a:solidFill>
                    <a:schemeClr val="bg1"/>
                  </a:solidFill>
                  <a:latin typeface="Arial" panose="020B0604020202020204" pitchFamily="34" charset="0"/>
                  <a:ea typeface="楷体_GB2312" pitchFamily="49" charset="-122"/>
                </a:rPr>
                <a:t>断路</a:t>
              </a:r>
            </a:p>
          </p:txBody>
        </p:sp>
      </p:grpSp>
      <p:sp>
        <p:nvSpPr>
          <p:cNvPr id="17410" name="Text Box 2"/>
          <p:cNvSpPr txBox="1"/>
          <p:nvPr/>
        </p:nvSpPr>
        <p:spPr>
          <a:xfrm>
            <a:off x="1992313" y="476250"/>
            <a:ext cx="863600" cy="583565"/>
          </a:xfrm>
          <a:prstGeom prst="rect">
            <a:avLst/>
          </a:prstGeom>
          <a:noFill/>
          <a:ln w="12700">
            <a:noFill/>
          </a:ln>
        </p:spPr>
        <p:txBody>
          <a:bodyPr>
            <a:spAutoFit/>
          </a:bodyPr>
          <a:lstStyle/>
          <a:p>
            <a:pPr>
              <a:spcBef>
                <a:spcPct val="50000"/>
              </a:spcBef>
            </a:pPr>
            <a:r>
              <a:rPr lang="zh-CN" altLang="en-US" sz="3200" b="1" dirty="0">
                <a:solidFill>
                  <a:schemeClr val="bg1"/>
                </a:solidFill>
                <a:latin typeface="Times New Roman" panose="02020603050405020304" pitchFamily="18" charset="0"/>
                <a:ea typeface="宋体" panose="02010600030101010101" pitchFamily="2" charset="-122"/>
              </a:rPr>
              <a:t>例</a:t>
            </a:r>
            <a:r>
              <a:rPr lang="en-US" altLang="zh-CN" sz="3200" dirty="0">
                <a:solidFill>
                  <a:schemeClr val="bg1"/>
                </a:solidFill>
                <a:latin typeface="Times New Roman" panose="02020603050405020304" pitchFamily="18" charset="0"/>
                <a:ea typeface="宋体" panose="02010600030101010101" pitchFamily="2" charset="-122"/>
              </a:rPr>
              <a:t>6</a:t>
            </a:r>
          </a:p>
        </p:txBody>
      </p:sp>
      <p:sp>
        <p:nvSpPr>
          <p:cNvPr id="17445" name="Text Box 37"/>
          <p:cNvSpPr txBox="1"/>
          <p:nvPr/>
        </p:nvSpPr>
        <p:spPr>
          <a:xfrm>
            <a:off x="1703388" y="188595"/>
            <a:ext cx="1512887" cy="521970"/>
          </a:xfrm>
          <a:prstGeom prst="rect">
            <a:avLst/>
          </a:prstGeom>
          <a:noFill/>
          <a:ln w="9525">
            <a:noFill/>
          </a:ln>
        </p:spPr>
        <p:txBody>
          <a:bodyPr>
            <a:spAutoFit/>
          </a:bodyPr>
          <a:lstStyle/>
          <a:p>
            <a:r>
              <a:rPr lang="zh-CN" altLang="en-US" b="1" dirty="0">
                <a:solidFill>
                  <a:schemeClr val="tx2"/>
                </a:solidFill>
                <a:latin typeface="Arial" panose="020B0604020202020204" pitchFamily="34" charset="0"/>
                <a:ea typeface="楷体_GB2312" pitchFamily="49" charset="-122"/>
              </a:rPr>
              <a:t>求</a:t>
            </a:r>
            <a:r>
              <a:rPr lang="en-US" altLang="zh-CN" dirty="0">
                <a:solidFill>
                  <a:schemeClr val="tx2"/>
                </a:solidFill>
                <a:latin typeface="Arial" panose="020B0604020202020204" pitchFamily="34" charset="0"/>
              </a:rPr>
              <a:t>:  </a:t>
            </a:r>
            <a:r>
              <a:rPr lang="en-US" altLang="zh-CN" i="1" dirty="0">
                <a:solidFill>
                  <a:schemeClr val="tx2"/>
                </a:solidFill>
                <a:latin typeface="Times New Roman" panose="02020603050405020304" pitchFamily="18" charset="0"/>
                <a:ea typeface="宋体" panose="02010600030101010101" pitchFamily="2" charset="-122"/>
              </a:rPr>
              <a:t>R</a:t>
            </a:r>
            <a:r>
              <a:rPr lang="en-US" altLang="zh-CN" baseline="-25000" dirty="0">
                <a:solidFill>
                  <a:schemeClr val="tx2"/>
                </a:solidFill>
                <a:latin typeface="Times New Roman" panose="02020603050405020304" pitchFamily="18" charset="0"/>
                <a:ea typeface="宋体" panose="02010600030101010101" pitchFamily="2" charset="-122"/>
              </a:rPr>
              <a:t>ab</a:t>
            </a:r>
            <a:endParaRPr lang="en-US" altLang="zh-CN" sz="2400" baseline="-25000" dirty="0">
              <a:solidFill>
                <a:schemeClr val="tx2"/>
              </a:solidFill>
              <a:latin typeface="Times New Roman" panose="02020603050405020304" pitchFamily="18" charset="0"/>
              <a:ea typeface="宋体" panose="02010600030101010101" pitchFamily="2" charset="-122"/>
            </a:endParaRPr>
          </a:p>
        </p:txBody>
      </p:sp>
      <p:sp>
        <p:nvSpPr>
          <p:cNvPr id="17448" name="Text Box 40"/>
          <p:cNvSpPr txBox="1"/>
          <p:nvPr/>
        </p:nvSpPr>
        <p:spPr>
          <a:xfrm>
            <a:off x="3503613" y="188595"/>
            <a:ext cx="3600450" cy="521970"/>
          </a:xfrm>
          <a:prstGeom prst="rect">
            <a:avLst/>
          </a:prstGeom>
          <a:noFill/>
          <a:ln w="9525">
            <a:noFill/>
          </a:ln>
        </p:spPr>
        <p:txBody>
          <a:bodyPr>
            <a:spAutoFit/>
          </a:bodyPr>
          <a:lstStyle/>
          <a:p>
            <a:pPr>
              <a:spcBef>
                <a:spcPct val="50000"/>
              </a:spcBef>
            </a:pPr>
            <a:r>
              <a:rPr lang="zh-CN" altLang="en-US" b="1" dirty="0">
                <a:solidFill>
                  <a:schemeClr val="tx2"/>
                </a:solidFill>
                <a:latin typeface="楷体_GB2312" pitchFamily="49" charset="-122"/>
                <a:ea typeface="楷体_GB2312" pitchFamily="49" charset="-122"/>
              </a:rPr>
              <a:t>对称电路 </a:t>
            </a:r>
            <a:r>
              <a:rPr lang="en-US" altLang="zh-CN" dirty="0">
                <a:solidFill>
                  <a:schemeClr val="tx2"/>
                </a:solidFill>
                <a:latin typeface="Times New Roman" panose="02020603050405020304" pitchFamily="18" charset="0"/>
                <a:ea typeface="楷体_GB2312" pitchFamily="49" charset="-122"/>
              </a:rPr>
              <a:t>c</a:t>
            </a:r>
            <a:r>
              <a:rPr lang="zh-CN" altLang="en-US" dirty="0">
                <a:solidFill>
                  <a:schemeClr val="tx2"/>
                </a:solidFill>
                <a:latin typeface="Times New Roman" panose="02020603050405020304" pitchFamily="18" charset="0"/>
                <a:ea typeface="楷体_GB2312" pitchFamily="49" charset="-122"/>
              </a:rPr>
              <a:t>、</a:t>
            </a:r>
            <a:r>
              <a:rPr lang="en-US" altLang="zh-CN" dirty="0">
                <a:solidFill>
                  <a:schemeClr val="tx2"/>
                </a:solidFill>
                <a:latin typeface="Times New Roman" panose="02020603050405020304" pitchFamily="18" charset="0"/>
                <a:ea typeface="楷体_GB2312" pitchFamily="49" charset="-122"/>
              </a:rPr>
              <a:t>d</a:t>
            </a:r>
            <a:r>
              <a:rPr lang="zh-CN" altLang="en-US" b="1" dirty="0">
                <a:solidFill>
                  <a:schemeClr val="tx2"/>
                </a:solidFill>
                <a:latin typeface="楷体_GB2312" pitchFamily="49" charset="-122"/>
                <a:ea typeface="楷体_GB2312" pitchFamily="49" charset="-122"/>
              </a:rPr>
              <a:t>等电位</a:t>
            </a:r>
          </a:p>
        </p:txBody>
      </p:sp>
      <p:grpSp>
        <p:nvGrpSpPr>
          <p:cNvPr id="3" name="Group 99"/>
          <p:cNvGrpSpPr/>
          <p:nvPr/>
        </p:nvGrpSpPr>
        <p:grpSpPr>
          <a:xfrm>
            <a:off x="2208213" y="1916113"/>
            <a:ext cx="576262" cy="522287"/>
            <a:chOff x="567" y="935"/>
            <a:chExt cx="363" cy="329"/>
          </a:xfrm>
        </p:grpSpPr>
        <p:sp>
          <p:nvSpPr>
            <p:cNvPr id="11355" name="Line 91"/>
            <p:cNvSpPr/>
            <p:nvPr/>
          </p:nvSpPr>
          <p:spPr>
            <a:xfrm>
              <a:off x="567" y="1253"/>
              <a:ext cx="363" cy="0"/>
            </a:xfrm>
            <a:prstGeom prst="line">
              <a:avLst/>
            </a:prstGeom>
            <a:ln w="38100" cap="flat" cmpd="sng">
              <a:solidFill>
                <a:srgbClr val="00FFFF"/>
              </a:solidFill>
              <a:prstDash val="solid"/>
              <a:headEnd type="none" w="med" len="med"/>
              <a:tailEnd type="triangle" w="med" len="med"/>
            </a:ln>
          </p:spPr>
        </p:sp>
        <p:sp>
          <p:nvSpPr>
            <p:cNvPr id="11356" name="Text Box 95"/>
            <p:cNvSpPr txBox="1"/>
            <p:nvPr/>
          </p:nvSpPr>
          <p:spPr>
            <a:xfrm>
              <a:off x="612" y="935"/>
              <a:ext cx="227" cy="329"/>
            </a:xfrm>
            <a:prstGeom prst="rect">
              <a:avLst/>
            </a:prstGeom>
            <a:noFill/>
            <a:ln w="9525">
              <a:noFill/>
            </a:ln>
          </p:spPr>
          <p:txBody>
            <a:bodyPr>
              <a:spAutoFit/>
            </a:bodyPr>
            <a:lstStyle/>
            <a:p>
              <a:pPr>
                <a:spcBef>
                  <a:spcPct val="50000"/>
                </a:spcBef>
              </a:pPr>
              <a:r>
                <a:rPr lang="en-US" altLang="zh-CN" i="1" dirty="0">
                  <a:solidFill>
                    <a:schemeClr val="bg1"/>
                  </a:solidFill>
                  <a:latin typeface="Times New Roman" panose="02020603050405020304" pitchFamily="18" charset="0"/>
                </a:rPr>
                <a:t>i</a:t>
              </a:r>
            </a:p>
          </p:txBody>
        </p:sp>
      </p:grpSp>
      <p:grpSp>
        <p:nvGrpSpPr>
          <p:cNvPr id="4" name="Group 101"/>
          <p:cNvGrpSpPr/>
          <p:nvPr/>
        </p:nvGrpSpPr>
        <p:grpSpPr>
          <a:xfrm>
            <a:off x="2424113" y="2636838"/>
            <a:ext cx="720725" cy="522287"/>
            <a:chOff x="748" y="1434"/>
            <a:chExt cx="454" cy="329"/>
          </a:xfrm>
        </p:grpSpPr>
        <p:sp>
          <p:nvSpPr>
            <p:cNvPr id="11353" name="Line 94"/>
            <p:cNvSpPr/>
            <p:nvPr/>
          </p:nvSpPr>
          <p:spPr>
            <a:xfrm>
              <a:off x="884" y="1434"/>
              <a:ext cx="227" cy="227"/>
            </a:xfrm>
            <a:prstGeom prst="line">
              <a:avLst/>
            </a:prstGeom>
            <a:ln w="38100" cap="flat" cmpd="sng">
              <a:solidFill>
                <a:srgbClr val="00FFFF"/>
              </a:solidFill>
              <a:prstDash val="solid"/>
              <a:headEnd type="none" w="med" len="med"/>
              <a:tailEnd type="triangle" w="med" len="med"/>
            </a:ln>
          </p:spPr>
        </p:sp>
        <p:sp>
          <p:nvSpPr>
            <p:cNvPr id="11354" name="Text Box 96"/>
            <p:cNvSpPr txBox="1"/>
            <p:nvPr/>
          </p:nvSpPr>
          <p:spPr>
            <a:xfrm>
              <a:off x="748" y="1434"/>
              <a:ext cx="454" cy="329"/>
            </a:xfrm>
            <a:prstGeom prst="rect">
              <a:avLst/>
            </a:prstGeom>
            <a:noFill/>
            <a:ln w="9525">
              <a:noFill/>
            </a:ln>
          </p:spPr>
          <p:txBody>
            <a:bodyPr>
              <a:spAutoFit/>
            </a:bodyPr>
            <a:lstStyle/>
            <a:p>
              <a:pPr>
                <a:spcBef>
                  <a:spcPct val="50000"/>
                </a:spcBef>
              </a:pPr>
              <a:r>
                <a:rPr lang="en-US" altLang="zh-CN" i="1" dirty="0">
                  <a:solidFill>
                    <a:schemeClr val="bg1"/>
                  </a:solidFill>
                  <a:latin typeface="Times New Roman" panose="02020603050405020304" pitchFamily="18" charset="0"/>
                </a:rPr>
                <a:t>i</a:t>
              </a:r>
              <a:r>
                <a:rPr lang="en-US" altLang="zh-CN" i="1" baseline="-25000" dirty="0">
                  <a:solidFill>
                    <a:schemeClr val="bg1"/>
                  </a:solidFill>
                  <a:latin typeface="Times New Roman" panose="02020603050405020304" pitchFamily="18" charset="0"/>
                </a:rPr>
                <a:t>1</a:t>
              </a:r>
            </a:p>
          </p:txBody>
        </p:sp>
      </p:grpSp>
      <p:grpSp>
        <p:nvGrpSpPr>
          <p:cNvPr id="5" name="Group 100"/>
          <p:cNvGrpSpPr/>
          <p:nvPr/>
        </p:nvGrpSpPr>
        <p:grpSpPr>
          <a:xfrm>
            <a:off x="4872038" y="1916113"/>
            <a:ext cx="576262" cy="522287"/>
            <a:chOff x="2109" y="935"/>
            <a:chExt cx="363" cy="329"/>
          </a:xfrm>
        </p:grpSpPr>
        <p:sp>
          <p:nvSpPr>
            <p:cNvPr id="11351" name="Line 92"/>
            <p:cNvSpPr/>
            <p:nvPr/>
          </p:nvSpPr>
          <p:spPr>
            <a:xfrm>
              <a:off x="2109" y="1253"/>
              <a:ext cx="363" cy="0"/>
            </a:xfrm>
            <a:prstGeom prst="line">
              <a:avLst/>
            </a:prstGeom>
            <a:ln w="38100" cap="flat" cmpd="sng">
              <a:solidFill>
                <a:srgbClr val="00FFFF"/>
              </a:solidFill>
              <a:prstDash val="solid"/>
              <a:headEnd type="none" w="med" len="med"/>
              <a:tailEnd type="triangle" w="med" len="med"/>
            </a:ln>
          </p:spPr>
        </p:sp>
        <p:sp>
          <p:nvSpPr>
            <p:cNvPr id="11352" name="Text Box 97"/>
            <p:cNvSpPr txBox="1"/>
            <p:nvPr/>
          </p:nvSpPr>
          <p:spPr>
            <a:xfrm>
              <a:off x="2200" y="935"/>
              <a:ext cx="227" cy="329"/>
            </a:xfrm>
            <a:prstGeom prst="rect">
              <a:avLst/>
            </a:prstGeom>
            <a:noFill/>
            <a:ln w="9525">
              <a:noFill/>
            </a:ln>
          </p:spPr>
          <p:txBody>
            <a:bodyPr>
              <a:spAutoFit/>
            </a:bodyPr>
            <a:lstStyle/>
            <a:p>
              <a:pPr>
                <a:spcBef>
                  <a:spcPct val="50000"/>
                </a:spcBef>
              </a:pPr>
              <a:r>
                <a:rPr lang="en-US" altLang="zh-CN" i="1" dirty="0">
                  <a:solidFill>
                    <a:schemeClr val="bg1"/>
                  </a:solidFill>
                  <a:latin typeface="Times New Roman" panose="02020603050405020304" pitchFamily="18" charset="0"/>
                </a:rPr>
                <a:t>i</a:t>
              </a:r>
            </a:p>
          </p:txBody>
        </p:sp>
      </p:grpSp>
      <p:grpSp>
        <p:nvGrpSpPr>
          <p:cNvPr id="6" name="Group 102"/>
          <p:cNvGrpSpPr/>
          <p:nvPr/>
        </p:nvGrpSpPr>
        <p:grpSpPr>
          <a:xfrm>
            <a:off x="4583113" y="2565400"/>
            <a:ext cx="649287" cy="522288"/>
            <a:chOff x="1927" y="1389"/>
            <a:chExt cx="409" cy="329"/>
          </a:xfrm>
        </p:grpSpPr>
        <p:sp>
          <p:nvSpPr>
            <p:cNvPr id="11349" name="Line 93"/>
            <p:cNvSpPr/>
            <p:nvPr/>
          </p:nvSpPr>
          <p:spPr>
            <a:xfrm flipV="1">
              <a:off x="1927" y="1389"/>
              <a:ext cx="226" cy="227"/>
            </a:xfrm>
            <a:prstGeom prst="line">
              <a:avLst/>
            </a:prstGeom>
            <a:ln w="28575" cap="flat" cmpd="sng">
              <a:solidFill>
                <a:srgbClr val="00FFFF"/>
              </a:solidFill>
              <a:prstDash val="solid"/>
              <a:headEnd type="none" w="med" len="med"/>
              <a:tailEnd type="triangle" w="med" len="med"/>
            </a:ln>
          </p:spPr>
        </p:sp>
        <p:sp>
          <p:nvSpPr>
            <p:cNvPr id="11350" name="Text Box 98"/>
            <p:cNvSpPr txBox="1"/>
            <p:nvPr/>
          </p:nvSpPr>
          <p:spPr>
            <a:xfrm>
              <a:off x="2018" y="1389"/>
              <a:ext cx="318" cy="329"/>
            </a:xfrm>
            <a:prstGeom prst="rect">
              <a:avLst/>
            </a:prstGeom>
            <a:noFill/>
            <a:ln w="9525">
              <a:noFill/>
            </a:ln>
          </p:spPr>
          <p:txBody>
            <a:bodyPr>
              <a:spAutoFit/>
            </a:bodyPr>
            <a:lstStyle/>
            <a:p>
              <a:pPr>
                <a:spcBef>
                  <a:spcPct val="50000"/>
                </a:spcBef>
              </a:pPr>
              <a:r>
                <a:rPr lang="en-US" altLang="zh-CN" i="1" dirty="0">
                  <a:solidFill>
                    <a:schemeClr val="bg1"/>
                  </a:solidFill>
                  <a:latin typeface="Times New Roman" panose="02020603050405020304" pitchFamily="18" charset="0"/>
                </a:rPr>
                <a:t>i</a:t>
              </a:r>
              <a:r>
                <a:rPr lang="en-US" altLang="zh-CN" i="1" baseline="-25000" dirty="0">
                  <a:solidFill>
                    <a:schemeClr val="bg1"/>
                  </a:solidFill>
                  <a:latin typeface="Times New Roman" panose="02020603050405020304" pitchFamily="18" charset="0"/>
                </a:rPr>
                <a:t>2</a:t>
              </a:r>
            </a:p>
          </p:txBody>
        </p:sp>
      </p:grpSp>
      <p:grpSp>
        <p:nvGrpSpPr>
          <p:cNvPr id="7" name="Group 108"/>
          <p:cNvGrpSpPr/>
          <p:nvPr/>
        </p:nvGrpSpPr>
        <p:grpSpPr>
          <a:xfrm>
            <a:off x="5664200" y="1628775"/>
            <a:ext cx="1008063" cy="738188"/>
            <a:chOff x="2744" y="935"/>
            <a:chExt cx="545" cy="465"/>
          </a:xfrm>
        </p:grpSpPr>
        <p:sp>
          <p:nvSpPr>
            <p:cNvPr id="11347" name="AutoShape 65"/>
            <p:cNvSpPr/>
            <p:nvPr/>
          </p:nvSpPr>
          <p:spPr>
            <a:xfrm>
              <a:off x="2744" y="935"/>
              <a:ext cx="544" cy="91"/>
            </a:xfrm>
            <a:prstGeom prst="rightArrow">
              <a:avLst>
                <a:gd name="adj1" fmla="val 50000"/>
                <a:gd name="adj2" fmla="val 149450"/>
              </a:avLst>
            </a:prstGeom>
            <a:solidFill>
              <a:srgbClr val="3399FF"/>
            </a:solidFill>
            <a:ln w="9525" cap="flat" cmpd="sng">
              <a:solidFill>
                <a:srgbClr val="3399FF"/>
              </a:solidFill>
              <a:prstDash val="solid"/>
              <a:miter/>
              <a:headEnd type="none" w="med" len="med"/>
              <a:tailEnd type="none" w="med" len="med"/>
            </a:ln>
          </p:spPr>
          <p:txBody>
            <a:bodyPr wrap="none" anchor="ctr" anchorCtr="0"/>
            <a:lstStyle/>
            <a:p>
              <a:endParaRPr lang="zh-CN" altLang="en-US" dirty="0">
                <a:latin typeface="Times New Roman" panose="02020603050405020304" pitchFamily="18" charset="0"/>
              </a:endParaRPr>
            </a:p>
          </p:txBody>
        </p:sp>
        <p:sp>
          <p:nvSpPr>
            <p:cNvPr id="11348" name="Text Box 107"/>
            <p:cNvSpPr txBox="1"/>
            <p:nvPr/>
          </p:nvSpPr>
          <p:spPr>
            <a:xfrm>
              <a:off x="2744" y="1071"/>
              <a:ext cx="545" cy="329"/>
            </a:xfrm>
            <a:prstGeom prst="rect">
              <a:avLst/>
            </a:prstGeom>
            <a:solidFill>
              <a:schemeClr val="hlink"/>
            </a:solidFill>
            <a:ln w="9525">
              <a:noFill/>
            </a:ln>
          </p:spPr>
          <p:txBody>
            <a:bodyPr>
              <a:spAutoFit/>
            </a:bodyPr>
            <a:lstStyle/>
            <a:p>
              <a:pPr>
                <a:spcBef>
                  <a:spcPct val="50000"/>
                </a:spcBef>
              </a:pPr>
              <a:r>
                <a:rPr lang="zh-CN" altLang="en-US" b="1" dirty="0">
                  <a:solidFill>
                    <a:srgbClr val="FF0000"/>
                  </a:solidFill>
                  <a:latin typeface="Arial" panose="020B0604020202020204" pitchFamily="34" charset="0"/>
                  <a:ea typeface="楷体_GB2312" pitchFamily="49" charset="-122"/>
                </a:rPr>
                <a:t>短路</a:t>
              </a:r>
            </a:p>
          </p:txBody>
        </p:sp>
      </p:grpSp>
      <p:sp>
        <p:nvSpPr>
          <p:cNvPr id="17519" name="Text Box 111"/>
          <p:cNvSpPr txBox="1"/>
          <p:nvPr/>
        </p:nvSpPr>
        <p:spPr>
          <a:xfrm>
            <a:off x="1992313" y="3933825"/>
            <a:ext cx="2376487" cy="521970"/>
          </a:xfrm>
          <a:prstGeom prst="rect">
            <a:avLst/>
          </a:prstGeom>
          <a:noFill/>
          <a:ln w="9525">
            <a:noFill/>
          </a:ln>
        </p:spPr>
        <p:txBody>
          <a:bodyPr>
            <a:spAutoFit/>
          </a:bodyPr>
          <a:lstStyle/>
          <a:p>
            <a:pPr>
              <a:spcBef>
                <a:spcPct val="50000"/>
              </a:spcBef>
            </a:pPr>
            <a:r>
              <a:rPr lang="zh-CN" altLang="en-US" b="1" dirty="0">
                <a:latin typeface="Arial" panose="020B0604020202020204" pitchFamily="34" charset="0"/>
                <a:ea typeface="楷体_GB2312" pitchFamily="49" charset="-122"/>
              </a:rPr>
              <a:t>根据电流分配</a:t>
            </a:r>
          </a:p>
        </p:txBody>
      </p:sp>
      <p:sp>
        <p:nvSpPr>
          <p:cNvPr id="17520" name="AutoShape 112"/>
          <p:cNvSpPr/>
          <p:nvPr/>
        </p:nvSpPr>
        <p:spPr>
          <a:xfrm>
            <a:off x="4656138" y="4149725"/>
            <a:ext cx="719137" cy="142875"/>
          </a:xfrm>
          <a:prstGeom prst="rightArrow">
            <a:avLst>
              <a:gd name="adj1" fmla="val 50000"/>
              <a:gd name="adj2" fmla="val 125833"/>
            </a:avLst>
          </a:prstGeom>
          <a:solidFill>
            <a:srgbClr val="66FFFF"/>
          </a:solidFill>
          <a:ln w="9525">
            <a:noFill/>
          </a:ln>
        </p:spPr>
        <p:txBody>
          <a:bodyPr wrap="none" anchor="ctr" anchorCtr="0"/>
          <a:lstStyle/>
          <a:p>
            <a:endParaRPr lang="zh-CN" altLang="en-US" dirty="0">
              <a:latin typeface="Times New Roman" panose="02020603050405020304" pitchFamily="18" charset="0"/>
            </a:endParaRPr>
          </a:p>
        </p:txBody>
      </p:sp>
      <p:grpSp>
        <p:nvGrpSpPr>
          <p:cNvPr id="10" name="Group 128"/>
          <p:cNvGrpSpPr/>
          <p:nvPr/>
        </p:nvGrpSpPr>
        <p:grpSpPr>
          <a:xfrm>
            <a:off x="1919288" y="1052513"/>
            <a:ext cx="3744912" cy="3014662"/>
            <a:chOff x="3061" y="0"/>
            <a:chExt cx="2359" cy="1899"/>
          </a:xfrm>
        </p:grpSpPr>
        <p:sp>
          <p:nvSpPr>
            <p:cNvPr id="11324" name="Line 129"/>
            <p:cNvSpPr/>
            <p:nvPr/>
          </p:nvSpPr>
          <p:spPr>
            <a:xfrm>
              <a:off x="3243" y="935"/>
              <a:ext cx="363" cy="0"/>
            </a:xfrm>
            <a:prstGeom prst="line">
              <a:avLst/>
            </a:prstGeom>
            <a:ln w="28575" cap="flat" cmpd="sng">
              <a:solidFill>
                <a:srgbClr val="FFCC00"/>
              </a:solidFill>
              <a:prstDash val="solid"/>
              <a:headEnd type="none" w="med" len="med"/>
              <a:tailEnd type="oval" w="med" len="med"/>
            </a:ln>
          </p:spPr>
        </p:sp>
        <p:sp>
          <p:nvSpPr>
            <p:cNvPr id="11325" name="Line 130"/>
            <p:cNvSpPr/>
            <p:nvPr/>
          </p:nvSpPr>
          <p:spPr>
            <a:xfrm>
              <a:off x="4241" y="300"/>
              <a:ext cx="0" cy="1270"/>
            </a:xfrm>
            <a:prstGeom prst="line">
              <a:avLst/>
            </a:prstGeom>
            <a:ln w="28575" cap="flat" cmpd="sng">
              <a:solidFill>
                <a:srgbClr val="FFCC00"/>
              </a:solidFill>
              <a:prstDash val="solid"/>
              <a:headEnd type="oval" w="med" len="med"/>
              <a:tailEnd type="oval" w="med" len="med"/>
            </a:ln>
          </p:spPr>
        </p:sp>
        <p:sp>
          <p:nvSpPr>
            <p:cNvPr id="11326" name="Line 131"/>
            <p:cNvSpPr/>
            <p:nvPr/>
          </p:nvSpPr>
          <p:spPr>
            <a:xfrm>
              <a:off x="4876" y="935"/>
              <a:ext cx="362" cy="0"/>
            </a:xfrm>
            <a:prstGeom prst="line">
              <a:avLst/>
            </a:prstGeom>
            <a:ln w="28575" cap="flat" cmpd="sng">
              <a:solidFill>
                <a:srgbClr val="FFCC00"/>
              </a:solidFill>
              <a:prstDash val="solid"/>
              <a:headEnd type="oval" w="med" len="med"/>
              <a:tailEnd type="none" w="med" len="med"/>
            </a:ln>
          </p:spPr>
        </p:sp>
        <p:sp>
          <p:nvSpPr>
            <p:cNvPr id="11327" name="Oval 132"/>
            <p:cNvSpPr/>
            <p:nvPr/>
          </p:nvSpPr>
          <p:spPr>
            <a:xfrm>
              <a:off x="5239" y="890"/>
              <a:ext cx="90" cy="91"/>
            </a:xfrm>
            <a:prstGeom prst="ellipse">
              <a:avLst/>
            </a:prstGeom>
            <a:noFill/>
            <a:ln w="28575" cap="flat" cmpd="sng">
              <a:solidFill>
                <a:srgbClr val="FFCC00"/>
              </a:solidFill>
              <a:prstDash val="solid"/>
              <a:headEnd type="none" w="med" len="med"/>
              <a:tailEnd type="none" w="med" len="med"/>
            </a:ln>
          </p:spPr>
          <p:txBody>
            <a:bodyPr wrap="none" anchor="ctr" anchorCtr="0"/>
            <a:lstStyle/>
            <a:p>
              <a:endParaRPr lang="zh-CN" altLang="en-US" dirty="0">
                <a:latin typeface="Times New Roman" panose="02020603050405020304" pitchFamily="18" charset="0"/>
              </a:endParaRPr>
            </a:p>
          </p:txBody>
        </p:sp>
        <p:sp>
          <p:nvSpPr>
            <p:cNvPr id="11328" name="Oval 133"/>
            <p:cNvSpPr/>
            <p:nvPr/>
          </p:nvSpPr>
          <p:spPr>
            <a:xfrm>
              <a:off x="3152" y="890"/>
              <a:ext cx="90" cy="91"/>
            </a:xfrm>
            <a:prstGeom prst="ellipse">
              <a:avLst/>
            </a:prstGeom>
            <a:noFill/>
            <a:ln w="28575" cap="flat" cmpd="sng">
              <a:solidFill>
                <a:srgbClr val="FFCC00"/>
              </a:solidFill>
              <a:prstDash val="solid"/>
              <a:headEnd type="none" w="med" len="med"/>
              <a:tailEnd type="none" w="med" len="med"/>
            </a:ln>
          </p:spPr>
          <p:txBody>
            <a:bodyPr wrap="none" anchor="ctr" anchorCtr="0"/>
            <a:lstStyle/>
            <a:p>
              <a:endParaRPr lang="zh-CN" altLang="en-US" dirty="0">
                <a:latin typeface="Times New Roman" panose="02020603050405020304" pitchFamily="18" charset="0"/>
              </a:endParaRPr>
            </a:p>
          </p:txBody>
        </p:sp>
        <p:sp>
          <p:nvSpPr>
            <p:cNvPr id="11329" name="Text Box 134"/>
            <p:cNvSpPr txBox="1"/>
            <p:nvPr/>
          </p:nvSpPr>
          <p:spPr>
            <a:xfrm>
              <a:off x="5193" y="935"/>
              <a:ext cx="227" cy="329"/>
            </a:xfrm>
            <a:prstGeom prst="rect">
              <a:avLst/>
            </a:prstGeom>
            <a:noFill/>
            <a:ln w="9525">
              <a:noFill/>
            </a:ln>
          </p:spPr>
          <p:txBody>
            <a:bodyPr>
              <a:spAutoFit/>
            </a:bodyPr>
            <a:lstStyle/>
            <a:p>
              <a:r>
                <a:rPr lang="en-US" altLang="zh-CN" dirty="0">
                  <a:solidFill>
                    <a:schemeClr val="bg1"/>
                  </a:solidFill>
                  <a:latin typeface="Times New Roman" panose="02020603050405020304" pitchFamily="18" charset="0"/>
                  <a:ea typeface="宋体" panose="02010600030101010101" pitchFamily="2" charset="-122"/>
                </a:rPr>
                <a:t>b</a:t>
              </a:r>
              <a:endParaRPr lang="en-US" altLang="zh-CN" dirty="0">
                <a:latin typeface="Times New Roman" panose="02020603050405020304" pitchFamily="18" charset="0"/>
              </a:endParaRPr>
            </a:p>
          </p:txBody>
        </p:sp>
        <p:sp>
          <p:nvSpPr>
            <p:cNvPr id="11330" name="Text Box 135"/>
            <p:cNvSpPr txBox="1"/>
            <p:nvPr/>
          </p:nvSpPr>
          <p:spPr>
            <a:xfrm>
              <a:off x="3061" y="890"/>
              <a:ext cx="227" cy="329"/>
            </a:xfrm>
            <a:prstGeom prst="rect">
              <a:avLst/>
            </a:prstGeom>
            <a:noFill/>
            <a:ln w="9525">
              <a:noFill/>
            </a:ln>
          </p:spPr>
          <p:txBody>
            <a:bodyPr>
              <a:spAutoFit/>
            </a:bodyPr>
            <a:lstStyle/>
            <a:p>
              <a:r>
                <a:rPr lang="en-US" altLang="zh-CN" dirty="0">
                  <a:solidFill>
                    <a:schemeClr val="bg1"/>
                  </a:solidFill>
                  <a:latin typeface="Times New Roman" panose="02020603050405020304" pitchFamily="18" charset="0"/>
                  <a:ea typeface="宋体" panose="02010600030101010101" pitchFamily="2" charset="-122"/>
                </a:rPr>
                <a:t>a</a:t>
              </a:r>
              <a:endParaRPr lang="en-US" altLang="zh-CN" dirty="0">
                <a:latin typeface="Times New Roman" panose="02020603050405020304" pitchFamily="18" charset="0"/>
              </a:endParaRPr>
            </a:p>
          </p:txBody>
        </p:sp>
        <p:sp>
          <p:nvSpPr>
            <p:cNvPr id="11331" name="Text Box 136"/>
            <p:cNvSpPr txBox="1"/>
            <p:nvPr/>
          </p:nvSpPr>
          <p:spPr>
            <a:xfrm>
              <a:off x="4150" y="0"/>
              <a:ext cx="227" cy="329"/>
            </a:xfrm>
            <a:prstGeom prst="rect">
              <a:avLst/>
            </a:prstGeom>
            <a:noFill/>
            <a:ln w="9525">
              <a:noFill/>
            </a:ln>
          </p:spPr>
          <p:txBody>
            <a:bodyPr>
              <a:spAutoFit/>
            </a:bodyPr>
            <a:lstStyle/>
            <a:p>
              <a:r>
                <a:rPr lang="en-US" altLang="zh-CN" dirty="0">
                  <a:solidFill>
                    <a:schemeClr val="bg1"/>
                  </a:solidFill>
                  <a:latin typeface="Times New Roman" panose="02020603050405020304" pitchFamily="18" charset="0"/>
                  <a:ea typeface="宋体" panose="02010600030101010101" pitchFamily="2" charset="-122"/>
                </a:rPr>
                <a:t>c</a:t>
              </a:r>
              <a:endParaRPr lang="en-US" altLang="zh-CN" dirty="0">
                <a:latin typeface="Times New Roman" panose="02020603050405020304" pitchFamily="18" charset="0"/>
              </a:endParaRPr>
            </a:p>
          </p:txBody>
        </p:sp>
        <p:sp>
          <p:nvSpPr>
            <p:cNvPr id="11332" name="Text Box 137"/>
            <p:cNvSpPr txBox="1"/>
            <p:nvPr/>
          </p:nvSpPr>
          <p:spPr>
            <a:xfrm>
              <a:off x="4105" y="1570"/>
              <a:ext cx="227" cy="329"/>
            </a:xfrm>
            <a:prstGeom prst="rect">
              <a:avLst/>
            </a:prstGeom>
            <a:noFill/>
            <a:ln w="9525">
              <a:noFill/>
            </a:ln>
          </p:spPr>
          <p:txBody>
            <a:bodyPr>
              <a:spAutoFit/>
            </a:bodyPr>
            <a:lstStyle/>
            <a:p>
              <a:r>
                <a:rPr lang="en-US" altLang="zh-CN" dirty="0">
                  <a:solidFill>
                    <a:schemeClr val="bg1"/>
                  </a:solidFill>
                  <a:latin typeface="Times New Roman" panose="02020603050405020304" pitchFamily="18" charset="0"/>
                  <a:ea typeface="宋体" panose="02010600030101010101" pitchFamily="2" charset="-122"/>
                </a:rPr>
                <a:t>d</a:t>
              </a:r>
              <a:endParaRPr lang="en-US" altLang="zh-CN" dirty="0">
                <a:latin typeface="Times New Roman" panose="02020603050405020304" pitchFamily="18" charset="0"/>
              </a:endParaRPr>
            </a:p>
          </p:txBody>
        </p:sp>
        <p:sp>
          <p:nvSpPr>
            <p:cNvPr id="11333" name="Text Box 138"/>
            <p:cNvSpPr txBox="1"/>
            <p:nvPr/>
          </p:nvSpPr>
          <p:spPr>
            <a:xfrm>
              <a:off x="3560" y="346"/>
              <a:ext cx="227" cy="329"/>
            </a:xfrm>
            <a:prstGeom prst="rect">
              <a:avLst/>
            </a:prstGeom>
            <a:noFill/>
            <a:ln w="9525">
              <a:noFill/>
            </a:ln>
          </p:spPr>
          <p:txBody>
            <a:bodyPr>
              <a:spAutoFit/>
            </a:bodyPr>
            <a:lstStyle/>
            <a:p>
              <a:r>
                <a:rPr lang="en-US" altLang="zh-CN" i="1" dirty="0">
                  <a:solidFill>
                    <a:schemeClr val="bg1"/>
                  </a:solidFill>
                  <a:latin typeface="Times New Roman" panose="02020603050405020304" pitchFamily="18" charset="0"/>
                  <a:ea typeface="宋体" panose="02010600030101010101" pitchFamily="2" charset="-122"/>
                </a:rPr>
                <a:t>R</a:t>
              </a:r>
              <a:endParaRPr lang="en-US" altLang="zh-CN" i="1" dirty="0">
                <a:latin typeface="Times New Roman" panose="02020603050405020304" pitchFamily="18" charset="0"/>
              </a:endParaRPr>
            </a:p>
          </p:txBody>
        </p:sp>
        <p:sp>
          <p:nvSpPr>
            <p:cNvPr id="11334" name="Text Box 139"/>
            <p:cNvSpPr txBox="1"/>
            <p:nvPr/>
          </p:nvSpPr>
          <p:spPr>
            <a:xfrm>
              <a:off x="4604" y="1253"/>
              <a:ext cx="227" cy="329"/>
            </a:xfrm>
            <a:prstGeom prst="rect">
              <a:avLst/>
            </a:prstGeom>
            <a:noFill/>
            <a:ln w="9525">
              <a:noFill/>
            </a:ln>
          </p:spPr>
          <p:txBody>
            <a:bodyPr>
              <a:spAutoFit/>
            </a:bodyPr>
            <a:lstStyle/>
            <a:p>
              <a:r>
                <a:rPr lang="en-US" altLang="zh-CN" i="1" dirty="0">
                  <a:solidFill>
                    <a:schemeClr val="bg1"/>
                  </a:solidFill>
                  <a:latin typeface="Times New Roman" panose="02020603050405020304" pitchFamily="18" charset="0"/>
                  <a:ea typeface="宋体" panose="02010600030101010101" pitchFamily="2" charset="-122"/>
                </a:rPr>
                <a:t>R</a:t>
              </a:r>
              <a:endParaRPr lang="en-US" altLang="zh-CN" i="1" dirty="0">
                <a:latin typeface="Times New Roman" panose="02020603050405020304" pitchFamily="18" charset="0"/>
              </a:endParaRPr>
            </a:p>
          </p:txBody>
        </p:sp>
        <p:sp>
          <p:nvSpPr>
            <p:cNvPr id="11335" name="Text Box 140"/>
            <p:cNvSpPr txBox="1"/>
            <p:nvPr/>
          </p:nvSpPr>
          <p:spPr>
            <a:xfrm>
              <a:off x="3651" y="1207"/>
              <a:ext cx="227" cy="329"/>
            </a:xfrm>
            <a:prstGeom prst="rect">
              <a:avLst/>
            </a:prstGeom>
            <a:noFill/>
            <a:ln w="9525">
              <a:noFill/>
            </a:ln>
          </p:spPr>
          <p:txBody>
            <a:bodyPr>
              <a:spAutoFit/>
            </a:bodyPr>
            <a:lstStyle/>
            <a:p>
              <a:r>
                <a:rPr lang="en-US" altLang="zh-CN" i="1" dirty="0">
                  <a:solidFill>
                    <a:schemeClr val="bg1"/>
                  </a:solidFill>
                  <a:latin typeface="Times New Roman" panose="02020603050405020304" pitchFamily="18" charset="0"/>
                  <a:ea typeface="宋体" panose="02010600030101010101" pitchFamily="2" charset="-122"/>
                </a:rPr>
                <a:t>R</a:t>
              </a:r>
              <a:endParaRPr lang="en-US" altLang="zh-CN" i="1" dirty="0">
                <a:latin typeface="Times New Roman" panose="02020603050405020304" pitchFamily="18" charset="0"/>
              </a:endParaRPr>
            </a:p>
          </p:txBody>
        </p:sp>
        <p:sp>
          <p:nvSpPr>
            <p:cNvPr id="11336" name="Text Box 141"/>
            <p:cNvSpPr txBox="1"/>
            <p:nvPr/>
          </p:nvSpPr>
          <p:spPr>
            <a:xfrm>
              <a:off x="4649" y="391"/>
              <a:ext cx="227" cy="329"/>
            </a:xfrm>
            <a:prstGeom prst="rect">
              <a:avLst/>
            </a:prstGeom>
            <a:noFill/>
            <a:ln w="9525">
              <a:noFill/>
            </a:ln>
          </p:spPr>
          <p:txBody>
            <a:bodyPr>
              <a:spAutoFit/>
            </a:bodyPr>
            <a:lstStyle/>
            <a:p>
              <a:r>
                <a:rPr lang="en-US" altLang="zh-CN" i="1" dirty="0">
                  <a:solidFill>
                    <a:schemeClr val="bg1"/>
                  </a:solidFill>
                  <a:latin typeface="Times New Roman" panose="02020603050405020304" pitchFamily="18" charset="0"/>
                  <a:ea typeface="宋体" panose="02010600030101010101" pitchFamily="2" charset="-122"/>
                </a:rPr>
                <a:t>R</a:t>
              </a:r>
              <a:endParaRPr lang="en-US" altLang="zh-CN" i="1" dirty="0">
                <a:latin typeface="Times New Roman" panose="02020603050405020304" pitchFamily="18" charset="0"/>
              </a:endParaRPr>
            </a:p>
          </p:txBody>
        </p:sp>
        <p:sp>
          <p:nvSpPr>
            <p:cNvPr id="11337" name="Rectangle 142"/>
            <p:cNvSpPr/>
            <p:nvPr/>
          </p:nvSpPr>
          <p:spPr>
            <a:xfrm rot="2686154">
              <a:off x="3787" y="482"/>
              <a:ext cx="907" cy="907"/>
            </a:xfrm>
            <a:prstGeom prst="rect">
              <a:avLst/>
            </a:prstGeom>
            <a:noFill/>
            <a:ln w="28575" cap="flat" cmpd="sng">
              <a:solidFill>
                <a:srgbClr val="FFCC00"/>
              </a:solidFill>
              <a:prstDash val="solid"/>
              <a:miter/>
              <a:headEnd type="none" w="med" len="med"/>
              <a:tailEnd type="none" w="med" len="med"/>
            </a:ln>
          </p:spPr>
          <p:txBody>
            <a:bodyPr wrap="none" anchor="ctr" anchorCtr="0"/>
            <a:lstStyle/>
            <a:p>
              <a:endParaRPr lang="zh-CN" altLang="en-US" dirty="0">
                <a:latin typeface="Times New Roman" panose="02020603050405020304" pitchFamily="18" charset="0"/>
              </a:endParaRPr>
            </a:p>
          </p:txBody>
        </p:sp>
        <p:sp>
          <p:nvSpPr>
            <p:cNvPr id="11338" name="Rectangle 143"/>
            <p:cNvSpPr/>
            <p:nvPr/>
          </p:nvSpPr>
          <p:spPr>
            <a:xfrm>
              <a:off x="4159" y="754"/>
              <a:ext cx="127" cy="318"/>
            </a:xfrm>
            <a:prstGeom prst="rect">
              <a:avLst/>
            </a:prstGeom>
            <a:gradFill rotWithShape="1">
              <a:gsLst>
                <a:gs pos="0">
                  <a:srgbClr val="764700"/>
                </a:gs>
                <a:gs pos="50000">
                  <a:srgbClr val="FF9900"/>
                </a:gs>
                <a:gs pos="100000">
                  <a:srgbClr val="764700"/>
                </a:gs>
              </a:gsLst>
              <a:lin ang="0" scaled="1"/>
              <a:tileRect/>
            </a:gradFill>
            <a:ln w="28575">
              <a:noFill/>
            </a:ln>
          </p:spPr>
          <p:txBody>
            <a:bodyPr wrap="none" anchor="ctr" anchorCtr="0"/>
            <a:lstStyle/>
            <a:p>
              <a:endParaRPr lang="zh-CN" altLang="en-US" dirty="0">
                <a:latin typeface="Times New Roman" panose="02020603050405020304" pitchFamily="18" charset="0"/>
              </a:endParaRPr>
            </a:p>
          </p:txBody>
        </p:sp>
        <p:sp>
          <p:nvSpPr>
            <p:cNvPr id="11339" name="Rectangle 144"/>
            <p:cNvSpPr/>
            <p:nvPr/>
          </p:nvSpPr>
          <p:spPr>
            <a:xfrm rot="-2472402">
              <a:off x="4422" y="1207"/>
              <a:ext cx="317" cy="136"/>
            </a:xfrm>
            <a:prstGeom prst="rect">
              <a:avLst/>
            </a:prstGeom>
            <a:gradFill rotWithShape="1">
              <a:gsLst>
                <a:gs pos="0">
                  <a:srgbClr val="764700"/>
                </a:gs>
                <a:gs pos="50000">
                  <a:srgbClr val="FF9900"/>
                </a:gs>
                <a:gs pos="100000">
                  <a:srgbClr val="764700"/>
                </a:gs>
              </a:gsLst>
              <a:lin ang="5400000" scaled="1"/>
              <a:tileRect/>
            </a:gradFill>
            <a:ln w="28575">
              <a:noFill/>
            </a:ln>
          </p:spPr>
          <p:txBody>
            <a:bodyPr wrap="none" anchor="ctr" anchorCtr="0"/>
            <a:lstStyle/>
            <a:p>
              <a:endParaRPr lang="zh-CN" altLang="en-US" dirty="0">
                <a:latin typeface="Times New Roman" panose="02020603050405020304" pitchFamily="18" charset="0"/>
              </a:endParaRPr>
            </a:p>
          </p:txBody>
        </p:sp>
        <p:sp>
          <p:nvSpPr>
            <p:cNvPr id="11340" name="Rectangle 145"/>
            <p:cNvSpPr/>
            <p:nvPr/>
          </p:nvSpPr>
          <p:spPr>
            <a:xfrm rot="2928758">
              <a:off x="3742" y="1206"/>
              <a:ext cx="317" cy="136"/>
            </a:xfrm>
            <a:prstGeom prst="rect">
              <a:avLst/>
            </a:prstGeom>
            <a:gradFill rotWithShape="1">
              <a:gsLst>
                <a:gs pos="0">
                  <a:srgbClr val="764700"/>
                </a:gs>
                <a:gs pos="50000">
                  <a:srgbClr val="FF9900"/>
                </a:gs>
                <a:gs pos="100000">
                  <a:srgbClr val="764700"/>
                </a:gs>
              </a:gsLst>
              <a:lin ang="5400000" scaled="1"/>
              <a:tileRect/>
            </a:gradFill>
            <a:ln w="28575">
              <a:noFill/>
            </a:ln>
          </p:spPr>
          <p:txBody>
            <a:bodyPr wrap="none" anchor="ctr" anchorCtr="0"/>
            <a:lstStyle/>
            <a:p>
              <a:endParaRPr lang="zh-CN" altLang="en-US" dirty="0">
                <a:latin typeface="Times New Roman" panose="02020603050405020304" pitchFamily="18" charset="0"/>
              </a:endParaRPr>
            </a:p>
          </p:txBody>
        </p:sp>
        <p:sp>
          <p:nvSpPr>
            <p:cNvPr id="11341" name="Rectangle 146"/>
            <p:cNvSpPr/>
            <p:nvPr/>
          </p:nvSpPr>
          <p:spPr>
            <a:xfrm rot="2535971">
              <a:off x="4468" y="618"/>
              <a:ext cx="317" cy="136"/>
            </a:xfrm>
            <a:prstGeom prst="rect">
              <a:avLst/>
            </a:prstGeom>
            <a:gradFill rotWithShape="1">
              <a:gsLst>
                <a:gs pos="0">
                  <a:srgbClr val="764700"/>
                </a:gs>
                <a:gs pos="50000">
                  <a:srgbClr val="FF9900"/>
                </a:gs>
                <a:gs pos="100000">
                  <a:srgbClr val="764700"/>
                </a:gs>
              </a:gsLst>
              <a:lin ang="5400000" scaled="1"/>
              <a:tileRect/>
            </a:gradFill>
            <a:ln w="28575">
              <a:noFill/>
            </a:ln>
          </p:spPr>
          <p:txBody>
            <a:bodyPr wrap="none" anchor="ctr" anchorCtr="0"/>
            <a:lstStyle/>
            <a:p>
              <a:endParaRPr lang="zh-CN" altLang="en-US" dirty="0">
                <a:latin typeface="Times New Roman" panose="02020603050405020304" pitchFamily="18" charset="0"/>
              </a:endParaRPr>
            </a:p>
          </p:txBody>
        </p:sp>
        <p:sp>
          <p:nvSpPr>
            <p:cNvPr id="11342" name="Rectangle 147"/>
            <p:cNvSpPr/>
            <p:nvPr/>
          </p:nvSpPr>
          <p:spPr>
            <a:xfrm rot="-2472402">
              <a:off x="3696" y="572"/>
              <a:ext cx="317" cy="136"/>
            </a:xfrm>
            <a:prstGeom prst="rect">
              <a:avLst/>
            </a:prstGeom>
            <a:gradFill rotWithShape="1">
              <a:gsLst>
                <a:gs pos="0">
                  <a:srgbClr val="764700"/>
                </a:gs>
                <a:gs pos="50000">
                  <a:srgbClr val="FF9900"/>
                </a:gs>
                <a:gs pos="100000">
                  <a:srgbClr val="764700"/>
                </a:gs>
              </a:gsLst>
              <a:lin ang="5400000" scaled="1"/>
              <a:tileRect/>
            </a:gradFill>
            <a:ln w="28575">
              <a:noFill/>
            </a:ln>
          </p:spPr>
          <p:txBody>
            <a:bodyPr wrap="none" anchor="ctr" anchorCtr="0"/>
            <a:lstStyle/>
            <a:p>
              <a:endParaRPr lang="zh-CN" altLang="en-US" dirty="0">
                <a:latin typeface="Times New Roman" panose="02020603050405020304" pitchFamily="18" charset="0"/>
              </a:endParaRPr>
            </a:p>
          </p:txBody>
        </p:sp>
      </p:grpSp>
      <p:grpSp>
        <p:nvGrpSpPr>
          <p:cNvPr id="11" name="Group 168"/>
          <p:cNvGrpSpPr/>
          <p:nvPr/>
        </p:nvGrpSpPr>
        <p:grpSpPr>
          <a:xfrm>
            <a:off x="6672263" y="765175"/>
            <a:ext cx="3744912" cy="2511425"/>
            <a:chOff x="3401" y="391"/>
            <a:chExt cx="2359" cy="1582"/>
          </a:xfrm>
        </p:grpSpPr>
        <p:sp>
          <p:nvSpPr>
            <p:cNvPr id="11307" name="Line 149"/>
            <p:cNvSpPr/>
            <p:nvPr/>
          </p:nvSpPr>
          <p:spPr>
            <a:xfrm>
              <a:off x="3583" y="1326"/>
              <a:ext cx="363" cy="0"/>
            </a:xfrm>
            <a:prstGeom prst="line">
              <a:avLst/>
            </a:prstGeom>
            <a:ln w="28575" cap="flat" cmpd="sng">
              <a:solidFill>
                <a:srgbClr val="FFCC00"/>
              </a:solidFill>
              <a:prstDash val="solid"/>
              <a:headEnd type="none" w="med" len="med"/>
              <a:tailEnd type="oval" w="med" len="med"/>
            </a:ln>
          </p:spPr>
        </p:sp>
        <p:sp>
          <p:nvSpPr>
            <p:cNvPr id="11308" name="Line 150"/>
            <p:cNvSpPr/>
            <p:nvPr/>
          </p:nvSpPr>
          <p:spPr>
            <a:xfrm>
              <a:off x="4581" y="691"/>
              <a:ext cx="0" cy="1270"/>
            </a:xfrm>
            <a:prstGeom prst="line">
              <a:avLst/>
            </a:prstGeom>
            <a:ln w="28575" cap="flat" cmpd="sng">
              <a:solidFill>
                <a:srgbClr val="FFCC00"/>
              </a:solidFill>
              <a:prstDash val="solid"/>
              <a:headEnd type="oval" w="med" len="med"/>
              <a:tailEnd type="oval" w="med" len="med"/>
            </a:ln>
          </p:spPr>
        </p:sp>
        <p:sp>
          <p:nvSpPr>
            <p:cNvPr id="11309" name="Line 151"/>
            <p:cNvSpPr/>
            <p:nvPr/>
          </p:nvSpPr>
          <p:spPr>
            <a:xfrm>
              <a:off x="5216" y="1326"/>
              <a:ext cx="362" cy="0"/>
            </a:xfrm>
            <a:prstGeom prst="line">
              <a:avLst/>
            </a:prstGeom>
            <a:ln w="28575" cap="flat" cmpd="sng">
              <a:solidFill>
                <a:srgbClr val="FFCC00"/>
              </a:solidFill>
              <a:prstDash val="solid"/>
              <a:headEnd type="oval" w="med" len="med"/>
              <a:tailEnd type="none" w="med" len="med"/>
            </a:ln>
          </p:spPr>
        </p:sp>
        <p:sp>
          <p:nvSpPr>
            <p:cNvPr id="11310" name="Oval 152"/>
            <p:cNvSpPr/>
            <p:nvPr/>
          </p:nvSpPr>
          <p:spPr>
            <a:xfrm>
              <a:off x="5579" y="1281"/>
              <a:ext cx="90" cy="91"/>
            </a:xfrm>
            <a:prstGeom prst="ellipse">
              <a:avLst/>
            </a:prstGeom>
            <a:noFill/>
            <a:ln w="28575" cap="flat" cmpd="sng">
              <a:solidFill>
                <a:srgbClr val="FFCC00"/>
              </a:solidFill>
              <a:prstDash val="solid"/>
              <a:headEnd type="none" w="med" len="med"/>
              <a:tailEnd type="none" w="med" len="med"/>
            </a:ln>
          </p:spPr>
          <p:txBody>
            <a:bodyPr wrap="none" anchor="ctr" anchorCtr="0"/>
            <a:lstStyle/>
            <a:p>
              <a:endParaRPr lang="zh-CN" altLang="en-US" dirty="0">
                <a:latin typeface="Times New Roman" panose="02020603050405020304" pitchFamily="18" charset="0"/>
              </a:endParaRPr>
            </a:p>
          </p:txBody>
        </p:sp>
        <p:sp>
          <p:nvSpPr>
            <p:cNvPr id="11311" name="Oval 153"/>
            <p:cNvSpPr/>
            <p:nvPr/>
          </p:nvSpPr>
          <p:spPr>
            <a:xfrm>
              <a:off x="3492" y="1281"/>
              <a:ext cx="90" cy="91"/>
            </a:xfrm>
            <a:prstGeom prst="ellipse">
              <a:avLst/>
            </a:prstGeom>
            <a:noFill/>
            <a:ln w="28575" cap="flat" cmpd="sng">
              <a:solidFill>
                <a:srgbClr val="FFCC00"/>
              </a:solidFill>
              <a:prstDash val="solid"/>
              <a:headEnd type="none" w="med" len="med"/>
              <a:tailEnd type="none" w="med" len="med"/>
            </a:ln>
          </p:spPr>
          <p:txBody>
            <a:bodyPr wrap="none" anchor="ctr" anchorCtr="0"/>
            <a:lstStyle/>
            <a:p>
              <a:endParaRPr lang="zh-CN" altLang="en-US" dirty="0">
                <a:latin typeface="Times New Roman" panose="02020603050405020304" pitchFamily="18" charset="0"/>
              </a:endParaRPr>
            </a:p>
          </p:txBody>
        </p:sp>
        <p:sp>
          <p:nvSpPr>
            <p:cNvPr id="11312" name="Text Box 154"/>
            <p:cNvSpPr txBox="1"/>
            <p:nvPr/>
          </p:nvSpPr>
          <p:spPr>
            <a:xfrm>
              <a:off x="5533" y="1326"/>
              <a:ext cx="227" cy="329"/>
            </a:xfrm>
            <a:prstGeom prst="rect">
              <a:avLst/>
            </a:prstGeom>
            <a:noFill/>
            <a:ln w="9525">
              <a:noFill/>
            </a:ln>
          </p:spPr>
          <p:txBody>
            <a:bodyPr>
              <a:spAutoFit/>
            </a:bodyPr>
            <a:lstStyle/>
            <a:p>
              <a:r>
                <a:rPr lang="en-US" altLang="zh-CN" dirty="0">
                  <a:solidFill>
                    <a:schemeClr val="bg1"/>
                  </a:solidFill>
                  <a:latin typeface="Times New Roman" panose="02020603050405020304" pitchFamily="18" charset="0"/>
                  <a:ea typeface="宋体" panose="02010600030101010101" pitchFamily="2" charset="-122"/>
                </a:rPr>
                <a:t>b</a:t>
              </a:r>
              <a:endParaRPr lang="en-US" altLang="zh-CN" dirty="0">
                <a:latin typeface="Times New Roman" panose="02020603050405020304" pitchFamily="18" charset="0"/>
              </a:endParaRPr>
            </a:p>
          </p:txBody>
        </p:sp>
        <p:sp>
          <p:nvSpPr>
            <p:cNvPr id="11313" name="Text Box 155"/>
            <p:cNvSpPr txBox="1"/>
            <p:nvPr/>
          </p:nvSpPr>
          <p:spPr>
            <a:xfrm>
              <a:off x="3401" y="1281"/>
              <a:ext cx="227" cy="329"/>
            </a:xfrm>
            <a:prstGeom prst="rect">
              <a:avLst/>
            </a:prstGeom>
            <a:noFill/>
            <a:ln w="9525">
              <a:noFill/>
            </a:ln>
          </p:spPr>
          <p:txBody>
            <a:bodyPr>
              <a:spAutoFit/>
            </a:bodyPr>
            <a:lstStyle/>
            <a:p>
              <a:r>
                <a:rPr lang="en-US" altLang="zh-CN" dirty="0">
                  <a:solidFill>
                    <a:schemeClr val="bg1"/>
                  </a:solidFill>
                  <a:latin typeface="Times New Roman" panose="02020603050405020304" pitchFamily="18" charset="0"/>
                  <a:ea typeface="宋体" panose="02010600030101010101" pitchFamily="2" charset="-122"/>
                </a:rPr>
                <a:t>a</a:t>
              </a:r>
              <a:endParaRPr lang="en-US" altLang="zh-CN" dirty="0">
                <a:latin typeface="Times New Roman" panose="02020603050405020304" pitchFamily="18" charset="0"/>
              </a:endParaRPr>
            </a:p>
          </p:txBody>
        </p:sp>
        <p:sp>
          <p:nvSpPr>
            <p:cNvPr id="11314" name="Text Box 156"/>
            <p:cNvSpPr txBox="1"/>
            <p:nvPr/>
          </p:nvSpPr>
          <p:spPr>
            <a:xfrm>
              <a:off x="4490" y="391"/>
              <a:ext cx="227" cy="329"/>
            </a:xfrm>
            <a:prstGeom prst="rect">
              <a:avLst/>
            </a:prstGeom>
            <a:noFill/>
            <a:ln w="9525">
              <a:noFill/>
            </a:ln>
          </p:spPr>
          <p:txBody>
            <a:bodyPr>
              <a:spAutoFit/>
            </a:bodyPr>
            <a:lstStyle/>
            <a:p>
              <a:r>
                <a:rPr lang="en-US" altLang="zh-CN" dirty="0">
                  <a:solidFill>
                    <a:schemeClr val="bg1"/>
                  </a:solidFill>
                  <a:latin typeface="Times New Roman" panose="02020603050405020304" pitchFamily="18" charset="0"/>
                  <a:ea typeface="宋体" panose="02010600030101010101" pitchFamily="2" charset="-122"/>
                </a:rPr>
                <a:t>c</a:t>
              </a:r>
              <a:endParaRPr lang="en-US" altLang="zh-CN" dirty="0">
                <a:latin typeface="Times New Roman" panose="02020603050405020304" pitchFamily="18" charset="0"/>
              </a:endParaRPr>
            </a:p>
          </p:txBody>
        </p:sp>
        <p:sp>
          <p:nvSpPr>
            <p:cNvPr id="11315" name="Text Box 158"/>
            <p:cNvSpPr txBox="1"/>
            <p:nvPr/>
          </p:nvSpPr>
          <p:spPr>
            <a:xfrm>
              <a:off x="3900" y="737"/>
              <a:ext cx="227" cy="329"/>
            </a:xfrm>
            <a:prstGeom prst="rect">
              <a:avLst/>
            </a:prstGeom>
            <a:noFill/>
            <a:ln w="9525">
              <a:noFill/>
            </a:ln>
          </p:spPr>
          <p:txBody>
            <a:bodyPr>
              <a:spAutoFit/>
            </a:bodyPr>
            <a:lstStyle/>
            <a:p>
              <a:r>
                <a:rPr lang="en-US" altLang="zh-CN" i="1" dirty="0">
                  <a:solidFill>
                    <a:schemeClr val="bg1"/>
                  </a:solidFill>
                  <a:latin typeface="Times New Roman" panose="02020603050405020304" pitchFamily="18" charset="0"/>
                  <a:ea typeface="宋体" panose="02010600030101010101" pitchFamily="2" charset="-122"/>
                </a:rPr>
                <a:t>R</a:t>
              </a:r>
              <a:endParaRPr lang="en-US" altLang="zh-CN" i="1" dirty="0">
                <a:latin typeface="Times New Roman" panose="02020603050405020304" pitchFamily="18" charset="0"/>
              </a:endParaRPr>
            </a:p>
          </p:txBody>
        </p:sp>
        <p:sp>
          <p:nvSpPr>
            <p:cNvPr id="11316" name="Text Box 159"/>
            <p:cNvSpPr txBox="1"/>
            <p:nvPr/>
          </p:nvSpPr>
          <p:spPr>
            <a:xfrm>
              <a:off x="4944" y="1644"/>
              <a:ext cx="227" cy="329"/>
            </a:xfrm>
            <a:prstGeom prst="rect">
              <a:avLst/>
            </a:prstGeom>
            <a:noFill/>
            <a:ln w="9525">
              <a:noFill/>
            </a:ln>
          </p:spPr>
          <p:txBody>
            <a:bodyPr>
              <a:spAutoFit/>
            </a:bodyPr>
            <a:lstStyle/>
            <a:p>
              <a:r>
                <a:rPr lang="en-US" altLang="zh-CN" i="1" dirty="0">
                  <a:solidFill>
                    <a:schemeClr val="bg1"/>
                  </a:solidFill>
                  <a:latin typeface="Times New Roman" panose="02020603050405020304" pitchFamily="18" charset="0"/>
                  <a:ea typeface="宋体" panose="02010600030101010101" pitchFamily="2" charset="-122"/>
                </a:rPr>
                <a:t>R</a:t>
              </a:r>
              <a:endParaRPr lang="en-US" altLang="zh-CN" i="1" dirty="0">
                <a:latin typeface="Times New Roman" panose="02020603050405020304" pitchFamily="18" charset="0"/>
              </a:endParaRPr>
            </a:p>
          </p:txBody>
        </p:sp>
        <p:sp>
          <p:nvSpPr>
            <p:cNvPr id="11317" name="Text Box 160"/>
            <p:cNvSpPr txBox="1"/>
            <p:nvPr/>
          </p:nvSpPr>
          <p:spPr>
            <a:xfrm>
              <a:off x="3991" y="1598"/>
              <a:ext cx="227" cy="329"/>
            </a:xfrm>
            <a:prstGeom prst="rect">
              <a:avLst/>
            </a:prstGeom>
            <a:noFill/>
            <a:ln w="9525">
              <a:noFill/>
            </a:ln>
          </p:spPr>
          <p:txBody>
            <a:bodyPr>
              <a:spAutoFit/>
            </a:bodyPr>
            <a:lstStyle/>
            <a:p>
              <a:r>
                <a:rPr lang="en-US" altLang="zh-CN" i="1" dirty="0">
                  <a:solidFill>
                    <a:schemeClr val="bg1"/>
                  </a:solidFill>
                  <a:latin typeface="Times New Roman" panose="02020603050405020304" pitchFamily="18" charset="0"/>
                  <a:ea typeface="宋体" panose="02010600030101010101" pitchFamily="2" charset="-122"/>
                </a:rPr>
                <a:t>R</a:t>
              </a:r>
              <a:endParaRPr lang="en-US" altLang="zh-CN" i="1" dirty="0">
                <a:latin typeface="Times New Roman" panose="02020603050405020304" pitchFamily="18" charset="0"/>
              </a:endParaRPr>
            </a:p>
          </p:txBody>
        </p:sp>
        <p:sp>
          <p:nvSpPr>
            <p:cNvPr id="11318" name="Text Box 161"/>
            <p:cNvSpPr txBox="1"/>
            <p:nvPr/>
          </p:nvSpPr>
          <p:spPr>
            <a:xfrm>
              <a:off x="4989" y="782"/>
              <a:ext cx="227" cy="329"/>
            </a:xfrm>
            <a:prstGeom prst="rect">
              <a:avLst/>
            </a:prstGeom>
            <a:noFill/>
            <a:ln w="9525">
              <a:noFill/>
            </a:ln>
          </p:spPr>
          <p:txBody>
            <a:bodyPr>
              <a:spAutoFit/>
            </a:bodyPr>
            <a:lstStyle/>
            <a:p>
              <a:r>
                <a:rPr lang="en-US" altLang="zh-CN" i="1" dirty="0">
                  <a:solidFill>
                    <a:schemeClr val="bg1"/>
                  </a:solidFill>
                  <a:latin typeface="Times New Roman" panose="02020603050405020304" pitchFamily="18" charset="0"/>
                  <a:ea typeface="宋体" panose="02010600030101010101" pitchFamily="2" charset="-122"/>
                </a:rPr>
                <a:t>R</a:t>
              </a:r>
              <a:endParaRPr lang="en-US" altLang="zh-CN" i="1" dirty="0">
                <a:latin typeface="Times New Roman" panose="02020603050405020304" pitchFamily="18" charset="0"/>
              </a:endParaRPr>
            </a:p>
          </p:txBody>
        </p:sp>
        <p:sp>
          <p:nvSpPr>
            <p:cNvPr id="11319" name="Rectangle 162"/>
            <p:cNvSpPr/>
            <p:nvPr/>
          </p:nvSpPr>
          <p:spPr>
            <a:xfrm rot="2686154">
              <a:off x="4127" y="873"/>
              <a:ext cx="907" cy="907"/>
            </a:xfrm>
            <a:prstGeom prst="rect">
              <a:avLst/>
            </a:prstGeom>
            <a:noFill/>
            <a:ln w="28575" cap="flat" cmpd="sng">
              <a:solidFill>
                <a:srgbClr val="FFCC00"/>
              </a:solidFill>
              <a:prstDash val="solid"/>
              <a:miter/>
              <a:headEnd type="none" w="med" len="med"/>
              <a:tailEnd type="none" w="med" len="med"/>
            </a:ln>
          </p:spPr>
          <p:txBody>
            <a:bodyPr wrap="none" anchor="ctr" anchorCtr="0"/>
            <a:lstStyle/>
            <a:p>
              <a:endParaRPr lang="zh-CN" altLang="en-US" dirty="0">
                <a:latin typeface="Times New Roman" panose="02020603050405020304" pitchFamily="18" charset="0"/>
              </a:endParaRPr>
            </a:p>
          </p:txBody>
        </p:sp>
        <p:sp>
          <p:nvSpPr>
            <p:cNvPr id="11320" name="Rectangle 164"/>
            <p:cNvSpPr/>
            <p:nvPr/>
          </p:nvSpPr>
          <p:spPr>
            <a:xfrm rot="-2472402">
              <a:off x="4762" y="1598"/>
              <a:ext cx="317" cy="136"/>
            </a:xfrm>
            <a:prstGeom prst="rect">
              <a:avLst/>
            </a:prstGeom>
            <a:gradFill rotWithShape="1">
              <a:gsLst>
                <a:gs pos="0">
                  <a:srgbClr val="764700"/>
                </a:gs>
                <a:gs pos="50000">
                  <a:srgbClr val="FF9900"/>
                </a:gs>
                <a:gs pos="100000">
                  <a:srgbClr val="764700"/>
                </a:gs>
              </a:gsLst>
              <a:lin ang="5400000" scaled="1"/>
              <a:tileRect/>
            </a:gradFill>
            <a:ln w="28575">
              <a:noFill/>
            </a:ln>
          </p:spPr>
          <p:txBody>
            <a:bodyPr wrap="none" anchor="ctr" anchorCtr="0"/>
            <a:lstStyle/>
            <a:p>
              <a:endParaRPr lang="zh-CN" altLang="en-US" dirty="0">
                <a:latin typeface="Times New Roman" panose="02020603050405020304" pitchFamily="18" charset="0"/>
              </a:endParaRPr>
            </a:p>
          </p:txBody>
        </p:sp>
        <p:sp>
          <p:nvSpPr>
            <p:cNvPr id="11321" name="Rectangle 165"/>
            <p:cNvSpPr/>
            <p:nvPr/>
          </p:nvSpPr>
          <p:spPr>
            <a:xfrm rot="2928758">
              <a:off x="4082" y="1597"/>
              <a:ext cx="317" cy="136"/>
            </a:xfrm>
            <a:prstGeom prst="rect">
              <a:avLst/>
            </a:prstGeom>
            <a:gradFill rotWithShape="1">
              <a:gsLst>
                <a:gs pos="0">
                  <a:srgbClr val="764700"/>
                </a:gs>
                <a:gs pos="50000">
                  <a:srgbClr val="FF9900"/>
                </a:gs>
                <a:gs pos="100000">
                  <a:srgbClr val="764700"/>
                </a:gs>
              </a:gsLst>
              <a:lin ang="5400000" scaled="1"/>
              <a:tileRect/>
            </a:gradFill>
            <a:ln w="28575">
              <a:noFill/>
            </a:ln>
          </p:spPr>
          <p:txBody>
            <a:bodyPr wrap="none" anchor="ctr" anchorCtr="0"/>
            <a:lstStyle/>
            <a:p>
              <a:endParaRPr lang="zh-CN" altLang="en-US" dirty="0">
                <a:latin typeface="Times New Roman" panose="02020603050405020304" pitchFamily="18" charset="0"/>
              </a:endParaRPr>
            </a:p>
          </p:txBody>
        </p:sp>
        <p:sp>
          <p:nvSpPr>
            <p:cNvPr id="11322" name="Rectangle 166"/>
            <p:cNvSpPr/>
            <p:nvPr/>
          </p:nvSpPr>
          <p:spPr>
            <a:xfrm rot="2535971">
              <a:off x="4808" y="1009"/>
              <a:ext cx="317" cy="136"/>
            </a:xfrm>
            <a:prstGeom prst="rect">
              <a:avLst/>
            </a:prstGeom>
            <a:gradFill rotWithShape="1">
              <a:gsLst>
                <a:gs pos="0">
                  <a:srgbClr val="764700"/>
                </a:gs>
                <a:gs pos="50000">
                  <a:srgbClr val="FF9900"/>
                </a:gs>
                <a:gs pos="100000">
                  <a:srgbClr val="764700"/>
                </a:gs>
              </a:gsLst>
              <a:lin ang="5400000" scaled="1"/>
              <a:tileRect/>
            </a:gradFill>
            <a:ln w="28575">
              <a:noFill/>
            </a:ln>
          </p:spPr>
          <p:txBody>
            <a:bodyPr wrap="none" anchor="ctr" anchorCtr="0"/>
            <a:lstStyle/>
            <a:p>
              <a:endParaRPr lang="zh-CN" altLang="en-US" dirty="0">
                <a:latin typeface="Times New Roman" panose="02020603050405020304" pitchFamily="18" charset="0"/>
              </a:endParaRPr>
            </a:p>
          </p:txBody>
        </p:sp>
        <p:sp>
          <p:nvSpPr>
            <p:cNvPr id="11323" name="Rectangle 167"/>
            <p:cNvSpPr/>
            <p:nvPr/>
          </p:nvSpPr>
          <p:spPr>
            <a:xfrm rot="-2472402">
              <a:off x="4036" y="963"/>
              <a:ext cx="317" cy="136"/>
            </a:xfrm>
            <a:prstGeom prst="rect">
              <a:avLst/>
            </a:prstGeom>
            <a:gradFill rotWithShape="1">
              <a:gsLst>
                <a:gs pos="0">
                  <a:srgbClr val="764700"/>
                </a:gs>
                <a:gs pos="50000">
                  <a:srgbClr val="FF9900"/>
                </a:gs>
                <a:gs pos="100000">
                  <a:srgbClr val="764700"/>
                </a:gs>
              </a:gsLst>
              <a:lin ang="5400000" scaled="1"/>
              <a:tileRect/>
            </a:gradFill>
            <a:ln w="28575">
              <a:noFill/>
            </a:ln>
          </p:spPr>
          <p:txBody>
            <a:bodyPr wrap="none" anchor="ctr" anchorCtr="0"/>
            <a:lstStyle/>
            <a:p>
              <a:endParaRPr lang="zh-CN" altLang="en-US" dirty="0">
                <a:latin typeface="Times New Roman" panose="02020603050405020304" pitchFamily="18" charset="0"/>
              </a:endParaRPr>
            </a:p>
          </p:txBody>
        </p:sp>
      </p:grpSp>
      <p:grpSp>
        <p:nvGrpSpPr>
          <p:cNvPr id="12" name="Group 189"/>
          <p:cNvGrpSpPr/>
          <p:nvPr/>
        </p:nvGrpSpPr>
        <p:grpSpPr>
          <a:xfrm>
            <a:off x="6672263" y="533400"/>
            <a:ext cx="3744912" cy="3259138"/>
            <a:chOff x="3198" y="1961"/>
            <a:chExt cx="2359" cy="2053"/>
          </a:xfrm>
        </p:grpSpPr>
        <p:sp>
          <p:nvSpPr>
            <p:cNvPr id="11289" name="Text Box 157"/>
            <p:cNvSpPr txBox="1"/>
            <p:nvPr/>
          </p:nvSpPr>
          <p:spPr>
            <a:xfrm>
              <a:off x="4445" y="1961"/>
              <a:ext cx="227" cy="329"/>
            </a:xfrm>
            <a:prstGeom prst="rect">
              <a:avLst/>
            </a:prstGeom>
            <a:noFill/>
            <a:ln w="9525">
              <a:noFill/>
            </a:ln>
          </p:spPr>
          <p:txBody>
            <a:bodyPr>
              <a:spAutoFit/>
            </a:bodyPr>
            <a:lstStyle/>
            <a:p>
              <a:endParaRPr lang="zh-CN" altLang="zh-CN" dirty="0">
                <a:latin typeface="Times New Roman" panose="02020603050405020304" pitchFamily="18" charset="0"/>
              </a:endParaRPr>
            </a:p>
          </p:txBody>
        </p:sp>
        <p:sp>
          <p:nvSpPr>
            <p:cNvPr id="11290" name="Line 170"/>
            <p:cNvSpPr/>
            <p:nvPr/>
          </p:nvSpPr>
          <p:spPr>
            <a:xfrm>
              <a:off x="3380" y="3050"/>
              <a:ext cx="363" cy="0"/>
            </a:xfrm>
            <a:prstGeom prst="line">
              <a:avLst/>
            </a:prstGeom>
            <a:ln w="28575" cap="flat" cmpd="sng">
              <a:solidFill>
                <a:srgbClr val="FFCC00"/>
              </a:solidFill>
              <a:prstDash val="solid"/>
              <a:headEnd type="none" w="med" len="med"/>
              <a:tailEnd type="oval" w="med" len="med"/>
            </a:ln>
          </p:spPr>
        </p:sp>
        <p:sp>
          <p:nvSpPr>
            <p:cNvPr id="11291" name="Line 172"/>
            <p:cNvSpPr/>
            <p:nvPr/>
          </p:nvSpPr>
          <p:spPr>
            <a:xfrm>
              <a:off x="5013" y="3050"/>
              <a:ext cx="362" cy="0"/>
            </a:xfrm>
            <a:prstGeom prst="line">
              <a:avLst/>
            </a:prstGeom>
            <a:ln w="28575" cap="flat" cmpd="sng">
              <a:solidFill>
                <a:srgbClr val="FFCC00"/>
              </a:solidFill>
              <a:prstDash val="solid"/>
              <a:headEnd type="oval" w="med" len="med"/>
              <a:tailEnd type="none" w="med" len="med"/>
            </a:ln>
          </p:spPr>
        </p:sp>
        <p:sp>
          <p:nvSpPr>
            <p:cNvPr id="11292" name="Oval 173"/>
            <p:cNvSpPr/>
            <p:nvPr/>
          </p:nvSpPr>
          <p:spPr>
            <a:xfrm>
              <a:off x="5376" y="3005"/>
              <a:ext cx="90" cy="91"/>
            </a:xfrm>
            <a:prstGeom prst="ellipse">
              <a:avLst/>
            </a:prstGeom>
            <a:noFill/>
            <a:ln w="28575" cap="flat" cmpd="sng">
              <a:solidFill>
                <a:srgbClr val="FFCC00"/>
              </a:solidFill>
              <a:prstDash val="solid"/>
              <a:headEnd type="none" w="med" len="med"/>
              <a:tailEnd type="none" w="med" len="med"/>
            </a:ln>
          </p:spPr>
          <p:txBody>
            <a:bodyPr wrap="none" anchor="ctr" anchorCtr="0"/>
            <a:lstStyle/>
            <a:p>
              <a:endParaRPr lang="zh-CN" altLang="en-US" dirty="0">
                <a:latin typeface="Times New Roman" panose="02020603050405020304" pitchFamily="18" charset="0"/>
              </a:endParaRPr>
            </a:p>
          </p:txBody>
        </p:sp>
        <p:sp>
          <p:nvSpPr>
            <p:cNvPr id="11293" name="Oval 174"/>
            <p:cNvSpPr/>
            <p:nvPr/>
          </p:nvSpPr>
          <p:spPr>
            <a:xfrm>
              <a:off x="3289" y="3005"/>
              <a:ext cx="90" cy="91"/>
            </a:xfrm>
            <a:prstGeom prst="ellipse">
              <a:avLst/>
            </a:prstGeom>
            <a:noFill/>
            <a:ln w="28575" cap="flat" cmpd="sng">
              <a:solidFill>
                <a:srgbClr val="FFCC00"/>
              </a:solidFill>
              <a:prstDash val="solid"/>
              <a:headEnd type="none" w="med" len="med"/>
              <a:tailEnd type="none" w="med" len="med"/>
            </a:ln>
          </p:spPr>
          <p:txBody>
            <a:bodyPr wrap="none" anchor="ctr" anchorCtr="0"/>
            <a:lstStyle/>
            <a:p>
              <a:endParaRPr lang="zh-CN" altLang="en-US" dirty="0">
                <a:latin typeface="Times New Roman" panose="02020603050405020304" pitchFamily="18" charset="0"/>
              </a:endParaRPr>
            </a:p>
          </p:txBody>
        </p:sp>
        <p:sp>
          <p:nvSpPr>
            <p:cNvPr id="11294" name="Text Box 175"/>
            <p:cNvSpPr txBox="1"/>
            <p:nvPr/>
          </p:nvSpPr>
          <p:spPr>
            <a:xfrm>
              <a:off x="5330" y="3050"/>
              <a:ext cx="227" cy="329"/>
            </a:xfrm>
            <a:prstGeom prst="rect">
              <a:avLst/>
            </a:prstGeom>
            <a:noFill/>
            <a:ln w="9525">
              <a:noFill/>
            </a:ln>
          </p:spPr>
          <p:txBody>
            <a:bodyPr>
              <a:spAutoFit/>
            </a:bodyPr>
            <a:lstStyle/>
            <a:p>
              <a:r>
                <a:rPr lang="en-US" altLang="zh-CN" dirty="0">
                  <a:solidFill>
                    <a:schemeClr val="bg1"/>
                  </a:solidFill>
                  <a:latin typeface="Times New Roman" panose="02020603050405020304" pitchFamily="18" charset="0"/>
                  <a:ea typeface="宋体" panose="02010600030101010101" pitchFamily="2" charset="-122"/>
                </a:rPr>
                <a:t>b</a:t>
              </a:r>
              <a:endParaRPr lang="en-US" altLang="zh-CN" dirty="0">
                <a:latin typeface="Times New Roman" panose="02020603050405020304" pitchFamily="18" charset="0"/>
              </a:endParaRPr>
            </a:p>
          </p:txBody>
        </p:sp>
        <p:sp>
          <p:nvSpPr>
            <p:cNvPr id="11295" name="Text Box 176"/>
            <p:cNvSpPr txBox="1"/>
            <p:nvPr/>
          </p:nvSpPr>
          <p:spPr>
            <a:xfrm>
              <a:off x="3198" y="3005"/>
              <a:ext cx="227" cy="329"/>
            </a:xfrm>
            <a:prstGeom prst="rect">
              <a:avLst/>
            </a:prstGeom>
            <a:noFill/>
            <a:ln w="9525">
              <a:noFill/>
            </a:ln>
          </p:spPr>
          <p:txBody>
            <a:bodyPr>
              <a:spAutoFit/>
            </a:bodyPr>
            <a:lstStyle/>
            <a:p>
              <a:r>
                <a:rPr lang="en-US" altLang="zh-CN" dirty="0">
                  <a:solidFill>
                    <a:schemeClr val="bg1"/>
                  </a:solidFill>
                  <a:latin typeface="Times New Roman" panose="02020603050405020304" pitchFamily="18" charset="0"/>
                  <a:ea typeface="宋体" panose="02010600030101010101" pitchFamily="2" charset="-122"/>
                </a:rPr>
                <a:t>a</a:t>
              </a:r>
              <a:endParaRPr lang="en-US" altLang="zh-CN" dirty="0">
                <a:latin typeface="Times New Roman" panose="02020603050405020304" pitchFamily="18" charset="0"/>
              </a:endParaRPr>
            </a:p>
          </p:txBody>
        </p:sp>
        <p:sp>
          <p:nvSpPr>
            <p:cNvPr id="11296" name="Text Box 177"/>
            <p:cNvSpPr txBox="1"/>
            <p:nvPr/>
          </p:nvSpPr>
          <p:spPr>
            <a:xfrm>
              <a:off x="4287" y="2115"/>
              <a:ext cx="227" cy="329"/>
            </a:xfrm>
            <a:prstGeom prst="rect">
              <a:avLst/>
            </a:prstGeom>
            <a:noFill/>
            <a:ln w="9525">
              <a:noFill/>
            </a:ln>
          </p:spPr>
          <p:txBody>
            <a:bodyPr>
              <a:spAutoFit/>
            </a:bodyPr>
            <a:lstStyle/>
            <a:p>
              <a:r>
                <a:rPr lang="en-US" altLang="zh-CN" dirty="0">
                  <a:solidFill>
                    <a:schemeClr val="bg1"/>
                  </a:solidFill>
                  <a:latin typeface="Times New Roman" panose="02020603050405020304" pitchFamily="18" charset="0"/>
                  <a:ea typeface="宋体" panose="02010600030101010101" pitchFamily="2" charset="-122"/>
                </a:rPr>
                <a:t>c</a:t>
              </a:r>
              <a:endParaRPr lang="en-US" altLang="zh-CN" dirty="0">
                <a:latin typeface="Times New Roman" panose="02020603050405020304" pitchFamily="18" charset="0"/>
              </a:endParaRPr>
            </a:p>
          </p:txBody>
        </p:sp>
        <p:sp>
          <p:nvSpPr>
            <p:cNvPr id="11297" name="Text Box 178"/>
            <p:cNvSpPr txBox="1"/>
            <p:nvPr/>
          </p:nvSpPr>
          <p:spPr>
            <a:xfrm>
              <a:off x="4242" y="3685"/>
              <a:ext cx="227" cy="329"/>
            </a:xfrm>
            <a:prstGeom prst="rect">
              <a:avLst/>
            </a:prstGeom>
            <a:noFill/>
            <a:ln w="9525">
              <a:noFill/>
            </a:ln>
          </p:spPr>
          <p:txBody>
            <a:bodyPr>
              <a:spAutoFit/>
            </a:bodyPr>
            <a:lstStyle/>
            <a:p>
              <a:r>
                <a:rPr lang="en-US" altLang="zh-CN" dirty="0">
                  <a:solidFill>
                    <a:schemeClr val="bg1"/>
                  </a:solidFill>
                  <a:latin typeface="Times New Roman" panose="02020603050405020304" pitchFamily="18" charset="0"/>
                  <a:ea typeface="宋体" panose="02010600030101010101" pitchFamily="2" charset="-122"/>
                </a:rPr>
                <a:t>d</a:t>
              </a:r>
              <a:endParaRPr lang="en-US" altLang="zh-CN" dirty="0">
                <a:latin typeface="Times New Roman" panose="02020603050405020304" pitchFamily="18" charset="0"/>
              </a:endParaRPr>
            </a:p>
          </p:txBody>
        </p:sp>
        <p:sp>
          <p:nvSpPr>
            <p:cNvPr id="11298" name="Text Box 179"/>
            <p:cNvSpPr txBox="1"/>
            <p:nvPr/>
          </p:nvSpPr>
          <p:spPr>
            <a:xfrm>
              <a:off x="3697" y="2461"/>
              <a:ext cx="227" cy="329"/>
            </a:xfrm>
            <a:prstGeom prst="rect">
              <a:avLst/>
            </a:prstGeom>
            <a:noFill/>
            <a:ln w="9525">
              <a:noFill/>
            </a:ln>
          </p:spPr>
          <p:txBody>
            <a:bodyPr>
              <a:spAutoFit/>
            </a:bodyPr>
            <a:lstStyle/>
            <a:p>
              <a:r>
                <a:rPr lang="en-US" altLang="zh-CN" i="1" dirty="0">
                  <a:solidFill>
                    <a:schemeClr val="bg1"/>
                  </a:solidFill>
                  <a:latin typeface="Times New Roman" panose="02020603050405020304" pitchFamily="18" charset="0"/>
                  <a:ea typeface="宋体" panose="02010600030101010101" pitchFamily="2" charset="-122"/>
                </a:rPr>
                <a:t>R</a:t>
              </a:r>
              <a:endParaRPr lang="en-US" altLang="zh-CN" i="1" dirty="0">
                <a:latin typeface="Times New Roman" panose="02020603050405020304" pitchFamily="18" charset="0"/>
              </a:endParaRPr>
            </a:p>
          </p:txBody>
        </p:sp>
        <p:sp>
          <p:nvSpPr>
            <p:cNvPr id="11299" name="Text Box 180"/>
            <p:cNvSpPr txBox="1"/>
            <p:nvPr/>
          </p:nvSpPr>
          <p:spPr>
            <a:xfrm>
              <a:off x="4741" y="3368"/>
              <a:ext cx="227" cy="329"/>
            </a:xfrm>
            <a:prstGeom prst="rect">
              <a:avLst/>
            </a:prstGeom>
            <a:noFill/>
            <a:ln w="9525">
              <a:noFill/>
            </a:ln>
          </p:spPr>
          <p:txBody>
            <a:bodyPr>
              <a:spAutoFit/>
            </a:bodyPr>
            <a:lstStyle/>
            <a:p>
              <a:r>
                <a:rPr lang="en-US" altLang="zh-CN" i="1" dirty="0">
                  <a:solidFill>
                    <a:schemeClr val="bg1"/>
                  </a:solidFill>
                  <a:latin typeface="Times New Roman" panose="02020603050405020304" pitchFamily="18" charset="0"/>
                  <a:ea typeface="宋体" panose="02010600030101010101" pitchFamily="2" charset="-122"/>
                </a:rPr>
                <a:t>R</a:t>
              </a:r>
              <a:endParaRPr lang="en-US" altLang="zh-CN" i="1" dirty="0">
                <a:latin typeface="Times New Roman" panose="02020603050405020304" pitchFamily="18" charset="0"/>
              </a:endParaRPr>
            </a:p>
          </p:txBody>
        </p:sp>
        <p:sp>
          <p:nvSpPr>
            <p:cNvPr id="11300" name="Text Box 181"/>
            <p:cNvSpPr txBox="1"/>
            <p:nvPr/>
          </p:nvSpPr>
          <p:spPr>
            <a:xfrm>
              <a:off x="3788" y="3322"/>
              <a:ext cx="227" cy="329"/>
            </a:xfrm>
            <a:prstGeom prst="rect">
              <a:avLst/>
            </a:prstGeom>
            <a:noFill/>
            <a:ln w="9525">
              <a:noFill/>
            </a:ln>
          </p:spPr>
          <p:txBody>
            <a:bodyPr>
              <a:spAutoFit/>
            </a:bodyPr>
            <a:lstStyle/>
            <a:p>
              <a:r>
                <a:rPr lang="en-US" altLang="zh-CN" i="1" dirty="0">
                  <a:solidFill>
                    <a:schemeClr val="bg1"/>
                  </a:solidFill>
                  <a:latin typeface="Times New Roman" panose="02020603050405020304" pitchFamily="18" charset="0"/>
                  <a:ea typeface="宋体" panose="02010600030101010101" pitchFamily="2" charset="-122"/>
                </a:rPr>
                <a:t>R</a:t>
              </a:r>
              <a:endParaRPr lang="en-US" altLang="zh-CN" i="1" dirty="0">
                <a:latin typeface="Times New Roman" panose="02020603050405020304" pitchFamily="18" charset="0"/>
              </a:endParaRPr>
            </a:p>
          </p:txBody>
        </p:sp>
        <p:sp>
          <p:nvSpPr>
            <p:cNvPr id="11301" name="Text Box 182"/>
            <p:cNvSpPr txBox="1"/>
            <p:nvPr/>
          </p:nvSpPr>
          <p:spPr>
            <a:xfrm>
              <a:off x="4786" y="2506"/>
              <a:ext cx="227" cy="329"/>
            </a:xfrm>
            <a:prstGeom prst="rect">
              <a:avLst/>
            </a:prstGeom>
            <a:noFill/>
            <a:ln w="9525">
              <a:noFill/>
            </a:ln>
          </p:spPr>
          <p:txBody>
            <a:bodyPr>
              <a:spAutoFit/>
            </a:bodyPr>
            <a:lstStyle/>
            <a:p>
              <a:r>
                <a:rPr lang="en-US" altLang="zh-CN" i="1" dirty="0">
                  <a:solidFill>
                    <a:schemeClr val="bg1"/>
                  </a:solidFill>
                  <a:latin typeface="Times New Roman" panose="02020603050405020304" pitchFamily="18" charset="0"/>
                  <a:ea typeface="宋体" panose="02010600030101010101" pitchFamily="2" charset="-122"/>
                </a:rPr>
                <a:t>R</a:t>
              </a:r>
              <a:endParaRPr lang="en-US" altLang="zh-CN" i="1" dirty="0">
                <a:latin typeface="Times New Roman" panose="02020603050405020304" pitchFamily="18" charset="0"/>
              </a:endParaRPr>
            </a:p>
          </p:txBody>
        </p:sp>
        <p:sp>
          <p:nvSpPr>
            <p:cNvPr id="11302" name="Rectangle 183"/>
            <p:cNvSpPr/>
            <p:nvPr/>
          </p:nvSpPr>
          <p:spPr>
            <a:xfrm rot="2686154">
              <a:off x="3924" y="2597"/>
              <a:ext cx="907" cy="907"/>
            </a:xfrm>
            <a:prstGeom prst="rect">
              <a:avLst/>
            </a:prstGeom>
            <a:noFill/>
            <a:ln w="28575" cap="flat" cmpd="sng">
              <a:solidFill>
                <a:srgbClr val="FFCC00"/>
              </a:solidFill>
              <a:prstDash val="solid"/>
              <a:miter/>
              <a:headEnd type="none" w="med" len="med"/>
              <a:tailEnd type="none" w="med" len="med"/>
            </a:ln>
          </p:spPr>
          <p:txBody>
            <a:bodyPr wrap="none" anchor="ctr" anchorCtr="0"/>
            <a:lstStyle/>
            <a:p>
              <a:endParaRPr lang="zh-CN" altLang="en-US" dirty="0">
                <a:latin typeface="Times New Roman" panose="02020603050405020304" pitchFamily="18" charset="0"/>
              </a:endParaRPr>
            </a:p>
          </p:txBody>
        </p:sp>
        <p:sp>
          <p:nvSpPr>
            <p:cNvPr id="11303" name="Rectangle 185"/>
            <p:cNvSpPr/>
            <p:nvPr/>
          </p:nvSpPr>
          <p:spPr>
            <a:xfrm rot="-2472402">
              <a:off x="4559" y="3322"/>
              <a:ext cx="317" cy="136"/>
            </a:xfrm>
            <a:prstGeom prst="rect">
              <a:avLst/>
            </a:prstGeom>
            <a:gradFill rotWithShape="1">
              <a:gsLst>
                <a:gs pos="0">
                  <a:srgbClr val="764700"/>
                </a:gs>
                <a:gs pos="50000">
                  <a:srgbClr val="FF9900"/>
                </a:gs>
                <a:gs pos="100000">
                  <a:srgbClr val="764700"/>
                </a:gs>
              </a:gsLst>
              <a:lin ang="5400000" scaled="1"/>
              <a:tileRect/>
            </a:gradFill>
            <a:ln w="28575">
              <a:noFill/>
            </a:ln>
          </p:spPr>
          <p:txBody>
            <a:bodyPr wrap="none" anchor="ctr" anchorCtr="0"/>
            <a:lstStyle/>
            <a:p>
              <a:endParaRPr lang="zh-CN" altLang="en-US" dirty="0">
                <a:latin typeface="Times New Roman" panose="02020603050405020304" pitchFamily="18" charset="0"/>
              </a:endParaRPr>
            </a:p>
          </p:txBody>
        </p:sp>
        <p:sp>
          <p:nvSpPr>
            <p:cNvPr id="11304" name="Rectangle 186"/>
            <p:cNvSpPr/>
            <p:nvPr/>
          </p:nvSpPr>
          <p:spPr>
            <a:xfrm rot="2928758">
              <a:off x="3879" y="3321"/>
              <a:ext cx="317" cy="136"/>
            </a:xfrm>
            <a:prstGeom prst="rect">
              <a:avLst/>
            </a:prstGeom>
            <a:gradFill rotWithShape="1">
              <a:gsLst>
                <a:gs pos="0">
                  <a:srgbClr val="764700"/>
                </a:gs>
                <a:gs pos="50000">
                  <a:srgbClr val="FF9900"/>
                </a:gs>
                <a:gs pos="100000">
                  <a:srgbClr val="764700"/>
                </a:gs>
              </a:gsLst>
              <a:lin ang="5400000" scaled="1"/>
              <a:tileRect/>
            </a:gradFill>
            <a:ln w="28575">
              <a:noFill/>
            </a:ln>
          </p:spPr>
          <p:txBody>
            <a:bodyPr wrap="none" anchor="ctr" anchorCtr="0"/>
            <a:lstStyle/>
            <a:p>
              <a:endParaRPr lang="zh-CN" altLang="en-US" dirty="0">
                <a:latin typeface="Times New Roman" panose="02020603050405020304" pitchFamily="18" charset="0"/>
              </a:endParaRPr>
            </a:p>
          </p:txBody>
        </p:sp>
        <p:sp>
          <p:nvSpPr>
            <p:cNvPr id="11305" name="Rectangle 187"/>
            <p:cNvSpPr/>
            <p:nvPr/>
          </p:nvSpPr>
          <p:spPr>
            <a:xfrm rot="2535971">
              <a:off x="4605" y="2733"/>
              <a:ext cx="317" cy="136"/>
            </a:xfrm>
            <a:prstGeom prst="rect">
              <a:avLst/>
            </a:prstGeom>
            <a:gradFill rotWithShape="1">
              <a:gsLst>
                <a:gs pos="0">
                  <a:srgbClr val="764700"/>
                </a:gs>
                <a:gs pos="50000">
                  <a:srgbClr val="FF9900"/>
                </a:gs>
                <a:gs pos="100000">
                  <a:srgbClr val="764700"/>
                </a:gs>
              </a:gsLst>
              <a:lin ang="5400000" scaled="1"/>
              <a:tileRect/>
            </a:gradFill>
            <a:ln w="28575">
              <a:noFill/>
            </a:ln>
          </p:spPr>
          <p:txBody>
            <a:bodyPr wrap="none" anchor="ctr" anchorCtr="0"/>
            <a:lstStyle/>
            <a:p>
              <a:endParaRPr lang="zh-CN" altLang="en-US" dirty="0">
                <a:latin typeface="Times New Roman" panose="02020603050405020304" pitchFamily="18" charset="0"/>
              </a:endParaRPr>
            </a:p>
          </p:txBody>
        </p:sp>
        <p:sp>
          <p:nvSpPr>
            <p:cNvPr id="11306" name="Rectangle 188"/>
            <p:cNvSpPr/>
            <p:nvPr/>
          </p:nvSpPr>
          <p:spPr>
            <a:xfrm rot="-2472402">
              <a:off x="3833" y="2687"/>
              <a:ext cx="317" cy="136"/>
            </a:xfrm>
            <a:prstGeom prst="rect">
              <a:avLst/>
            </a:prstGeom>
            <a:gradFill rotWithShape="1">
              <a:gsLst>
                <a:gs pos="0">
                  <a:srgbClr val="764700"/>
                </a:gs>
                <a:gs pos="50000">
                  <a:srgbClr val="FF9900"/>
                </a:gs>
                <a:gs pos="100000">
                  <a:srgbClr val="764700"/>
                </a:gs>
              </a:gsLst>
              <a:lin ang="5400000" scaled="1"/>
              <a:tileRect/>
            </a:gradFill>
            <a:ln w="28575">
              <a:noFill/>
            </a:ln>
          </p:spPr>
          <p:txBody>
            <a:bodyPr wrap="none" anchor="ctr" anchorCtr="0"/>
            <a:lstStyle/>
            <a:p>
              <a:endParaRPr lang="zh-CN" altLang="en-US" dirty="0">
                <a:latin typeface="Times New Roman" panose="02020603050405020304" pitchFamily="18" charset="0"/>
              </a:endParaRPr>
            </a:p>
          </p:txBody>
        </p:sp>
      </p:grpSp>
      <p:graphicFrame>
        <p:nvGraphicFramePr>
          <p:cNvPr id="8" name="对象 7"/>
          <p:cNvGraphicFramePr/>
          <p:nvPr/>
        </p:nvGraphicFramePr>
        <p:xfrm>
          <a:off x="5591810" y="3556000"/>
          <a:ext cx="1923415" cy="1045210"/>
        </p:xfrm>
        <a:graphic>
          <a:graphicData uri="http://schemas.openxmlformats.org/presentationml/2006/ole">
            <mc:AlternateContent xmlns:mc="http://schemas.openxmlformats.org/markup-compatibility/2006">
              <mc:Choice xmlns:v="urn:schemas-microsoft-com:vml" Requires="v">
                <p:oleObj r:id="rId2" imgW="1590675" imgH="902970" progId="Equation.KSEE3">
                  <p:embed/>
                </p:oleObj>
              </mc:Choice>
              <mc:Fallback>
                <p:oleObj r:id="rId2" imgW="1590675" imgH="902970" progId="Equation.KSEE3">
                  <p:embed/>
                  <p:pic>
                    <p:nvPicPr>
                      <p:cNvPr id="0" name="图片 8"/>
                      <p:cNvPicPr/>
                      <p:nvPr/>
                    </p:nvPicPr>
                    <p:blipFill>
                      <a:blip r:embed="rId3"/>
                      <a:stretch>
                        <a:fillRect/>
                      </a:stretch>
                    </p:blipFill>
                    <p:spPr>
                      <a:xfrm>
                        <a:off x="5591810" y="3556000"/>
                        <a:ext cx="1923415" cy="1045210"/>
                      </a:xfrm>
                      <a:prstGeom prst="rect">
                        <a:avLst/>
                      </a:prstGeom>
                    </p:spPr>
                  </p:pic>
                </p:oleObj>
              </mc:Fallback>
            </mc:AlternateContent>
          </a:graphicData>
        </a:graphic>
      </p:graphicFrame>
      <p:graphicFrame>
        <p:nvGraphicFramePr>
          <p:cNvPr id="13" name="对象 12"/>
          <p:cNvGraphicFramePr/>
          <p:nvPr/>
        </p:nvGraphicFramePr>
        <p:xfrm>
          <a:off x="8097520" y="3792855"/>
          <a:ext cx="1318895" cy="586740"/>
        </p:xfrm>
        <a:graphic>
          <a:graphicData uri="http://schemas.openxmlformats.org/presentationml/2006/ole">
            <mc:AlternateContent xmlns:mc="http://schemas.openxmlformats.org/markup-compatibility/2006">
              <mc:Choice xmlns:v="urn:schemas-microsoft-com:vml" Requires="v">
                <p:oleObj r:id="rId4" imgW="1283970" imgH="762635" progId="Equation.KSEE3">
                  <p:embed/>
                </p:oleObj>
              </mc:Choice>
              <mc:Fallback>
                <p:oleObj r:id="rId4" imgW="1283970" imgH="762635" progId="Equation.KSEE3">
                  <p:embed/>
                  <p:pic>
                    <p:nvPicPr>
                      <p:cNvPr id="0" name="图片 13"/>
                      <p:cNvPicPr/>
                      <p:nvPr/>
                    </p:nvPicPr>
                    <p:blipFill>
                      <a:blip r:embed="rId5"/>
                      <a:stretch>
                        <a:fillRect/>
                      </a:stretch>
                    </p:blipFill>
                    <p:spPr>
                      <a:xfrm>
                        <a:off x="8097520" y="3792855"/>
                        <a:ext cx="1318895" cy="586740"/>
                      </a:xfrm>
                      <a:prstGeom prst="rect">
                        <a:avLst/>
                      </a:prstGeom>
                    </p:spPr>
                  </p:pic>
                </p:oleObj>
              </mc:Fallback>
            </mc:AlternateContent>
          </a:graphicData>
        </a:graphic>
      </p:graphicFrame>
      <p:graphicFrame>
        <p:nvGraphicFramePr>
          <p:cNvPr id="15" name="对象 14"/>
          <p:cNvGraphicFramePr/>
          <p:nvPr/>
        </p:nvGraphicFramePr>
        <p:xfrm>
          <a:off x="3354705" y="4623435"/>
          <a:ext cx="4519295" cy="909955"/>
        </p:xfrm>
        <a:graphic>
          <a:graphicData uri="http://schemas.openxmlformats.org/presentationml/2006/ole">
            <mc:AlternateContent xmlns:mc="http://schemas.openxmlformats.org/markup-compatibility/2006">
              <mc:Choice xmlns:v="urn:schemas-microsoft-com:vml" Requires="v">
                <p:oleObj r:id="rId6" imgW="4693285" imgH="976630" progId="Equation.KSEE3">
                  <p:embed/>
                </p:oleObj>
              </mc:Choice>
              <mc:Fallback>
                <p:oleObj r:id="rId6" imgW="4693285" imgH="976630" progId="Equation.KSEE3">
                  <p:embed/>
                  <p:pic>
                    <p:nvPicPr>
                      <p:cNvPr id="0" name="图片 15"/>
                      <p:cNvPicPr/>
                      <p:nvPr/>
                    </p:nvPicPr>
                    <p:blipFill>
                      <a:blip r:embed="rId7"/>
                      <a:stretch>
                        <a:fillRect/>
                      </a:stretch>
                    </p:blipFill>
                    <p:spPr>
                      <a:xfrm>
                        <a:off x="3354705" y="4623435"/>
                        <a:ext cx="4519295" cy="909955"/>
                      </a:xfrm>
                      <a:prstGeom prst="rect">
                        <a:avLst/>
                      </a:prstGeom>
                    </p:spPr>
                  </p:pic>
                </p:oleObj>
              </mc:Fallback>
            </mc:AlternateContent>
          </a:graphicData>
        </a:graphic>
      </p:graphicFrame>
      <p:graphicFrame>
        <p:nvGraphicFramePr>
          <p:cNvPr id="17" name="对象 16"/>
          <p:cNvGraphicFramePr/>
          <p:nvPr/>
        </p:nvGraphicFramePr>
        <p:xfrm>
          <a:off x="3431540" y="5661025"/>
          <a:ext cx="2371090" cy="840105"/>
        </p:xfrm>
        <a:graphic>
          <a:graphicData uri="http://schemas.openxmlformats.org/presentationml/2006/ole">
            <mc:AlternateContent xmlns:mc="http://schemas.openxmlformats.org/markup-compatibility/2006">
              <mc:Choice xmlns:v="urn:schemas-microsoft-com:vml" Requires="v">
                <p:oleObj r:id="rId8" imgW="3344545" imgH="1038225" progId="Equation.KSEE3">
                  <p:embed/>
                </p:oleObj>
              </mc:Choice>
              <mc:Fallback>
                <p:oleObj r:id="rId8" imgW="3344545" imgH="1038225" progId="Equation.KSEE3">
                  <p:embed/>
                  <p:pic>
                    <p:nvPicPr>
                      <p:cNvPr id="0" name="图片 17"/>
                      <p:cNvPicPr/>
                      <p:nvPr/>
                    </p:nvPicPr>
                    <p:blipFill>
                      <a:blip r:embed="rId9"/>
                      <a:stretch>
                        <a:fillRect/>
                      </a:stretch>
                    </p:blipFill>
                    <p:spPr>
                      <a:xfrm>
                        <a:off x="3431540" y="5661025"/>
                        <a:ext cx="2371090" cy="840105"/>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17410"/>
                                        </p:tgtEl>
                                        <p:attrNameLst>
                                          <p:attrName>style.visibility</p:attrName>
                                        </p:attrNameLst>
                                      </p:cBhvr>
                                      <p:to>
                                        <p:strVal val="visible"/>
                                      </p:to>
                                    </p:set>
                                    <p:anim calcmode="lin" valueType="num">
                                      <p:cBhvr>
                                        <p:cTn id="7" dur="1000" fill="hold"/>
                                        <p:tgtEl>
                                          <p:spTgt spid="17410"/>
                                        </p:tgtEl>
                                        <p:attrNameLst>
                                          <p:attrName>ppt_w</p:attrName>
                                        </p:attrNameLst>
                                      </p:cBhvr>
                                      <p:tavLst>
                                        <p:tav tm="0">
                                          <p:val>
                                            <p:fltVal val="0"/>
                                          </p:val>
                                        </p:tav>
                                        <p:tav tm="100000">
                                          <p:val>
                                            <p:strVal val="#ppt_w"/>
                                          </p:val>
                                        </p:tav>
                                      </p:tavLst>
                                    </p:anim>
                                    <p:anim calcmode="lin" valueType="num">
                                      <p:cBhvr>
                                        <p:cTn id="8" dur="1000" fill="hold"/>
                                        <p:tgtEl>
                                          <p:spTgt spid="17410"/>
                                        </p:tgtEl>
                                        <p:attrNameLst>
                                          <p:attrName>ppt_h</p:attrName>
                                        </p:attrNameLst>
                                      </p:cBhvr>
                                      <p:tavLst>
                                        <p:tav tm="0">
                                          <p:val>
                                            <p:fltVal val="0"/>
                                          </p:val>
                                        </p:tav>
                                        <p:tav tm="100000">
                                          <p:val>
                                            <p:strVal val="#ppt_h"/>
                                          </p:val>
                                        </p:tav>
                                      </p:tavLst>
                                    </p:anim>
                                    <p:anim calcmode="lin" valueType="num">
                                      <p:cBhvr>
                                        <p:cTn id="9" dur="1000" fill="hold"/>
                                        <p:tgtEl>
                                          <p:spTgt spid="1741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7410"/>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3" presetClass="entr" presetSubtype="1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linds(horizontal)">
                                      <p:cBhvr>
                                        <p:cTn id="14" dur="500"/>
                                        <p:tgtEl>
                                          <p:spTgt spid="10"/>
                                        </p:tgtEl>
                                      </p:cBhvr>
                                    </p:animEffect>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17445"/>
                                        </p:tgtEl>
                                        <p:attrNameLst>
                                          <p:attrName>style.visibility</p:attrName>
                                        </p:attrNameLst>
                                      </p:cBhvr>
                                      <p:to>
                                        <p:strVal val="visible"/>
                                      </p:to>
                                    </p:set>
                                    <p:animEffect transition="in" filter="wipe(left)">
                                      <p:cBhvr>
                                        <p:cTn id="18" dur="500"/>
                                        <p:tgtEl>
                                          <p:spTgt spid="17445"/>
                                        </p:tgtEl>
                                      </p:cBhvr>
                                    </p:animEffect>
                                  </p:childTnLst>
                                </p:cTn>
                              </p:par>
                            </p:childTnLst>
                          </p:cTn>
                        </p:par>
                      </p:childTnLst>
                    </p:cTn>
                  </p:par>
                  <p:par>
                    <p:cTn id="19" fill="hold">
                      <p:stCondLst>
                        <p:cond delay="indefinite"/>
                      </p:stCondLst>
                      <p:childTnLst>
                        <p:par>
                          <p:cTn id="20" fill="hold">
                            <p:stCondLst>
                              <p:cond delay="0"/>
                            </p:stCondLst>
                            <p:childTnLst>
                              <p:par>
                                <p:cTn id="21" presetID="51" presetClass="entr" presetSubtype="0" fill="hold" grpId="0" nodeType="clickEffect">
                                  <p:stCondLst>
                                    <p:cond delay="0"/>
                                  </p:stCondLst>
                                  <p:childTnLst>
                                    <p:set>
                                      <p:cBhvr>
                                        <p:cTn id="22" dur="1" fill="hold">
                                          <p:stCondLst>
                                            <p:cond delay="0"/>
                                          </p:stCondLst>
                                        </p:cTn>
                                        <p:tgtEl>
                                          <p:spTgt spid="17448"/>
                                        </p:tgtEl>
                                        <p:attrNameLst>
                                          <p:attrName>style.visibility</p:attrName>
                                        </p:attrNameLst>
                                      </p:cBhvr>
                                      <p:to>
                                        <p:strVal val="visible"/>
                                      </p:to>
                                    </p:set>
                                    <p:animEffect transition="in" filter="fade">
                                      <p:cBhvr>
                                        <p:cTn id="23" dur="770" decel="100000"/>
                                        <p:tgtEl>
                                          <p:spTgt spid="17448"/>
                                        </p:tgtEl>
                                      </p:cBhvr>
                                    </p:animEffect>
                                    <p:animScale>
                                      <p:cBhvr>
                                        <p:cTn id="24" dur="770" decel="100000"/>
                                        <p:tgtEl>
                                          <p:spTgt spid="17448"/>
                                        </p:tgtEl>
                                      </p:cBhvr>
                                      <p:from x="10000" y="10000"/>
                                      <p:to x="200000" y="450000"/>
                                    </p:animScale>
                                    <p:animScale>
                                      <p:cBhvr>
                                        <p:cTn id="25" dur="1230" accel="100000" fill="hold">
                                          <p:stCondLst>
                                            <p:cond delay="770"/>
                                          </p:stCondLst>
                                        </p:cTn>
                                        <p:tgtEl>
                                          <p:spTgt spid="17448"/>
                                        </p:tgtEl>
                                      </p:cBhvr>
                                      <p:from x="200000" y="450000"/>
                                      <p:to x="100000" y="100000"/>
                                    </p:animScale>
                                    <p:set>
                                      <p:cBhvr>
                                        <p:cTn id="26" dur="770" fill="hold"/>
                                        <p:tgtEl>
                                          <p:spTgt spid="17448"/>
                                        </p:tgtEl>
                                        <p:attrNameLst>
                                          <p:attrName>ppt_x</p:attrName>
                                        </p:attrNameLst>
                                      </p:cBhvr>
                                      <p:to>
                                        <p:strVal val="(0.5)"/>
                                      </p:to>
                                    </p:set>
                                    <p:anim from="(0.5)" to="(#ppt_x)" calcmode="lin" valueType="num">
                                      <p:cBhvr>
                                        <p:cTn id="27" dur="1230" accel="100000" fill="hold">
                                          <p:stCondLst>
                                            <p:cond delay="770"/>
                                          </p:stCondLst>
                                        </p:cTn>
                                        <p:tgtEl>
                                          <p:spTgt spid="17448"/>
                                        </p:tgtEl>
                                        <p:attrNameLst>
                                          <p:attrName>ppt_x</p:attrName>
                                        </p:attrNameLst>
                                      </p:cBhvr>
                                    </p:anim>
                                    <p:set>
                                      <p:cBhvr>
                                        <p:cTn id="28" dur="770" fill="hold"/>
                                        <p:tgtEl>
                                          <p:spTgt spid="17448"/>
                                        </p:tgtEl>
                                        <p:attrNameLst>
                                          <p:attrName>ppt_y</p:attrName>
                                        </p:attrNameLst>
                                      </p:cBhvr>
                                      <p:to>
                                        <p:strVal val="(#ppt_y+0.4)"/>
                                      </p:to>
                                    </p:set>
                                    <p:anim from="(#ppt_y+0.4)" to="(#ppt_y)" calcmode="lin" valueType="num">
                                      <p:cBhvr>
                                        <p:cTn id="29" dur="1230" accel="100000" fill="hold">
                                          <p:stCondLst>
                                            <p:cond delay="770"/>
                                          </p:stCondLst>
                                        </p:cTn>
                                        <p:tgtEl>
                                          <p:spTgt spid="17448"/>
                                        </p:tgtEl>
                                        <p:attrNameLst>
                                          <p:attrName>ppt_y</p:attrName>
                                        </p:attrNameLst>
                                      </p:cBhvr>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ppt_x"/>
                                          </p:val>
                                        </p:tav>
                                        <p:tav tm="100000">
                                          <p:val>
                                            <p:strVal val="#ppt_x"/>
                                          </p:val>
                                        </p:tav>
                                      </p:tavLst>
                                    </p:anim>
                                    <p:anim calcmode="lin" valueType="num">
                                      <p:cBhvr additive="base">
                                        <p:cTn id="35" dur="500" fill="hold"/>
                                        <p:tgtEl>
                                          <p:spTgt spid="2"/>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3" presetClass="entr" presetSubtype="1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blinds(horizontal)">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additive="base">
                                        <p:cTn id="44" dur="500" fill="hold"/>
                                        <p:tgtEl>
                                          <p:spTgt spid="7"/>
                                        </p:tgtEl>
                                        <p:attrNameLst>
                                          <p:attrName>ppt_x</p:attrName>
                                        </p:attrNameLst>
                                      </p:cBhvr>
                                      <p:tavLst>
                                        <p:tav tm="0">
                                          <p:val>
                                            <p:strVal val="#ppt_x"/>
                                          </p:val>
                                        </p:tav>
                                        <p:tav tm="100000">
                                          <p:val>
                                            <p:strVal val="#ppt_x"/>
                                          </p:val>
                                        </p:tav>
                                      </p:tavLst>
                                    </p:anim>
                                    <p:anim calcmode="lin" valueType="num">
                                      <p:cBhvr additive="base">
                                        <p:cTn id="45" dur="500" fill="hold"/>
                                        <p:tgtEl>
                                          <p:spTgt spid="7"/>
                                        </p:tgtEl>
                                        <p:attrNameLst>
                                          <p:attrName>ppt_y</p:attrName>
                                        </p:attrNameLst>
                                      </p:cBhvr>
                                      <p:tavLst>
                                        <p:tav tm="0">
                                          <p:val>
                                            <p:strVal val="1+#ppt_h/2"/>
                                          </p:val>
                                        </p:tav>
                                        <p:tav tm="100000">
                                          <p:val>
                                            <p:strVal val="#ppt_y"/>
                                          </p:val>
                                        </p:tav>
                                      </p:tavLst>
                                    </p:anim>
                                  </p:childTnLst>
                                </p:cTn>
                              </p:par>
                            </p:childTnLst>
                          </p:cTn>
                        </p:par>
                        <p:par>
                          <p:cTn id="46" fill="hold">
                            <p:stCondLst>
                              <p:cond delay="500"/>
                            </p:stCondLst>
                            <p:childTnLst>
                              <p:par>
                                <p:cTn id="47" presetID="3" presetClass="entr" presetSubtype="10" fill="hold" nodeType="after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blinds(horizontal)">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7519"/>
                                        </p:tgtEl>
                                        <p:attrNameLst>
                                          <p:attrName>style.visibility</p:attrName>
                                        </p:attrNameLst>
                                      </p:cBhvr>
                                      <p:to>
                                        <p:strVal val="visible"/>
                                      </p:to>
                                    </p:set>
                                    <p:anim calcmode="lin" valueType="num">
                                      <p:cBhvr additive="base">
                                        <p:cTn id="54" dur="500" fill="hold"/>
                                        <p:tgtEl>
                                          <p:spTgt spid="17519"/>
                                        </p:tgtEl>
                                        <p:attrNameLst>
                                          <p:attrName>ppt_x</p:attrName>
                                        </p:attrNameLst>
                                      </p:cBhvr>
                                      <p:tavLst>
                                        <p:tav tm="0">
                                          <p:val>
                                            <p:strVal val="#ppt_x"/>
                                          </p:val>
                                        </p:tav>
                                        <p:tav tm="100000">
                                          <p:val>
                                            <p:strVal val="#ppt_x"/>
                                          </p:val>
                                        </p:tav>
                                      </p:tavLst>
                                    </p:anim>
                                    <p:anim calcmode="lin" valueType="num">
                                      <p:cBhvr additive="base">
                                        <p:cTn id="55" dur="500" fill="hold"/>
                                        <p:tgtEl>
                                          <p:spTgt spid="17519"/>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4" presetClass="entr" presetSubtype="0" fill="hold" nodeType="clickEffect">
                                  <p:stCondLst>
                                    <p:cond delay="0"/>
                                  </p:stCondLst>
                                  <p:childTnLst>
                                    <p:set>
                                      <p:cBhvr>
                                        <p:cTn id="59" dur="1" fill="hold">
                                          <p:stCondLst>
                                            <p:cond delay="0"/>
                                          </p:stCondLst>
                                        </p:cTn>
                                        <p:tgtEl>
                                          <p:spTgt spid="3"/>
                                        </p:tgtEl>
                                        <p:attrNameLst>
                                          <p:attrName>style.visibility</p:attrName>
                                        </p:attrNameLst>
                                      </p:cBhvr>
                                      <p:to>
                                        <p:strVal val="visible"/>
                                      </p:to>
                                    </p:set>
                                    <p:anim to="" calcmode="lin" valueType="num">
                                      <p:cBhvr>
                                        <p:cTn id="60" dur="1" fill="hold"/>
                                        <p:tgtEl>
                                          <p:spTgt spid="3"/>
                                        </p:tgtEl>
                                        <p:attrNameLst>
                                          <p:attrName>style.visibility</p:attrName>
                                        </p:attrNameLst>
                                      </p:cBhvr>
                                    </p:anim>
                                  </p:childTnLst>
                                </p:cTn>
                              </p:par>
                            </p:childTnLst>
                          </p:cTn>
                        </p:par>
                        <p:par>
                          <p:cTn id="61" fill="hold">
                            <p:stCondLst>
                              <p:cond delay="0"/>
                            </p:stCondLst>
                            <p:childTnLst>
                              <p:par>
                                <p:cTn id="62" presetID="24" presetClass="entr" presetSubtype="0" fill="hold" nodeType="afterEffect">
                                  <p:stCondLst>
                                    <p:cond delay="0"/>
                                  </p:stCondLst>
                                  <p:childTnLst>
                                    <p:set>
                                      <p:cBhvr>
                                        <p:cTn id="63" dur="1" fill="hold">
                                          <p:stCondLst>
                                            <p:cond delay="0"/>
                                          </p:stCondLst>
                                        </p:cTn>
                                        <p:tgtEl>
                                          <p:spTgt spid="5"/>
                                        </p:tgtEl>
                                        <p:attrNameLst>
                                          <p:attrName>style.visibility</p:attrName>
                                        </p:attrNameLst>
                                      </p:cBhvr>
                                      <p:to>
                                        <p:strVal val="visible"/>
                                      </p:to>
                                    </p:set>
                                    <p:anim to="" calcmode="lin" valueType="num">
                                      <p:cBhvr>
                                        <p:cTn id="64" dur="1" fill="hold"/>
                                        <p:tgtEl>
                                          <p:spTgt spid="5"/>
                                        </p:tgtEl>
                                        <p:attrNameLst>
                                          <p:attrName>style.visibility</p:attrName>
                                        </p:attrNameLst>
                                      </p:cBhvr>
                                    </p:anim>
                                  </p:childTnLst>
                                </p:cTn>
                              </p:par>
                            </p:childTnLst>
                          </p:cTn>
                        </p:par>
                      </p:childTnLst>
                    </p:cTn>
                  </p:par>
                  <p:par>
                    <p:cTn id="65" fill="hold">
                      <p:stCondLst>
                        <p:cond delay="indefinite"/>
                      </p:stCondLst>
                      <p:childTnLst>
                        <p:par>
                          <p:cTn id="66" fill="hold">
                            <p:stCondLst>
                              <p:cond delay="0"/>
                            </p:stCondLst>
                            <p:childTnLst>
                              <p:par>
                                <p:cTn id="67" presetID="24" presetClass="entr" presetSubtype="0" fill="hold" nodeType="clickEffect">
                                  <p:stCondLst>
                                    <p:cond delay="0"/>
                                  </p:stCondLst>
                                  <p:childTnLst>
                                    <p:set>
                                      <p:cBhvr>
                                        <p:cTn id="68" dur="1" fill="hold">
                                          <p:stCondLst>
                                            <p:cond delay="0"/>
                                          </p:stCondLst>
                                        </p:cTn>
                                        <p:tgtEl>
                                          <p:spTgt spid="4"/>
                                        </p:tgtEl>
                                        <p:attrNameLst>
                                          <p:attrName>style.visibility</p:attrName>
                                        </p:attrNameLst>
                                      </p:cBhvr>
                                      <p:to>
                                        <p:strVal val="visible"/>
                                      </p:to>
                                    </p:set>
                                    <p:anim to="" calcmode="lin" valueType="num">
                                      <p:cBhvr>
                                        <p:cTn id="69" dur="1" fill="hold"/>
                                        <p:tgtEl>
                                          <p:spTgt spid="4"/>
                                        </p:tgtEl>
                                        <p:attrNameLst>
                                          <p:attrName>style.visibility</p:attrName>
                                        </p:attrNameLst>
                                      </p:cBhvr>
                                    </p:anim>
                                  </p:childTnLst>
                                </p:cTn>
                              </p:par>
                            </p:childTnLst>
                          </p:cTn>
                        </p:par>
                        <p:par>
                          <p:cTn id="70" fill="hold">
                            <p:stCondLst>
                              <p:cond delay="0"/>
                            </p:stCondLst>
                            <p:childTnLst>
                              <p:par>
                                <p:cTn id="71" presetID="24" presetClass="entr" presetSubtype="0" fill="hold" nodeType="afterEffect">
                                  <p:stCondLst>
                                    <p:cond delay="0"/>
                                  </p:stCondLst>
                                  <p:childTnLst>
                                    <p:set>
                                      <p:cBhvr>
                                        <p:cTn id="72" dur="1" fill="hold">
                                          <p:stCondLst>
                                            <p:cond delay="0"/>
                                          </p:stCondLst>
                                        </p:cTn>
                                        <p:tgtEl>
                                          <p:spTgt spid="6"/>
                                        </p:tgtEl>
                                        <p:attrNameLst>
                                          <p:attrName>style.visibility</p:attrName>
                                        </p:attrNameLst>
                                      </p:cBhvr>
                                      <p:to>
                                        <p:strVal val="visible"/>
                                      </p:to>
                                    </p:set>
                                    <p:anim to="" calcmode="lin" valueType="num">
                                      <p:cBhvr>
                                        <p:cTn id="73" dur="1" fill="hold"/>
                                        <p:tgtEl>
                                          <p:spTgt spid="6"/>
                                        </p:tgtEl>
                                        <p:attrNameLst>
                                          <p:attrName>style.visibility</p:attrName>
                                        </p:attrNameLst>
                                      </p:cBhvr>
                                    </p:anim>
                                  </p:childTnLst>
                                </p:cTn>
                              </p:par>
                            </p:childTnLst>
                          </p:cTn>
                        </p:par>
                      </p:childTnLst>
                    </p:cTn>
                  </p:par>
                  <p:par>
                    <p:cTn id="74" fill="hold">
                      <p:stCondLst>
                        <p:cond delay="indefinite"/>
                      </p:stCondLst>
                      <p:childTnLst>
                        <p:par>
                          <p:cTn id="75" fill="hold">
                            <p:stCondLst>
                              <p:cond delay="0"/>
                            </p:stCondLst>
                            <p:childTnLst>
                              <p:par>
                                <p:cTn id="76" presetID="12" presetClass="entr" presetSubtype="8" fill="hold" grpId="0" nodeType="clickEffect">
                                  <p:stCondLst>
                                    <p:cond delay="0"/>
                                  </p:stCondLst>
                                  <p:childTnLst>
                                    <p:set>
                                      <p:cBhvr>
                                        <p:cTn id="77" dur="1" fill="hold">
                                          <p:stCondLst>
                                            <p:cond delay="0"/>
                                          </p:stCondLst>
                                        </p:cTn>
                                        <p:tgtEl>
                                          <p:spTgt spid="17520"/>
                                        </p:tgtEl>
                                        <p:attrNameLst>
                                          <p:attrName>style.visibility</p:attrName>
                                        </p:attrNameLst>
                                      </p:cBhvr>
                                      <p:to>
                                        <p:strVal val="visible"/>
                                      </p:to>
                                    </p:set>
                                    <p:animEffect transition="in" filter="slide(fromLeft)">
                                      <p:cBhvr>
                                        <p:cTn id="78" dur="500"/>
                                        <p:tgtEl>
                                          <p:spTgt spid="17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p:bldP spid="17445" grpId="0"/>
      <p:bldP spid="17448" grpId="0"/>
      <p:bldP spid="17519" grpId="0"/>
      <p:bldP spid="17520" grpId="0" bldLvl="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矩形 1"/>
          <p:cNvSpPr/>
          <p:nvPr/>
        </p:nvSpPr>
        <p:spPr>
          <a:xfrm>
            <a:off x="695325" y="1268730"/>
            <a:ext cx="9999345" cy="2245360"/>
          </a:xfrm>
          <a:prstGeom prst="rect">
            <a:avLst/>
          </a:prstGeom>
          <a:noFill/>
          <a:ln w="9525">
            <a:noFill/>
          </a:ln>
        </p:spPr>
        <p:txBody>
          <a:bodyPr wrap="square">
            <a:spAutoFit/>
          </a:bodyPr>
          <a:lstStyle/>
          <a:p>
            <a:r>
              <a:rPr lang="zh-CN" altLang="en-US" dirty="0">
                <a:solidFill>
                  <a:schemeClr val="bg2"/>
                </a:solidFill>
                <a:latin typeface="微软雅黑" panose="020B0503020204020204" charset="-122"/>
                <a:ea typeface="微软雅黑" panose="020B0503020204020204" charset="-122"/>
                <a:cs typeface="微软雅黑" panose="020B0503020204020204" charset="-122"/>
              </a:rPr>
              <a:t>一般情况下</a:t>
            </a:r>
            <a:r>
              <a:rPr lang="en-US" altLang="zh-CN" dirty="0">
                <a:solidFill>
                  <a:schemeClr val="bg2"/>
                </a:solidFill>
                <a:latin typeface="微软雅黑" panose="020B0503020204020204" charset="-122"/>
                <a:ea typeface="微软雅黑" panose="020B0503020204020204" charset="-122"/>
                <a:cs typeface="微软雅黑" panose="020B0503020204020204" charset="-122"/>
              </a:rPr>
              <a:t>R1</a:t>
            </a:r>
            <a:r>
              <a:rPr lang="zh-CN" altLang="en-US" dirty="0">
                <a:solidFill>
                  <a:schemeClr val="bg2"/>
                </a:solidFill>
                <a:latin typeface="微软雅黑" panose="020B0503020204020204" charset="-122"/>
                <a:ea typeface="微软雅黑" panose="020B0503020204020204" charset="-122"/>
                <a:cs typeface="微软雅黑" panose="020B0503020204020204" charset="-122"/>
              </a:rPr>
              <a:t>、</a:t>
            </a:r>
            <a:r>
              <a:rPr lang="en-US" altLang="zh-CN" dirty="0">
                <a:solidFill>
                  <a:schemeClr val="bg2"/>
                </a:solidFill>
                <a:latin typeface="微软雅黑" panose="020B0503020204020204" charset="-122"/>
                <a:ea typeface="微软雅黑" panose="020B0503020204020204" charset="-122"/>
                <a:cs typeface="微软雅黑" panose="020B0503020204020204" charset="-122"/>
              </a:rPr>
              <a:t>R3</a:t>
            </a:r>
            <a:r>
              <a:rPr lang="zh-CN" altLang="en-US" dirty="0">
                <a:solidFill>
                  <a:schemeClr val="bg2"/>
                </a:solidFill>
                <a:latin typeface="微软雅黑" panose="020B0503020204020204" charset="-122"/>
                <a:ea typeface="微软雅黑" panose="020B0503020204020204" charset="-122"/>
                <a:cs typeface="微软雅黑" panose="020B0503020204020204" charset="-122"/>
              </a:rPr>
              <a:t>两端的电压不相等，即</a:t>
            </a:r>
            <a:r>
              <a:rPr lang="en-US" altLang="zh-CN" dirty="0">
                <a:solidFill>
                  <a:schemeClr val="bg2"/>
                </a:solidFill>
                <a:latin typeface="微软雅黑" panose="020B0503020204020204" charset="-122"/>
                <a:ea typeface="微软雅黑" panose="020B0503020204020204" charset="-122"/>
                <a:cs typeface="微软雅黑" panose="020B0503020204020204" charset="-122"/>
              </a:rPr>
              <a:t>C</a:t>
            </a:r>
            <a:r>
              <a:rPr lang="zh-CN" altLang="en-US" dirty="0">
                <a:solidFill>
                  <a:schemeClr val="bg2"/>
                </a:solidFill>
                <a:latin typeface="微软雅黑" panose="020B0503020204020204" charset="-122"/>
                <a:ea typeface="微软雅黑" panose="020B0503020204020204" charset="-122"/>
                <a:cs typeface="微软雅黑" panose="020B0503020204020204" charset="-122"/>
              </a:rPr>
              <a:t>、</a:t>
            </a:r>
            <a:r>
              <a:rPr lang="en-US" altLang="zh-CN" dirty="0">
                <a:solidFill>
                  <a:schemeClr val="bg2"/>
                </a:solidFill>
                <a:latin typeface="微软雅黑" panose="020B0503020204020204" charset="-122"/>
                <a:ea typeface="微软雅黑" panose="020B0503020204020204" charset="-122"/>
                <a:cs typeface="微软雅黑" panose="020B0503020204020204" charset="-122"/>
              </a:rPr>
              <a:t>D</a:t>
            </a:r>
            <a:r>
              <a:rPr lang="zh-CN" altLang="en-US" dirty="0">
                <a:solidFill>
                  <a:schemeClr val="bg2"/>
                </a:solidFill>
                <a:latin typeface="微软雅黑" panose="020B0503020204020204" charset="-122"/>
                <a:ea typeface="微软雅黑" panose="020B0503020204020204" charset="-122"/>
                <a:cs typeface="微软雅黑" panose="020B0503020204020204" charset="-122"/>
              </a:rPr>
              <a:t>两点间的电势不等，</a:t>
            </a:r>
            <a:r>
              <a:rPr lang="en-US" altLang="zh-CN" dirty="0">
                <a:solidFill>
                  <a:schemeClr val="bg2"/>
                </a:solidFill>
                <a:latin typeface="微软雅黑" panose="020B0503020204020204" charset="-122"/>
                <a:ea typeface="微软雅黑" panose="020B0503020204020204" charset="-122"/>
                <a:cs typeface="微软雅黑" panose="020B0503020204020204" charset="-122"/>
              </a:rPr>
              <a:t>G</a:t>
            </a:r>
            <a:r>
              <a:rPr lang="zh-CN" altLang="en-US" dirty="0">
                <a:solidFill>
                  <a:schemeClr val="bg2"/>
                </a:solidFill>
                <a:latin typeface="微软雅黑" panose="020B0503020204020204" charset="-122"/>
                <a:ea typeface="微软雅黑" panose="020B0503020204020204" charset="-122"/>
                <a:cs typeface="微软雅黑" panose="020B0503020204020204" charset="-122"/>
              </a:rPr>
              <a:t>中有电流通过。改变</a:t>
            </a:r>
            <a:r>
              <a:rPr lang="en-US" altLang="zh-CN" dirty="0">
                <a:solidFill>
                  <a:schemeClr val="bg2"/>
                </a:solidFill>
                <a:latin typeface="微软雅黑" panose="020B0503020204020204" charset="-122"/>
                <a:ea typeface="微软雅黑" panose="020B0503020204020204" charset="-122"/>
                <a:cs typeface="微软雅黑" panose="020B0503020204020204" charset="-122"/>
              </a:rPr>
              <a:t>R1</a:t>
            </a:r>
            <a:r>
              <a:rPr lang="zh-CN" altLang="en-US" dirty="0">
                <a:solidFill>
                  <a:schemeClr val="bg2"/>
                </a:solidFill>
                <a:latin typeface="微软雅黑" panose="020B0503020204020204" charset="-122"/>
                <a:ea typeface="微软雅黑" panose="020B0503020204020204" charset="-122"/>
                <a:cs typeface="微软雅黑" panose="020B0503020204020204" charset="-122"/>
              </a:rPr>
              <a:t>、</a:t>
            </a:r>
            <a:r>
              <a:rPr lang="en-US" altLang="zh-CN" dirty="0">
                <a:solidFill>
                  <a:schemeClr val="bg2"/>
                </a:solidFill>
                <a:latin typeface="微软雅黑" panose="020B0503020204020204" charset="-122"/>
                <a:ea typeface="微软雅黑" panose="020B0503020204020204" charset="-122"/>
                <a:cs typeface="微软雅黑" panose="020B0503020204020204" charset="-122"/>
              </a:rPr>
              <a:t>R3</a:t>
            </a:r>
            <a:r>
              <a:rPr lang="zh-CN" altLang="en-US" dirty="0">
                <a:solidFill>
                  <a:schemeClr val="bg2"/>
                </a:solidFill>
                <a:latin typeface="微软雅黑" panose="020B0503020204020204" charset="-122"/>
                <a:ea typeface="微软雅黑" panose="020B0503020204020204" charset="-122"/>
                <a:cs typeface="微软雅黑" panose="020B0503020204020204" charset="-122"/>
              </a:rPr>
              <a:t>的大小，可以使</a:t>
            </a:r>
            <a:r>
              <a:rPr lang="en-US" altLang="zh-CN" dirty="0">
                <a:solidFill>
                  <a:schemeClr val="bg2"/>
                </a:solidFill>
                <a:latin typeface="微软雅黑" panose="020B0503020204020204" charset="-122"/>
                <a:ea typeface="微软雅黑" panose="020B0503020204020204" charset="-122"/>
                <a:cs typeface="微软雅黑" panose="020B0503020204020204" charset="-122"/>
              </a:rPr>
              <a:t>C</a:t>
            </a:r>
            <a:r>
              <a:rPr lang="zh-CN" altLang="en-US" dirty="0">
                <a:solidFill>
                  <a:schemeClr val="bg2"/>
                </a:solidFill>
                <a:latin typeface="微软雅黑" panose="020B0503020204020204" charset="-122"/>
                <a:ea typeface="微软雅黑" panose="020B0503020204020204" charset="-122"/>
                <a:cs typeface="微软雅黑" panose="020B0503020204020204" charset="-122"/>
              </a:rPr>
              <a:t>、</a:t>
            </a:r>
            <a:r>
              <a:rPr lang="en-US" altLang="zh-CN" dirty="0">
                <a:solidFill>
                  <a:schemeClr val="bg2"/>
                </a:solidFill>
                <a:latin typeface="微软雅黑" panose="020B0503020204020204" charset="-122"/>
                <a:ea typeface="微软雅黑" panose="020B0503020204020204" charset="-122"/>
                <a:cs typeface="微软雅黑" panose="020B0503020204020204" charset="-122"/>
              </a:rPr>
              <a:t>D</a:t>
            </a:r>
            <a:r>
              <a:rPr lang="zh-CN" altLang="en-US" dirty="0">
                <a:solidFill>
                  <a:schemeClr val="bg2"/>
                </a:solidFill>
                <a:latin typeface="微软雅黑" panose="020B0503020204020204" charset="-122"/>
                <a:ea typeface="微软雅黑" panose="020B0503020204020204" charset="-122"/>
                <a:cs typeface="微软雅黑" panose="020B0503020204020204" charset="-122"/>
              </a:rPr>
              <a:t>两点电势相等，这时</a:t>
            </a:r>
            <a:r>
              <a:rPr lang="en-US" altLang="zh-CN" dirty="0">
                <a:solidFill>
                  <a:schemeClr val="bg2"/>
                </a:solidFill>
                <a:latin typeface="微软雅黑" panose="020B0503020204020204" charset="-122"/>
                <a:ea typeface="微软雅黑" panose="020B0503020204020204" charset="-122"/>
                <a:cs typeface="微软雅黑" panose="020B0503020204020204" charset="-122"/>
              </a:rPr>
              <a:t>G</a:t>
            </a:r>
            <a:r>
              <a:rPr lang="zh-CN" altLang="en-US" dirty="0">
                <a:solidFill>
                  <a:schemeClr val="bg2"/>
                </a:solidFill>
                <a:latin typeface="微软雅黑" panose="020B0503020204020204" charset="-122"/>
                <a:ea typeface="微软雅黑" panose="020B0503020204020204" charset="-122"/>
                <a:cs typeface="微软雅黑" panose="020B0503020204020204" charset="-122"/>
              </a:rPr>
              <a:t>中无电流通过。当</a:t>
            </a:r>
            <a:r>
              <a:rPr lang="en-US" altLang="zh-CN" dirty="0">
                <a:solidFill>
                  <a:schemeClr val="bg2"/>
                </a:solidFill>
                <a:latin typeface="微软雅黑" panose="020B0503020204020204" charset="-122"/>
                <a:ea typeface="微软雅黑" panose="020B0503020204020204" charset="-122"/>
                <a:cs typeface="微软雅黑" panose="020B0503020204020204" charset="-122"/>
              </a:rPr>
              <a:t>G</a:t>
            </a:r>
            <a:r>
              <a:rPr lang="zh-CN" altLang="en-US" dirty="0">
                <a:solidFill>
                  <a:schemeClr val="bg2"/>
                </a:solidFill>
                <a:latin typeface="微软雅黑" panose="020B0503020204020204" charset="-122"/>
                <a:ea typeface="微软雅黑" panose="020B0503020204020204" charset="-122"/>
                <a:cs typeface="微软雅黑" panose="020B0503020204020204" charset="-122"/>
              </a:rPr>
              <a:t>中无电流时叫做“电桥平衡”。</a:t>
            </a:r>
            <a:r>
              <a:rPr lang="en-US" altLang="zh-CN" dirty="0">
                <a:solidFill>
                  <a:schemeClr val="bg2"/>
                </a:solidFill>
                <a:latin typeface="微软雅黑" panose="020B0503020204020204" charset="-122"/>
                <a:ea typeface="微软雅黑" panose="020B0503020204020204" charset="-122"/>
                <a:cs typeface="微软雅黑" panose="020B0503020204020204" charset="-122"/>
              </a:rPr>
              <a:t>R1XR4 = R2XR3</a:t>
            </a:r>
            <a:r>
              <a:rPr lang="zh-CN" altLang="en-US" dirty="0">
                <a:solidFill>
                  <a:schemeClr val="bg2"/>
                </a:solidFill>
                <a:latin typeface="微软雅黑" panose="020B0503020204020204" charset="-122"/>
                <a:ea typeface="微软雅黑" panose="020B0503020204020204" charset="-122"/>
                <a:cs typeface="微软雅黑" panose="020B0503020204020204" charset="-122"/>
              </a:rPr>
              <a:t>，对角线支路中电流为零，电桥处于平衡状态）</a:t>
            </a:r>
          </a:p>
        </p:txBody>
      </p:sp>
      <p:pic>
        <p:nvPicPr>
          <p:cNvPr id="4100" name="Picture 3"/>
          <p:cNvPicPr>
            <a:picLocks noChangeAspect="1"/>
          </p:cNvPicPr>
          <p:nvPr/>
        </p:nvPicPr>
        <p:blipFill>
          <a:blip r:embed="rId2"/>
          <a:stretch>
            <a:fillRect/>
          </a:stretch>
        </p:blipFill>
        <p:spPr>
          <a:xfrm>
            <a:off x="3359785" y="3140393"/>
            <a:ext cx="4103688" cy="3230562"/>
          </a:xfrm>
          <a:prstGeom prst="rect">
            <a:avLst/>
          </a:prstGeom>
          <a:noFill/>
          <a:ln w="9525">
            <a:noFill/>
          </a:ln>
        </p:spPr>
      </p:pic>
      <p:graphicFrame>
        <p:nvGraphicFramePr>
          <p:cNvPr id="4098" name="Object 4"/>
          <p:cNvGraphicFramePr/>
          <p:nvPr/>
        </p:nvGraphicFramePr>
        <p:xfrm>
          <a:off x="2495550" y="3500438"/>
          <a:ext cx="114300" cy="215900"/>
        </p:xfrm>
        <a:graphic>
          <a:graphicData uri="http://schemas.openxmlformats.org/presentationml/2006/ole">
            <mc:AlternateContent xmlns:mc="http://schemas.openxmlformats.org/markup-compatibility/2006">
              <mc:Choice xmlns:v="urn:schemas-microsoft-com:vml" Requires="v">
                <p:oleObj r:id="rId3" imgW="114300" imgH="215265" progId="Equation.3">
                  <p:embed/>
                </p:oleObj>
              </mc:Choice>
              <mc:Fallback>
                <p:oleObj r:id="rId3" imgW="114300" imgH="215265" progId="Equation.3">
                  <p:embed/>
                  <p:pic>
                    <p:nvPicPr>
                      <p:cNvPr id="0" name="图片 3089"/>
                      <p:cNvPicPr/>
                      <p:nvPr/>
                    </p:nvPicPr>
                    <p:blipFill>
                      <a:blip r:embed="rId4"/>
                      <a:stretch>
                        <a:fillRect/>
                      </a:stretch>
                    </p:blipFill>
                    <p:spPr>
                      <a:xfrm>
                        <a:off x="2495550" y="3500438"/>
                        <a:ext cx="114300" cy="21590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239510" y="-24765"/>
            <a:ext cx="5373370" cy="6708140"/>
            <a:chOff x="9373" y="1997"/>
            <a:chExt cx="6284" cy="6947"/>
          </a:xfrm>
          <a:effectLst>
            <a:outerShdw blurRad="50800" dist="38100" dir="2700000" algn="tl" rotWithShape="0">
              <a:prstClr val="black">
                <a:alpha val="40000"/>
              </a:prstClr>
            </a:outerShdw>
          </a:effectLst>
        </p:grpSpPr>
        <p:pic>
          <p:nvPicPr>
            <p:cNvPr id="3" name="图片 2" descr="1.6.12"/>
            <p:cNvPicPr>
              <a:picLocks noChangeAspect="1"/>
            </p:cNvPicPr>
            <p:nvPr/>
          </p:nvPicPr>
          <p:blipFill>
            <a:blip r:embed="rId2"/>
            <a:srcRect l="33635" b="16022"/>
            <a:stretch>
              <a:fillRect/>
            </a:stretch>
          </p:blipFill>
          <p:spPr>
            <a:xfrm rot="16200000">
              <a:off x="9437" y="2751"/>
              <a:ext cx="6130" cy="6257"/>
            </a:xfrm>
            <a:prstGeom prst="rect">
              <a:avLst/>
            </a:prstGeom>
          </p:spPr>
        </p:pic>
        <p:pic>
          <p:nvPicPr>
            <p:cNvPr id="4" name="图片 3" descr="1.6.12-1"/>
            <p:cNvPicPr>
              <a:picLocks noChangeAspect="1"/>
            </p:cNvPicPr>
            <p:nvPr/>
          </p:nvPicPr>
          <p:blipFill>
            <a:blip r:embed="rId3"/>
            <a:srcRect r="90966"/>
            <a:stretch>
              <a:fillRect/>
            </a:stretch>
          </p:blipFill>
          <p:spPr>
            <a:xfrm rot="16200000">
              <a:off x="12116" y="-746"/>
              <a:ext cx="798" cy="6285"/>
            </a:xfrm>
            <a:prstGeom prst="rect">
              <a:avLst/>
            </a:prstGeom>
          </p:spPr>
        </p:pic>
      </p:grpSp>
      <p:grpSp>
        <p:nvGrpSpPr>
          <p:cNvPr id="5" name="组合 4"/>
          <p:cNvGrpSpPr/>
          <p:nvPr/>
        </p:nvGrpSpPr>
        <p:grpSpPr>
          <a:xfrm>
            <a:off x="46990" y="36195"/>
            <a:ext cx="5360670" cy="6456045"/>
            <a:chOff x="300" y="-157"/>
            <a:chExt cx="7575" cy="8134"/>
          </a:xfrm>
          <a:effectLst>
            <a:outerShdw blurRad="50800" dist="38100" dir="2700000" algn="tl" rotWithShape="0">
              <a:prstClr val="black">
                <a:alpha val="40000"/>
              </a:prstClr>
            </a:outerShdw>
          </a:effectLst>
        </p:grpSpPr>
        <p:pic>
          <p:nvPicPr>
            <p:cNvPr id="2" name="图片 1" descr="1.6.12-1"/>
            <p:cNvPicPr>
              <a:picLocks noChangeAspect="1"/>
            </p:cNvPicPr>
            <p:nvPr/>
          </p:nvPicPr>
          <p:blipFill>
            <a:blip r:embed="rId3"/>
            <a:srcRect l="68425" r="6404"/>
            <a:stretch>
              <a:fillRect/>
            </a:stretch>
          </p:blipFill>
          <p:spPr>
            <a:xfrm rot="16200000">
              <a:off x="2748" y="2850"/>
              <a:ext cx="2680" cy="7574"/>
            </a:xfrm>
            <a:prstGeom prst="rect">
              <a:avLst/>
            </a:prstGeom>
          </p:spPr>
        </p:pic>
        <p:pic>
          <p:nvPicPr>
            <p:cNvPr id="7" name="图片 6" descr="1.6.8"/>
            <p:cNvPicPr>
              <a:picLocks noChangeAspect="1"/>
            </p:cNvPicPr>
            <p:nvPr/>
          </p:nvPicPr>
          <p:blipFill>
            <a:blip r:embed="rId4"/>
            <a:srcRect r="48058"/>
            <a:stretch>
              <a:fillRect/>
            </a:stretch>
          </p:blipFill>
          <p:spPr>
            <a:xfrm rot="16200000">
              <a:off x="1321" y="-1178"/>
              <a:ext cx="5455" cy="7496"/>
            </a:xfrm>
            <a:prstGeom prst="rect">
              <a:avLst/>
            </a:prstGeom>
            <a:ln>
              <a:noFill/>
            </a:ln>
          </p:spPr>
        </p:pic>
      </p:gr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6.14"/>
          <p:cNvPicPr>
            <a:picLocks noChangeAspect="1"/>
          </p:cNvPicPr>
          <p:nvPr/>
        </p:nvPicPr>
        <p:blipFill>
          <a:blip r:embed="rId2"/>
          <a:stretch>
            <a:fillRect/>
          </a:stretch>
        </p:blipFill>
        <p:spPr>
          <a:xfrm rot="16200000">
            <a:off x="1176655" y="454660"/>
            <a:ext cx="6880860" cy="5971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p:nvPr/>
        </p:nvSpPr>
        <p:spPr>
          <a:xfrm>
            <a:off x="1547813" y="2635250"/>
            <a:ext cx="4343400" cy="742950"/>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Clr>
                <a:schemeClr val="tx1"/>
              </a:buClr>
              <a:buNone/>
            </a:pPr>
            <a:r>
              <a:rPr lang="en-US" altLang="zh-CN" sz="2400" b="1">
                <a:solidFill>
                  <a:srgbClr val="C00000"/>
                </a:solidFill>
                <a:latin typeface="微软雅黑" panose="020B0503020204020204" charset="-122"/>
                <a:ea typeface="微软雅黑" panose="020B0503020204020204" charset="-122"/>
                <a:cs typeface="微软雅黑" panose="020B0503020204020204" charset="-122"/>
              </a:rPr>
              <a:t>(2) </a:t>
            </a: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rPr>
              <a:t>参考方向的表示方法</a:t>
            </a:r>
          </a:p>
        </p:txBody>
      </p:sp>
      <p:sp>
        <p:nvSpPr>
          <p:cNvPr id="13315" name="Line 3"/>
          <p:cNvSpPr/>
          <p:nvPr/>
        </p:nvSpPr>
        <p:spPr>
          <a:xfrm>
            <a:off x="1571625" y="3708400"/>
            <a:ext cx="9096375" cy="0"/>
          </a:xfrm>
          <a:prstGeom prst="line">
            <a:avLst/>
          </a:prstGeom>
          <a:ln w="28575" cap="flat" cmpd="sng">
            <a:solidFill>
              <a:srgbClr val="800080"/>
            </a:solidFill>
            <a:prstDash val="dash"/>
            <a:headEnd type="none" w="med" len="med"/>
            <a:tailEnd type="none" w="med" len="med"/>
          </a:ln>
        </p:spPr>
      </p:sp>
      <p:sp>
        <p:nvSpPr>
          <p:cNvPr id="13316" name="Text Box 4"/>
          <p:cNvSpPr txBox="1"/>
          <p:nvPr/>
        </p:nvSpPr>
        <p:spPr>
          <a:xfrm>
            <a:off x="2106613" y="3765550"/>
            <a:ext cx="1665287" cy="5340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20000"/>
              </a:lnSpc>
              <a:spcBef>
                <a:spcPct val="0"/>
              </a:spcBef>
              <a:buNone/>
            </a:pPr>
            <a:r>
              <a:rPr lang="zh-CN" altLang="en-US" sz="2400" b="1" dirty="0">
                <a:solidFill>
                  <a:srgbClr val="CC0000"/>
                </a:solidFill>
                <a:latin typeface="微软雅黑" panose="020B0503020204020204" charset="-122"/>
                <a:ea typeface="微软雅黑" panose="020B0503020204020204" charset="-122"/>
              </a:rPr>
              <a:t>电流：</a:t>
            </a:r>
          </a:p>
        </p:txBody>
      </p:sp>
      <p:grpSp>
        <p:nvGrpSpPr>
          <p:cNvPr id="2" name="Group 5"/>
          <p:cNvGrpSpPr/>
          <p:nvPr/>
        </p:nvGrpSpPr>
        <p:grpSpPr>
          <a:xfrm>
            <a:off x="6359525" y="5178425"/>
            <a:ext cx="2308225" cy="463550"/>
            <a:chOff x="54" y="0"/>
            <a:chExt cx="1454" cy="292"/>
          </a:xfrm>
        </p:grpSpPr>
        <p:sp>
          <p:nvSpPr>
            <p:cNvPr id="13374" name="Text Box 6"/>
            <p:cNvSpPr txBox="1"/>
            <p:nvPr/>
          </p:nvSpPr>
          <p:spPr>
            <a:xfrm>
              <a:off x="1122" y="0"/>
              <a:ext cx="386"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dirty="0" err="1">
                  <a:latin typeface="Times New Roman" panose="02020603050405020304" pitchFamily="18" charset="0"/>
                </a:rPr>
                <a:t>U</a:t>
              </a:r>
              <a:r>
                <a:rPr lang="en-US" altLang="zh-CN" sz="2400" b="1" baseline="-25000" dirty="0" err="1">
                  <a:latin typeface="Times New Roman" panose="02020603050405020304" pitchFamily="18" charset="0"/>
                </a:rPr>
                <a:t>ab</a:t>
              </a:r>
              <a:endParaRPr lang="en-US" altLang="zh-CN" sz="2400" b="1" i="1">
                <a:solidFill>
                  <a:srgbClr val="006600"/>
                </a:solidFill>
                <a:latin typeface="Times New Roman" panose="02020603050405020304" pitchFamily="18" charset="0"/>
              </a:endParaRPr>
            </a:p>
          </p:txBody>
        </p:sp>
        <p:sp>
          <p:nvSpPr>
            <p:cNvPr id="13375" name="Rectangle 7"/>
            <p:cNvSpPr/>
            <p:nvPr/>
          </p:nvSpPr>
          <p:spPr>
            <a:xfrm>
              <a:off x="54" y="2"/>
              <a:ext cx="739"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000000"/>
                  </a:solidFill>
                  <a:latin typeface="Times New Roman" panose="02020603050405020304" pitchFamily="18" charset="0"/>
                </a:rPr>
                <a:t> </a:t>
              </a:r>
              <a:r>
                <a:rPr lang="zh-CN" altLang="en-US" sz="2400" b="1" dirty="0">
                  <a:solidFill>
                    <a:schemeClr val="bg2">
                      <a:lumMod val="75000"/>
                    </a:schemeClr>
                  </a:solidFill>
                  <a:latin typeface="微软雅黑" panose="020B0503020204020204" charset="-122"/>
                  <a:ea typeface="微软雅黑" panose="020B0503020204020204" charset="-122"/>
                </a:rPr>
                <a:t>双下标</a:t>
              </a:r>
              <a:endParaRPr lang="zh-CN" altLang="en-US" sz="2400" b="1" i="1" dirty="0">
                <a:solidFill>
                  <a:schemeClr val="bg2">
                    <a:lumMod val="75000"/>
                  </a:schemeClr>
                </a:solidFill>
                <a:latin typeface="微软雅黑" panose="020B0503020204020204" charset="-122"/>
                <a:ea typeface="微软雅黑" panose="020B0503020204020204" charset="-122"/>
              </a:endParaRPr>
            </a:p>
          </p:txBody>
        </p:sp>
      </p:grpSp>
      <p:sp>
        <p:nvSpPr>
          <p:cNvPr id="13320" name="Text Box 8"/>
          <p:cNvSpPr txBox="1"/>
          <p:nvPr/>
        </p:nvSpPr>
        <p:spPr>
          <a:xfrm>
            <a:off x="6209507" y="3800475"/>
            <a:ext cx="109855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CC0000"/>
                </a:solidFill>
                <a:latin typeface="微软雅黑" panose="020B0503020204020204" charset="-122"/>
                <a:ea typeface="微软雅黑" panose="020B0503020204020204" charset="-122"/>
              </a:rPr>
              <a:t>电压</a:t>
            </a:r>
            <a:r>
              <a:rPr lang="zh-CN" altLang="en-US" sz="2400" b="1" dirty="0">
                <a:solidFill>
                  <a:srgbClr val="CC0000"/>
                </a:solidFill>
                <a:latin typeface="Times New Roman" panose="02020603050405020304" pitchFamily="18" charset="0"/>
              </a:rPr>
              <a:t>：</a:t>
            </a:r>
            <a:endParaRPr lang="zh-CN" altLang="en-US" sz="2400" b="1" i="1" dirty="0">
              <a:solidFill>
                <a:srgbClr val="CC0000"/>
              </a:solidFill>
              <a:latin typeface="Times New Roman" panose="02020603050405020304" pitchFamily="18" charset="0"/>
            </a:endParaRPr>
          </a:p>
        </p:txBody>
      </p:sp>
      <p:sp>
        <p:nvSpPr>
          <p:cNvPr id="13321" name="Line 9"/>
          <p:cNvSpPr/>
          <p:nvPr/>
        </p:nvSpPr>
        <p:spPr>
          <a:xfrm>
            <a:off x="5943600" y="3751263"/>
            <a:ext cx="0" cy="2255837"/>
          </a:xfrm>
          <a:prstGeom prst="line">
            <a:avLst/>
          </a:prstGeom>
          <a:ln w="28575" cap="flat" cmpd="sng">
            <a:solidFill>
              <a:srgbClr val="800080"/>
            </a:solidFill>
            <a:prstDash val="dash"/>
            <a:headEnd type="none" w="med" len="med"/>
            <a:tailEnd type="none" w="med" len="med"/>
          </a:ln>
        </p:spPr>
      </p:sp>
      <p:sp>
        <p:nvSpPr>
          <p:cNvPr id="13322" name="Rectangle 10"/>
          <p:cNvSpPr/>
          <p:nvPr/>
        </p:nvSpPr>
        <p:spPr>
          <a:xfrm>
            <a:off x="1524000" y="1266825"/>
            <a:ext cx="2765425"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buNone/>
            </a:pPr>
            <a:r>
              <a:rPr lang="en-US" altLang="zh-CN" sz="2400" b="1">
                <a:solidFill>
                  <a:srgbClr val="C00000"/>
                </a:solidFill>
                <a:latin typeface="微软雅黑" panose="020B0503020204020204" charset="-122"/>
                <a:ea typeface="微软雅黑" panose="020B0503020204020204" charset="-122"/>
                <a:cs typeface="微软雅黑" panose="020B0503020204020204" charset="-122"/>
              </a:rPr>
              <a:t> (1) </a:t>
            </a: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rPr>
              <a:t>参考方向</a:t>
            </a:r>
          </a:p>
        </p:txBody>
      </p:sp>
      <p:grpSp>
        <p:nvGrpSpPr>
          <p:cNvPr id="3" name="Group 11"/>
          <p:cNvGrpSpPr/>
          <p:nvPr/>
        </p:nvGrpSpPr>
        <p:grpSpPr>
          <a:xfrm>
            <a:off x="8337233" y="1073468"/>
            <a:ext cx="719137" cy="492125"/>
            <a:chOff x="0" y="0"/>
            <a:chExt cx="453" cy="310"/>
          </a:xfrm>
        </p:grpSpPr>
        <p:sp>
          <p:nvSpPr>
            <p:cNvPr id="13372" name="Text Box 12"/>
            <p:cNvSpPr txBox="1"/>
            <p:nvPr/>
          </p:nvSpPr>
          <p:spPr>
            <a:xfrm>
              <a:off x="98" y="0"/>
              <a:ext cx="334" cy="31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600" b="1" i="1">
                  <a:solidFill>
                    <a:srgbClr val="FF0000"/>
                  </a:solidFill>
                  <a:latin typeface="Times New Roman" panose="02020603050405020304" pitchFamily="18" charset="0"/>
                </a:rPr>
                <a:t>I</a:t>
              </a:r>
            </a:p>
          </p:txBody>
        </p:sp>
        <p:sp>
          <p:nvSpPr>
            <p:cNvPr id="13373" name="Line 13"/>
            <p:cNvSpPr/>
            <p:nvPr/>
          </p:nvSpPr>
          <p:spPr>
            <a:xfrm>
              <a:off x="0" y="304"/>
              <a:ext cx="453" cy="0"/>
            </a:xfrm>
            <a:prstGeom prst="line">
              <a:avLst/>
            </a:prstGeom>
            <a:ln w="38100" cap="flat" cmpd="sng">
              <a:solidFill>
                <a:srgbClr val="FF0000"/>
              </a:solidFill>
              <a:prstDash val="solid"/>
              <a:headEnd type="none" w="med" len="med"/>
              <a:tailEnd type="triangle" w="med" len="med"/>
            </a:ln>
          </p:spPr>
        </p:sp>
      </p:grpSp>
      <p:sp>
        <p:nvSpPr>
          <p:cNvPr id="13326" name="Rectangle 19"/>
          <p:cNvSpPr/>
          <p:nvPr/>
        </p:nvSpPr>
        <p:spPr>
          <a:xfrm>
            <a:off x="2049463" y="1804988"/>
            <a:ext cx="4765675" cy="82994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buNone/>
            </a:pPr>
            <a:r>
              <a:rPr lang="zh-CN" altLang="en-US" sz="2400" b="1" dirty="0">
                <a:solidFill>
                  <a:schemeClr val="bg2">
                    <a:lumMod val="75000"/>
                  </a:schemeClr>
                </a:solidFill>
                <a:latin typeface="微软雅黑" panose="020B0503020204020204" charset="-122"/>
                <a:ea typeface="微软雅黑" panose="020B0503020204020204" charset="-122"/>
              </a:rPr>
              <a:t>在分析与计算电路时，对电量任意假定的方向。</a:t>
            </a:r>
          </a:p>
        </p:txBody>
      </p:sp>
      <p:sp>
        <p:nvSpPr>
          <p:cNvPr id="13327" name="AutoShape 20"/>
          <p:cNvSpPr/>
          <p:nvPr/>
        </p:nvSpPr>
        <p:spPr>
          <a:xfrm>
            <a:off x="2197100" y="4551363"/>
            <a:ext cx="158750" cy="955675"/>
          </a:xfrm>
          <a:prstGeom prst="leftBrace">
            <a:avLst>
              <a:gd name="adj1" fmla="val 50166"/>
              <a:gd name="adj2" fmla="val 50000"/>
            </a:avLst>
          </a:prstGeom>
          <a:noFill/>
          <a:ln w="381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en-US" sz="2400" b="1" i="1" dirty="0">
              <a:latin typeface="Times New Roman" panose="02020603050405020304" pitchFamily="18" charset="0"/>
            </a:endParaRPr>
          </a:p>
        </p:txBody>
      </p:sp>
      <p:grpSp>
        <p:nvGrpSpPr>
          <p:cNvPr id="4" name="Group 21"/>
          <p:cNvGrpSpPr/>
          <p:nvPr/>
        </p:nvGrpSpPr>
        <p:grpSpPr>
          <a:xfrm>
            <a:off x="2359025" y="5148263"/>
            <a:ext cx="2287587" cy="463550"/>
            <a:chOff x="54" y="0"/>
            <a:chExt cx="1441" cy="292"/>
          </a:xfrm>
        </p:grpSpPr>
        <p:sp>
          <p:nvSpPr>
            <p:cNvPr id="13370" name="Text Box 22"/>
            <p:cNvSpPr txBox="1"/>
            <p:nvPr/>
          </p:nvSpPr>
          <p:spPr>
            <a:xfrm>
              <a:off x="1173" y="0"/>
              <a:ext cx="322"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dirty="0" err="1">
                  <a:latin typeface="Times New Roman" panose="02020603050405020304" pitchFamily="18" charset="0"/>
                </a:rPr>
                <a:t>I</a:t>
              </a:r>
              <a:r>
                <a:rPr lang="en-US" altLang="zh-CN" sz="2400" b="1" baseline="-25000" dirty="0" err="1">
                  <a:latin typeface="Times New Roman" panose="02020603050405020304" pitchFamily="18" charset="0"/>
                </a:rPr>
                <a:t>ab</a:t>
              </a:r>
              <a:endParaRPr lang="en-US" altLang="zh-CN" sz="2400" b="1" i="1">
                <a:latin typeface="Times New Roman" panose="02020603050405020304" pitchFamily="18" charset="0"/>
              </a:endParaRPr>
            </a:p>
          </p:txBody>
        </p:sp>
        <p:sp>
          <p:nvSpPr>
            <p:cNvPr id="13371" name="Rectangle 23"/>
            <p:cNvSpPr/>
            <p:nvPr/>
          </p:nvSpPr>
          <p:spPr>
            <a:xfrm>
              <a:off x="54" y="2"/>
              <a:ext cx="739"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000000"/>
                  </a:solidFill>
                  <a:latin typeface="Times New Roman" panose="02020603050405020304" pitchFamily="18" charset="0"/>
                </a:rPr>
                <a:t> </a:t>
              </a:r>
              <a:r>
                <a:rPr lang="zh-CN" altLang="en-US" sz="2400" b="1" dirty="0">
                  <a:solidFill>
                    <a:schemeClr val="bg2">
                      <a:lumMod val="75000"/>
                    </a:schemeClr>
                  </a:solidFill>
                  <a:latin typeface="微软雅黑" panose="020B0503020204020204" charset="-122"/>
                  <a:ea typeface="微软雅黑" panose="020B0503020204020204" charset="-122"/>
                </a:rPr>
                <a:t>双下标</a:t>
              </a:r>
              <a:endParaRPr lang="zh-CN" altLang="en-US" sz="2400" b="1" i="1" dirty="0">
                <a:solidFill>
                  <a:schemeClr val="bg2">
                    <a:lumMod val="75000"/>
                  </a:schemeClr>
                </a:solidFill>
                <a:latin typeface="微软雅黑" panose="020B0503020204020204" charset="-122"/>
                <a:ea typeface="微软雅黑" panose="020B0503020204020204" charset="-122"/>
              </a:endParaRPr>
            </a:p>
          </p:txBody>
        </p:sp>
      </p:grpSp>
      <p:sp>
        <p:nvSpPr>
          <p:cNvPr id="13331" name="Rectangle 24"/>
          <p:cNvSpPr>
            <a:spLocks noChangeArrowheads="1"/>
          </p:cNvSpPr>
          <p:nvPr/>
        </p:nvSpPr>
        <p:spPr bwMode="auto">
          <a:xfrm>
            <a:off x="1703705" y="188595"/>
            <a:ext cx="8014335" cy="681990"/>
          </a:xfrm>
          <a:prstGeom prst="rect">
            <a:avLst/>
          </a:prstGeom>
          <a:noFill/>
          <a:ln>
            <a:noFill/>
          </a:ln>
        </p:spPr>
        <p:txBody>
          <a:bodyPr wrap="square">
            <a:spAutoFit/>
          </a:bodyPr>
          <a:lstStyle/>
          <a:p>
            <a:pPr marL="0" marR="0" lvl="0" indent="0" algn="ctr" defTabSz="914400" rtl="0" eaLnBrk="0" fontAlgn="base" latinLnBrk="0" hangingPunct="0">
              <a:lnSpc>
                <a:spcPct val="12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微软雅黑" panose="020B0503020204020204" charset="-122"/>
              </a:rPr>
              <a:t>1.3.2    </a:t>
            </a:r>
            <a:r>
              <a:rPr kumimoji="0" lang="zh-CN" altLang="en-US" sz="32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微软雅黑" panose="020B0503020204020204" charset="-122"/>
              </a:rPr>
              <a:t>电路基本物理量的参考方向</a:t>
            </a:r>
          </a:p>
        </p:txBody>
      </p:sp>
      <p:sp>
        <p:nvSpPr>
          <p:cNvPr id="5" name="AutoShape 63"/>
          <p:cNvSpPr/>
          <p:nvPr/>
        </p:nvSpPr>
        <p:spPr>
          <a:xfrm>
            <a:off x="6172200" y="4581525"/>
            <a:ext cx="228600" cy="955675"/>
          </a:xfrm>
          <a:prstGeom prst="leftBrace">
            <a:avLst>
              <a:gd name="adj1" fmla="val 34837"/>
              <a:gd name="adj2" fmla="val 50000"/>
            </a:avLst>
          </a:prstGeom>
          <a:noFill/>
          <a:ln w="381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en-US" sz="2400" b="1" i="1" dirty="0">
              <a:latin typeface="Times New Roman" panose="02020603050405020304" pitchFamily="18" charset="0"/>
            </a:endParaRPr>
          </a:p>
        </p:txBody>
      </p:sp>
      <p:grpSp>
        <p:nvGrpSpPr>
          <p:cNvPr id="12" name="Group 75"/>
          <p:cNvGrpSpPr/>
          <p:nvPr/>
        </p:nvGrpSpPr>
        <p:grpSpPr>
          <a:xfrm>
            <a:off x="2373313" y="3954463"/>
            <a:ext cx="3175000" cy="1206500"/>
            <a:chOff x="0" y="0"/>
            <a:chExt cx="2000" cy="760"/>
          </a:xfrm>
        </p:grpSpPr>
        <p:sp>
          <p:nvSpPr>
            <p:cNvPr id="13358" name="Text Box 76"/>
            <p:cNvSpPr txBox="1"/>
            <p:nvPr/>
          </p:nvSpPr>
          <p:spPr>
            <a:xfrm>
              <a:off x="0" y="240"/>
              <a:ext cx="953" cy="336"/>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120000"/>
                </a:lnSpc>
                <a:spcBef>
                  <a:spcPct val="0"/>
                </a:spcBef>
                <a:buNone/>
              </a:pPr>
              <a:r>
                <a:rPr lang="zh-CN" altLang="en-US" sz="2400" b="1" dirty="0">
                  <a:solidFill>
                    <a:schemeClr val="bg2">
                      <a:lumMod val="75000"/>
                    </a:schemeClr>
                  </a:solidFill>
                  <a:latin typeface="微软雅黑" panose="020B0503020204020204" charset="-122"/>
                  <a:ea typeface="微软雅黑" panose="020B0503020204020204" charset="-122"/>
                  <a:cs typeface="微软雅黑" panose="020B0503020204020204" charset="-122"/>
                </a:rPr>
                <a:t>箭   标</a:t>
              </a:r>
            </a:p>
          </p:txBody>
        </p:sp>
        <p:grpSp>
          <p:nvGrpSpPr>
            <p:cNvPr id="13359" name="Group 77"/>
            <p:cNvGrpSpPr/>
            <p:nvPr/>
          </p:nvGrpSpPr>
          <p:grpSpPr>
            <a:xfrm>
              <a:off x="721" y="0"/>
              <a:ext cx="1279" cy="760"/>
              <a:chOff x="8" y="0"/>
              <a:chExt cx="1279" cy="760"/>
            </a:xfrm>
          </p:grpSpPr>
          <p:sp>
            <p:nvSpPr>
              <p:cNvPr id="13360" name="Text Box 78"/>
              <p:cNvSpPr txBox="1"/>
              <p:nvPr/>
            </p:nvSpPr>
            <p:spPr>
              <a:xfrm>
                <a:off x="8" y="393"/>
                <a:ext cx="211"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006600"/>
                    </a:solidFill>
                    <a:latin typeface="Times New Roman" panose="02020603050405020304" pitchFamily="18" charset="0"/>
                  </a:rPr>
                  <a:t>a</a:t>
                </a:r>
              </a:p>
            </p:txBody>
          </p:sp>
          <p:sp>
            <p:nvSpPr>
              <p:cNvPr id="13361" name="Text Box 79"/>
              <p:cNvSpPr txBox="1"/>
              <p:nvPr/>
            </p:nvSpPr>
            <p:spPr>
              <a:xfrm>
                <a:off x="1065" y="393"/>
                <a:ext cx="222"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006600"/>
                    </a:solidFill>
                    <a:latin typeface="Times New Roman" panose="02020603050405020304" pitchFamily="18" charset="0"/>
                  </a:rPr>
                  <a:t>b</a:t>
                </a:r>
              </a:p>
            </p:txBody>
          </p:sp>
          <p:sp>
            <p:nvSpPr>
              <p:cNvPr id="13362" name="Text Box 80"/>
              <p:cNvSpPr txBox="1"/>
              <p:nvPr/>
            </p:nvSpPr>
            <p:spPr>
              <a:xfrm>
                <a:off x="503" y="470"/>
                <a:ext cx="243"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006600"/>
                    </a:solidFill>
                    <a:latin typeface="Times New Roman" panose="02020603050405020304" pitchFamily="18" charset="0"/>
                  </a:rPr>
                  <a:t>R</a:t>
                </a:r>
                <a:endParaRPr lang="en-US" altLang="zh-CN" sz="2400" b="1">
                  <a:solidFill>
                    <a:srgbClr val="006600"/>
                  </a:solidFill>
                  <a:latin typeface="Times New Roman" panose="02020603050405020304" pitchFamily="18" charset="0"/>
                </a:endParaRPr>
              </a:p>
            </p:txBody>
          </p:sp>
          <p:sp>
            <p:nvSpPr>
              <p:cNvPr id="13363" name="Line 81"/>
              <p:cNvSpPr/>
              <p:nvPr/>
            </p:nvSpPr>
            <p:spPr>
              <a:xfrm>
                <a:off x="118" y="428"/>
                <a:ext cx="397" cy="0"/>
              </a:xfrm>
              <a:prstGeom prst="line">
                <a:avLst/>
              </a:prstGeom>
              <a:ln w="38100" cap="flat" cmpd="sng">
                <a:solidFill>
                  <a:schemeClr val="tx1"/>
                </a:solidFill>
                <a:prstDash val="solid"/>
                <a:headEnd type="none" w="med" len="med"/>
                <a:tailEnd type="none" w="med" len="med"/>
              </a:ln>
            </p:spPr>
          </p:sp>
          <p:sp>
            <p:nvSpPr>
              <p:cNvPr id="13364" name="Rectangle 82"/>
              <p:cNvSpPr/>
              <p:nvPr/>
            </p:nvSpPr>
            <p:spPr>
              <a:xfrm>
                <a:off x="514" y="368"/>
                <a:ext cx="264" cy="132"/>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13365" name="Line 83"/>
              <p:cNvSpPr/>
              <p:nvPr/>
            </p:nvSpPr>
            <p:spPr>
              <a:xfrm>
                <a:off x="420" y="288"/>
                <a:ext cx="492" cy="0"/>
              </a:xfrm>
              <a:prstGeom prst="line">
                <a:avLst/>
              </a:prstGeom>
              <a:ln w="38100" cap="flat" cmpd="sng">
                <a:solidFill>
                  <a:srgbClr val="FF3300"/>
                </a:solidFill>
                <a:prstDash val="solid"/>
                <a:headEnd type="none" w="med" len="med"/>
                <a:tailEnd type="triangle" w="med" len="med"/>
              </a:ln>
            </p:spPr>
          </p:sp>
          <p:sp>
            <p:nvSpPr>
              <p:cNvPr id="13366" name="Text Box 84"/>
              <p:cNvSpPr txBox="1"/>
              <p:nvPr/>
            </p:nvSpPr>
            <p:spPr>
              <a:xfrm>
                <a:off x="528" y="0"/>
                <a:ext cx="28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FF0000"/>
                    </a:solidFill>
                    <a:latin typeface="Times New Roman" panose="02020603050405020304" pitchFamily="18" charset="0"/>
                  </a:rPr>
                  <a:t>I</a:t>
                </a:r>
                <a:endParaRPr lang="en-US" altLang="zh-CN" sz="2400" b="1">
                  <a:solidFill>
                    <a:srgbClr val="FF0000"/>
                  </a:solidFill>
                  <a:latin typeface="Times New Roman" panose="02020603050405020304" pitchFamily="18" charset="0"/>
                </a:endParaRPr>
              </a:p>
            </p:txBody>
          </p:sp>
          <p:sp>
            <p:nvSpPr>
              <p:cNvPr id="13367" name="Line 85"/>
              <p:cNvSpPr/>
              <p:nvPr/>
            </p:nvSpPr>
            <p:spPr>
              <a:xfrm>
                <a:off x="768" y="432"/>
                <a:ext cx="384" cy="0"/>
              </a:xfrm>
              <a:prstGeom prst="line">
                <a:avLst/>
              </a:prstGeom>
              <a:ln w="38100" cap="flat" cmpd="sng">
                <a:solidFill>
                  <a:srgbClr val="000000"/>
                </a:solidFill>
                <a:prstDash val="solid"/>
                <a:headEnd type="none" w="med" len="med"/>
                <a:tailEnd type="none" w="med" len="med"/>
              </a:ln>
            </p:spPr>
          </p:sp>
          <p:sp>
            <p:nvSpPr>
              <p:cNvPr id="13368" name="Oval 86"/>
              <p:cNvSpPr/>
              <p:nvPr/>
            </p:nvSpPr>
            <p:spPr>
              <a:xfrm>
                <a:off x="72" y="406"/>
                <a:ext cx="54" cy="54"/>
              </a:xfrm>
              <a:prstGeom prst="ellipse">
                <a:avLst/>
              </a:prstGeom>
              <a:noFill/>
              <a:ln w="381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13369" name="Oval 87"/>
              <p:cNvSpPr/>
              <p:nvPr/>
            </p:nvSpPr>
            <p:spPr>
              <a:xfrm>
                <a:off x="1152" y="402"/>
                <a:ext cx="54" cy="54"/>
              </a:xfrm>
              <a:prstGeom prst="ellipse">
                <a:avLst/>
              </a:prstGeom>
              <a:noFill/>
              <a:ln w="381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grpSp>
      <p:grpSp>
        <p:nvGrpSpPr>
          <p:cNvPr id="14" name="Group 88"/>
          <p:cNvGrpSpPr/>
          <p:nvPr/>
        </p:nvGrpSpPr>
        <p:grpSpPr>
          <a:xfrm>
            <a:off x="6429375" y="4017963"/>
            <a:ext cx="3917950" cy="1090613"/>
            <a:chOff x="66" y="0"/>
            <a:chExt cx="2468" cy="687"/>
          </a:xfrm>
        </p:grpSpPr>
        <p:sp>
          <p:nvSpPr>
            <p:cNvPr id="13347" name="Text Box 89"/>
            <p:cNvSpPr txBox="1"/>
            <p:nvPr/>
          </p:nvSpPr>
          <p:spPr>
            <a:xfrm>
              <a:off x="66" y="232"/>
              <a:ext cx="883"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chemeClr val="bg2">
                      <a:lumMod val="75000"/>
                    </a:schemeClr>
                  </a:solidFill>
                  <a:latin typeface="微软雅黑" panose="020B0503020204020204" charset="-122"/>
                  <a:ea typeface="微软雅黑" panose="020B0503020204020204" charset="-122"/>
                </a:rPr>
                <a:t>正负极性</a:t>
              </a:r>
              <a:endParaRPr lang="zh-CN" altLang="en-US" sz="2400" b="1" i="1" dirty="0">
                <a:solidFill>
                  <a:schemeClr val="bg2">
                    <a:lumMod val="75000"/>
                  </a:schemeClr>
                </a:solidFill>
                <a:latin typeface="微软雅黑" panose="020B0503020204020204" charset="-122"/>
                <a:ea typeface="微软雅黑" panose="020B0503020204020204" charset="-122"/>
              </a:endParaRPr>
            </a:p>
          </p:txBody>
        </p:sp>
        <p:grpSp>
          <p:nvGrpSpPr>
            <p:cNvPr id="13348" name="Group 90"/>
            <p:cNvGrpSpPr/>
            <p:nvPr/>
          </p:nvGrpSpPr>
          <p:grpSpPr>
            <a:xfrm>
              <a:off x="1016" y="0"/>
              <a:ext cx="1518" cy="687"/>
              <a:chOff x="8" y="0"/>
              <a:chExt cx="1518" cy="687"/>
            </a:xfrm>
          </p:grpSpPr>
          <p:sp>
            <p:nvSpPr>
              <p:cNvPr id="13349" name="Text Box 91"/>
              <p:cNvSpPr txBox="1"/>
              <p:nvPr/>
            </p:nvSpPr>
            <p:spPr>
              <a:xfrm>
                <a:off x="394" y="56"/>
                <a:ext cx="225"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0000"/>
                    </a:solidFill>
                    <a:latin typeface="Times New Roman" panose="02020603050405020304" pitchFamily="18" charset="0"/>
                  </a:rPr>
                  <a:t>+</a:t>
                </a:r>
              </a:p>
            </p:txBody>
          </p:sp>
          <p:sp>
            <p:nvSpPr>
              <p:cNvPr id="13350" name="Text Box 92"/>
              <p:cNvSpPr txBox="1"/>
              <p:nvPr/>
            </p:nvSpPr>
            <p:spPr>
              <a:xfrm>
                <a:off x="824" y="36"/>
                <a:ext cx="211"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0000"/>
                    </a:solidFill>
                    <a:latin typeface="Times New Roman" panose="02020603050405020304" pitchFamily="18" charset="0"/>
                  </a:rPr>
                  <a:t>–</a:t>
                </a:r>
                <a:endParaRPr lang="zh-CN" altLang="en-US" sz="2400" b="1" dirty="0">
                  <a:solidFill>
                    <a:srgbClr val="FF0000"/>
                  </a:solidFill>
                  <a:latin typeface="Times New Roman" panose="02020603050405020304" pitchFamily="18" charset="0"/>
                </a:endParaRPr>
              </a:p>
            </p:txBody>
          </p:sp>
          <p:sp>
            <p:nvSpPr>
              <p:cNvPr id="13351" name="Text Box 93"/>
              <p:cNvSpPr txBox="1"/>
              <p:nvPr/>
            </p:nvSpPr>
            <p:spPr>
              <a:xfrm>
                <a:off x="8" y="349"/>
                <a:ext cx="211"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006600"/>
                    </a:solidFill>
                    <a:latin typeface="Times New Roman" panose="02020603050405020304" pitchFamily="18" charset="0"/>
                  </a:rPr>
                  <a:t>a</a:t>
                </a:r>
              </a:p>
            </p:txBody>
          </p:sp>
          <p:sp>
            <p:nvSpPr>
              <p:cNvPr id="13352" name="Text Box 94"/>
              <p:cNvSpPr txBox="1"/>
              <p:nvPr/>
            </p:nvSpPr>
            <p:spPr>
              <a:xfrm>
                <a:off x="1304" y="397"/>
                <a:ext cx="222"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006600"/>
                    </a:solidFill>
                    <a:latin typeface="Times New Roman" panose="02020603050405020304" pitchFamily="18" charset="0"/>
                  </a:rPr>
                  <a:t>b</a:t>
                </a:r>
              </a:p>
            </p:txBody>
          </p:sp>
          <p:sp>
            <p:nvSpPr>
              <p:cNvPr id="13391" name="Text Box 95"/>
              <p:cNvSpPr txBox="1">
                <a:spLocks noChangeArrowheads="1"/>
              </p:cNvSpPr>
              <p:nvPr/>
            </p:nvSpPr>
            <p:spPr bwMode="auto">
              <a:xfrm>
                <a:off x="601" y="0"/>
                <a:ext cx="359" cy="220"/>
              </a:xfrm>
              <a:prstGeom prst="rect">
                <a:avLst/>
              </a:prstGeom>
              <a:noFill/>
              <a:ln>
                <a:noFill/>
              </a:ln>
            </p:spPr>
            <p:txBody>
              <a:bodyPr>
                <a:spAutoFit/>
              </a:bodyPr>
              <a:lstStyle/>
              <a:p>
                <a:pPr marR="0" algn="ctr" defTabSz="914400" eaLnBrk="1" hangingPunct="1">
                  <a:lnSpc>
                    <a:spcPct val="70000"/>
                  </a:lnSpc>
                  <a:spcBef>
                    <a:spcPct val="50000"/>
                  </a:spcBef>
                  <a:buClr>
                    <a:schemeClr val="tx1"/>
                  </a:buClr>
                  <a:buSzTx/>
                  <a:buFontTx/>
                  <a:buNone/>
                  <a:defRPr/>
                </a:pPr>
                <a:r>
                  <a:rPr kumimoji="0" lang="en-US" altLang="zh-CN" sz="2400" i="1" kern="1200" cap="none" spc="0" normalizeH="0" baseline="0" noProof="0">
                    <a:solidFill>
                      <a:srgbClr val="FF0000"/>
                    </a:solidFill>
                    <a:latin typeface="Times New Roman" panose="02020603050405020304" pitchFamily="18" charset="0"/>
                    <a:ea typeface="宋体" panose="02010600030101010101" pitchFamily="2" charset="-122"/>
                    <a:cs typeface="+mn-cs"/>
                  </a:rPr>
                  <a:t>U</a:t>
                </a:r>
                <a:endParaRPr kumimoji="0" lang="en-US" altLang="zh-CN" sz="2400" i="1" kern="1200" cap="none" spc="0" normalizeH="0" baseline="0" noProof="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13354" name="Line 96"/>
              <p:cNvSpPr/>
              <p:nvPr/>
            </p:nvSpPr>
            <p:spPr>
              <a:xfrm rot="5400000">
                <a:off x="764" y="-166"/>
                <a:ext cx="0" cy="1152"/>
              </a:xfrm>
              <a:prstGeom prst="line">
                <a:avLst/>
              </a:prstGeom>
              <a:ln w="38100" cap="flat" cmpd="sng">
                <a:solidFill>
                  <a:schemeClr val="tx1"/>
                </a:solidFill>
                <a:prstDash val="solid"/>
                <a:headEnd type="none" w="med" len="med"/>
                <a:tailEnd type="none" w="med" len="med"/>
              </a:ln>
            </p:spPr>
          </p:sp>
          <p:sp>
            <p:nvSpPr>
              <p:cNvPr id="13355" name="Oval 97"/>
              <p:cNvSpPr/>
              <p:nvPr/>
            </p:nvSpPr>
            <p:spPr>
              <a:xfrm rot="5400000">
                <a:off x="614" y="260"/>
                <a:ext cx="283" cy="283"/>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13356" name="Oval 98"/>
              <p:cNvSpPr/>
              <p:nvPr/>
            </p:nvSpPr>
            <p:spPr>
              <a:xfrm>
                <a:off x="1318" y="389"/>
                <a:ext cx="54" cy="54"/>
              </a:xfrm>
              <a:prstGeom prst="ellipse">
                <a:avLst/>
              </a:prstGeom>
              <a:noFill/>
              <a:ln w="381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13357" name="Oval 99"/>
              <p:cNvSpPr/>
              <p:nvPr/>
            </p:nvSpPr>
            <p:spPr>
              <a:xfrm>
                <a:off x="144" y="397"/>
                <a:ext cx="54" cy="54"/>
              </a:xfrm>
              <a:prstGeom prst="ellipse">
                <a:avLst/>
              </a:prstGeom>
              <a:noFill/>
              <a:ln w="381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grpSp>
      <p:grpSp>
        <p:nvGrpSpPr>
          <p:cNvPr id="16" name="Group 100"/>
          <p:cNvGrpSpPr/>
          <p:nvPr/>
        </p:nvGrpSpPr>
        <p:grpSpPr>
          <a:xfrm>
            <a:off x="9372600" y="1628775"/>
            <a:ext cx="974725" cy="1566863"/>
            <a:chOff x="8" y="0"/>
            <a:chExt cx="614" cy="680"/>
          </a:xfrm>
        </p:grpSpPr>
        <p:sp>
          <p:nvSpPr>
            <p:cNvPr id="13344" name="Text Box 101"/>
            <p:cNvSpPr txBox="1"/>
            <p:nvPr/>
          </p:nvSpPr>
          <p:spPr>
            <a:xfrm>
              <a:off x="8" y="299"/>
              <a:ext cx="302" cy="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FF0000"/>
                  </a:solidFill>
                  <a:latin typeface="Times New Roman" panose="02020603050405020304" pitchFamily="18" charset="0"/>
                </a:rPr>
                <a:t> U</a:t>
              </a:r>
            </a:p>
          </p:txBody>
        </p:sp>
        <p:sp>
          <p:nvSpPr>
            <p:cNvPr id="13345" name="Text Box 102"/>
            <p:cNvSpPr txBox="1"/>
            <p:nvPr/>
          </p:nvSpPr>
          <p:spPr>
            <a:xfrm>
              <a:off x="94" y="0"/>
              <a:ext cx="528" cy="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solidFill>
                    <a:srgbClr val="FF0000"/>
                  </a:solidFill>
                  <a:latin typeface="Times New Roman" panose="02020603050405020304" pitchFamily="18" charset="0"/>
                </a:rPr>
                <a:t>+</a:t>
              </a:r>
            </a:p>
          </p:txBody>
        </p:sp>
        <p:sp>
          <p:nvSpPr>
            <p:cNvPr id="13346" name="Text Box 103"/>
            <p:cNvSpPr txBox="1"/>
            <p:nvPr/>
          </p:nvSpPr>
          <p:spPr>
            <a:xfrm>
              <a:off x="94" y="480"/>
              <a:ext cx="288" cy="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FF0000"/>
                  </a:solidFill>
                  <a:latin typeface="Times New Roman" panose="02020603050405020304" pitchFamily="18" charset="0"/>
                </a:rPr>
                <a:t>_</a:t>
              </a:r>
            </a:p>
          </p:txBody>
        </p:sp>
      </p:grpSp>
      <p:grpSp>
        <p:nvGrpSpPr>
          <p:cNvPr id="17" name="Group 120"/>
          <p:cNvGrpSpPr/>
          <p:nvPr/>
        </p:nvGrpSpPr>
        <p:grpSpPr>
          <a:xfrm>
            <a:off x="6959600" y="1503363"/>
            <a:ext cx="3409950" cy="1852612"/>
            <a:chOff x="0" y="0"/>
            <a:chExt cx="2148" cy="1167"/>
          </a:xfrm>
        </p:grpSpPr>
        <p:sp>
          <p:nvSpPr>
            <p:cNvPr id="13332" name="Text Box 121"/>
            <p:cNvSpPr txBox="1"/>
            <p:nvPr/>
          </p:nvSpPr>
          <p:spPr>
            <a:xfrm>
              <a:off x="301" y="0"/>
              <a:ext cx="249"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a:latin typeface="Times New Roman" panose="02020603050405020304" pitchFamily="18" charset="0"/>
                </a:rPr>
                <a:t>+</a:t>
              </a:r>
            </a:p>
          </p:txBody>
        </p:sp>
        <p:sp>
          <p:nvSpPr>
            <p:cNvPr id="13333" name="Line 122"/>
            <p:cNvSpPr/>
            <p:nvPr/>
          </p:nvSpPr>
          <p:spPr>
            <a:xfrm>
              <a:off x="521" y="71"/>
              <a:ext cx="0" cy="1095"/>
            </a:xfrm>
            <a:prstGeom prst="line">
              <a:avLst/>
            </a:prstGeom>
            <a:ln w="38100" cap="sq" cmpd="sng">
              <a:solidFill>
                <a:schemeClr val="tx1"/>
              </a:solidFill>
              <a:prstDash val="solid"/>
              <a:headEnd type="none" w="med" len="med"/>
              <a:tailEnd type="none" w="med" len="med"/>
            </a:ln>
          </p:spPr>
        </p:sp>
        <p:sp>
          <p:nvSpPr>
            <p:cNvPr id="13334" name="Oval 123"/>
            <p:cNvSpPr/>
            <p:nvPr/>
          </p:nvSpPr>
          <p:spPr>
            <a:xfrm>
              <a:off x="353" y="235"/>
              <a:ext cx="336" cy="336"/>
            </a:xfrm>
            <a:prstGeom prst="ellipse">
              <a:avLst/>
            </a:prstGeom>
            <a:noFill/>
            <a:ln w="38100" cap="sq"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13335" name="Line 124"/>
            <p:cNvSpPr/>
            <p:nvPr/>
          </p:nvSpPr>
          <p:spPr>
            <a:xfrm rot="-5400000">
              <a:off x="1305" y="-711"/>
              <a:ext cx="0" cy="1564"/>
            </a:xfrm>
            <a:prstGeom prst="line">
              <a:avLst/>
            </a:prstGeom>
            <a:ln w="38100" cap="sq" cmpd="sng">
              <a:solidFill>
                <a:schemeClr val="tx1"/>
              </a:solidFill>
              <a:prstDash val="solid"/>
              <a:headEnd type="none" w="med" len="med"/>
              <a:tailEnd type="none" w="med" len="med"/>
            </a:ln>
          </p:spPr>
        </p:sp>
        <p:sp>
          <p:nvSpPr>
            <p:cNvPr id="13336" name="Line 125"/>
            <p:cNvSpPr/>
            <p:nvPr/>
          </p:nvSpPr>
          <p:spPr>
            <a:xfrm rot="-5400000">
              <a:off x="1305" y="385"/>
              <a:ext cx="0" cy="1564"/>
            </a:xfrm>
            <a:prstGeom prst="line">
              <a:avLst/>
            </a:prstGeom>
            <a:ln w="38100" cap="sq" cmpd="sng">
              <a:solidFill>
                <a:schemeClr val="tx1"/>
              </a:solidFill>
              <a:prstDash val="solid"/>
              <a:headEnd type="none" w="med" len="med"/>
              <a:tailEnd type="none" w="med" len="med"/>
            </a:ln>
          </p:spPr>
        </p:sp>
        <p:sp>
          <p:nvSpPr>
            <p:cNvPr id="13337" name="Line 126"/>
            <p:cNvSpPr/>
            <p:nvPr/>
          </p:nvSpPr>
          <p:spPr>
            <a:xfrm>
              <a:off x="2086" y="89"/>
              <a:ext cx="1" cy="356"/>
            </a:xfrm>
            <a:prstGeom prst="line">
              <a:avLst/>
            </a:prstGeom>
            <a:ln w="38100" cap="sq" cmpd="sng">
              <a:solidFill>
                <a:schemeClr val="tx1"/>
              </a:solidFill>
              <a:prstDash val="solid"/>
              <a:headEnd type="none" w="med" len="med"/>
              <a:tailEnd type="none" w="med" len="med"/>
            </a:ln>
          </p:spPr>
        </p:sp>
        <p:sp>
          <p:nvSpPr>
            <p:cNvPr id="13338" name="Line 127"/>
            <p:cNvSpPr/>
            <p:nvPr/>
          </p:nvSpPr>
          <p:spPr>
            <a:xfrm>
              <a:off x="2086" y="743"/>
              <a:ext cx="0" cy="423"/>
            </a:xfrm>
            <a:prstGeom prst="line">
              <a:avLst/>
            </a:prstGeom>
            <a:ln w="38100" cap="sq" cmpd="sng">
              <a:solidFill>
                <a:schemeClr val="tx1"/>
              </a:solidFill>
              <a:prstDash val="solid"/>
              <a:headEnd type="none" w="med" len="med"/>
              <a:tailEnd type="none" w="med" len="med"/>
            </a:ln>
          </p:spPr>
        </p:sp>
        <p:sp>
          <p:nvSpPr>
            <p:cNvPr id="13339" name="Line 128"/>
            <p:cNvSpPr/>
            <p:nvPr/>
          </p:nvSpPr>
          <p:spPr>
            <a:xfrm>
              <a:off x="358" y="643"/>
              <a:ext cx="87" cy="0"/>
            </a:xfrm>
            <a:prstGeom prst="line">
              <a:avLst/>
            </a:prstGeom>
            <a:ln w="12700" cap="sq" cmpd="sng">
              <a:solidFill>
                <a:schemeClr val="tx1"/>
              </a:solidFill>
              <a:prstDash val="solid"/>
              <a:headEnd type="none" w="med" len="med"/>
              <a:tailEnd type="none" w="med" len="med"/>
            </a:ln>
          </p:spPr>
        </p:sp>
        <p:sp>
          <p:nvSpPr>
            <p:cNvPr id="13340" name="Text Box 129"/>
            <p:cNvSpPr txBox="1"/>
            <p:nvPr/>
          </p:nvSpPr>
          <p:spPr>
            <a:xfrm>
              <a:off x="171" y="720"/>
              <a:ext cx="354"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0</a:t>
              </a:r>
            </a:p>
          </p:txBody>
        </p:sp>
        <p:sp>
          <p:nvSpPr>
            <p:cNvPr id="13341" name="Text Box 130"/>
            <p:cNvSpPr txBox="1"/>
            <p:nvPr/>
          </p:nvSpPr>
          <p:spPr>
            <a:xfrm>
              <a:off x="0" y="147"/>
              <a:ext cx="426" cy="52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FF0000"/>
                  </a:solidFill>
                  <a:latin typeface="Times New Roman" panose="02020603050405020304" pitchFamily="18" charset="0"/>
                </a:rPr>
                <a:t>E</a:t>
              </a:r>
            </a:p>
            <a:p>
              <a:pPr marL="0" lvl="0" indent="0" algn="ctr" eaLnBrk="1" hangingPunct="1">
                <a:spcBef>
                  <a:spcPct val="0"/>
                </a:spcBef>
                <a:buNone/>
              </a:pPr>
              <a:r>
                <a:rPr lang="en-US" altLang="zh-CN" sz="2400" b="1">
                  <a:solidFill>
                    <a:srgbClr val="FF0000"/>
                  </a:solidFill>
                  <a:latin typeface="Times New Roman" panose="02020603050405020304" pitchFamily="18" charset="0"/>
                </a:rPr>
                <a:t>3V</a:t>
              </a:r>
            </a:p>
          </p:txBody>
        </p:sp>
        <p:sp useBgFill="1">
          <p:nvSpPr>
            <p:cNvPr id="13342" name="Rectangle 131"/>
            <p:cNvSpPr/>
            <p:nvPr/>
          </p:nvSpPr>
          <p:spPr>
            <a:xfrm>
              <a:off x="462" y="723"/>
              <a:ext cx="118" cy="302"/>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useBgFill="1">
          <p:nvSpPr>
            <p:cNvPr id="13343" name="Rectangle 132"/>
            <p:cNvSpPr/>
            <p:nvPr/>
          </p:nvSpPr>
          <p:spPr>
            <a:xfrm>
              <a:off x="2030" y="450"/>
              <a:ext cx="118" cy="302"/>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sp>
        <p:nvSpPr>
          <p:cNvPr id="13413" name="Text Box 133"/>
          <p:cNvSpPr txBox="1"/>
          <p:nvPr/>
        </p:nvSpPr>
        <p:spPr>
          <a:xfrm>
            <a:off x="2130425" y="6099175"/>
            <a:ext cx="7929563" cy="49720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110000"/>
              </a:lnSpc>
              <a:spcBef>
                <a:spcPct val="0"/>
              </a:spcBef>
              <a:buNone/>
            </a:pP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rPr>
              <a:t>注意</a:t>
            </a:r>
            <a:r>
              <a:rPr lang="zh-CN" altLang="en-US" sz="2400" b="1" dirty="0">
                <a:solidFill>
                  <a:schemeClr val="bg2">
                    <a:lumMod val="75000"/>
                  </a:schemeClr>
                </a:solidFill>
                <a:latin typeface="微软雅黑" panose="020B0503020204020204" charset="-122"/>
                <a:ea typeface="微软雅黑" panose="020B0503020204020204" charset="-122"/>
                <a:cs typeface="微软雅黑" panose="020B0503020204020204" charset="-122"/>
              </a:rPr>
              <a:t>：在参考方向选定后</a:t>
            </a:r>
            <a:r>
              <a:rPr lang="en-US" altLang="zh-CN" sz="2400" b="1">
                <a:solidFill>
                  <a:schemeClr val="bg2">
                    <a:lumMod val="75000"/>
                  </a:schemeClr>
                </a:solidFill>
                <a:latin typeface="微软雅黑" panose="020B0503020204020204" charset="-122"/>
                <a:ea typeface="微软雅黑" panose="020B0503020204020204" charset="-122"/>
                <a:cs typeface="微软雅黑" panose="020B0503020204020204" charset="-122"/>
              </a:rPr>
              <a:t>,</a:t>
            </a:r>
            <a:r>
              <a:rPr lang="zh-CN" altLang="en-US" sz="2400" b="1" dirty="0">
                <a:solidFill>
                  <a:schemeClr val="bg2">
                    <a:lumMod val="75000"/>
                  </a:schemeClr>
                </a:solidFill>
                <a:latin typeface="微软雅黑" panose="020B0503020204020204" charset="-122"/>
                <a:ea typeface="微软雅黑" panose="020B0503020204020204" charset="-122"/>
                <a:cs typeface="微软雅黑" panose="020B0503020204020204" charset="-122"/>
              </a:rPr>
              <a:t>电流</a:t>
            </a:r>
            <a:r>
              <a:rPr lang="en-US" altLang="zh-CN" sz="2400" b="1">
                <a:solidFill>
                  <a:schemeClr val="bg2">
                    <a:lumMod val="75000"/>
                  </a:schemeClr>
                </a:solidFill>
                <a:latin typeface="微软雅黑" panose="020B0503020204020204" charset="-122"/>
                <a:ea typeface="微软雅黑" panose="020B0503020204020204" charset="-122"/>
                <a:cs typeface="微软雅黑" panose="020B0503020204020204" charset="-122"/>
              </a:rPr>
              <a:t>(</a:t>
            </a:r>
            <a:r>
              <a:rPr lang="zh-CN" altLang="en-US" sz="2400" b="1" dirty="0">
                <a:solidFill>
                  <a:schemeClr val="bg2">
                    <a:lumMod val="75000"/>
                  </a:schemeClr>
                </a:solidFill>
                <a:latin typeface="微软雅黑" panose="020B0503020204020204" charset="-122"/>
                <a:ea typeface="微软雅黑" panose="020B0503020204020204" charset="-122"/>
                <a:cs typeface="微软雅黑" panose="020B0503020204020204" charset="-122"/>
              </a:rPr>
              <a:t>或电压</a:t>
            </a:r>
            <a:r>
              <a:rPr lang="en-US" altLang="zh-CN" sz="2400" b="1">
                <a:solidFill>
                  <a:schemeClr val="bg2">
                    <a:lumMod val="75000"/>
                  </a:schemeClr>
                </a:solidFill>
                <a:latin typeface="微软雅黑" panose="020B0503020204020204" charset="-122"/>
                <a:ea typeface="微软雅黑" panose="020B0503020204020204" charset="-122"/>
                <a:cs typeface="微软雅黑" panose="020B0503020204020204" charset="-122"/>
              </a:rPr>
              <a:t>)</a:t>
            </a:r>
            <a:r>
              <a:rPr lang="zh-CN" altLang="en-US" sz="2400" b="1" dirty="0">
                <a:solidFill>
                  <a:schemeClr val="bg2">
                    <a:lumMod val="75000"/>
                  </a:schemeClr>
                </a:solidFill>
                <a:latin typeface="微软雅黑" panose="020B0503020204020204" charset="-122"/>
                <a:ea typeface="微软雅黑" panose="020B0503020204020204" charset="-122"/>
                <a:cs typeface="微软雅黑" panose="020B0503020204020204" charset="-122"/>
              </a:rPr>
              <a:t>值才有正负之分。</a:t>
            </a:r>
            <a:r>
              <a:rPr lang="zh-CN" altLang="en-US" sz="2400" b="1" dirty="0">
                <a:latin typeface="Times New Roman" panose="02020603050405020304" pitchFamily="18" charset="0"/>
              </a:rPr>
              <a:t>   </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22"/>
                                        </p:tgtEl>
                                        <p:attrNameLst>
                                          <p:attrName>style.visibility</p:attrName>
                                        </p:attrNameLst>
                                      </p:cBhvr>
                                      <p:to>
                                        <p:strVal val="visible"/>
                                      </p:to>
                                    </p:set>
                                    <p:animEffect transition="in" filter="wipe(left)">
                                      <p:cBhvr>
                                        <p:cTn id="7" dur="500"/>
                                        <p:tgtEl>
                                          <p:spTgt spid="133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326"/>
                                        </p:tgtEl>
                                        <p:attrNameLst>
                                          <p:attrName>style.visibility</p:attrName>
                                        </p:attrNameLst>
                                      </p:cBhvr>
                                      <p:to>
                                        <p:strVal val="visible"/>
                                      </p:to>
                                    </p:set>
                                    <p:animEffect transition="in" filter="wipe(left)">
                                      <p:cBhvr>
                                        <p:cTn id="17" dur="500"/>
                                        <p:tgtEl>
                                          <p:spTgt spid="133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314"/>
                                        </p:tgtEl>
                                        <p:attrNameLst>
                                          <p:attrName>style.visibility</p:attrName>
                                        </p:attrNameLst>
                                      </p:cBhvr>
                                      <p:to>
                                        <p:strVal val="visible"/>
                                      </p:to>
                                    </p:set>
                                    <p:animEffect transition="in" filter="wipe(left)">
                                      <p:cBhvr>
                                        <p:cTn id="22" dur="500"/>
                                        <p:tgtEl>
                                          <p:spTgt spid="133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316">
                                            <p:txEl>
                                              <p:pRg st="0" end="0"/>
                                            </p:txEl>
                                          </p:spTgt>
                                        </p:tgtEl>
                                        <p:attrNameLst>
                                          <p:attrName>style.visibility</p:attrName>
                                        </p:attrNameLst>
                                      </p:cBhvr>
                                      <p:to>
                                        <p:strVal val="visible"/>
                                      </p:to>
                                    </p:set>
                                    <p:animEffect transition="in" filter="wipe(left)">
                                      <p:cBhvr>
                                        <p:cTn id="32" dur="500"/>
                                        <p:tgtEl>
                                          <p:spTgt spid="1331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3327"/>
                                        </p:tgtEl>
                                        <p:attrNameLst>
                                          <p:attrName>style.visibility</p:attrName>
                                        </p:attrNameLst>
                                      </p:cBhvr>
                                      <p:to>
                                        <p:strVal val="visible"/>
                                      </p:to>
                                    </p:set>
                                    <p:animEffect transition="in" filter="wipe(up)">
                                      <p:cBhvr>
                                        <p:cTn id="42" dur="500"/>
                                        <p:tgtEl>
                                          <p:spTgt spid="13327"/>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left)">
                                      <p:cBhvr>
                                        <p:cTn id="46" dur="500"/>
                                        <p:tgtEl>
                                          <p:spTgt spid="4"/>
                                        </p:tgtEl>
                                      </p:cBhvr>
                                    </p:animEffect>
                                  </p:childTnLst>
                                </p:cTn>
                              </p:par>
                            </p:childTnLst>
                          </p:cTn>
                        </p:par>
                        <p:par>
                          <p:cTn id="47" fill="hold">
                            <p:stCondLst>
                              <p:cond delay="1000"/>
                            </p:stCondLst>
                            <p:childTnLst>
                              <p:par>
                                <p:cTn id="48" presetID="22" presetClass="entr" presetSubtype="8" fill="hold" nodeType="afterEffect">
                                  <p:stCondLst>
                                    <p:cond delay="0"/>
                                  </p:stCondLst>
                                  <p:childTnLst>
                                    <p:set>
                                      <p:cBhvr>
                                        <p:cTn id="49" dur="1" fill="hold">
                                          <p:stCondLst>
                                            <p:cond delay="0"/>
                                          </p:stCondLst>
                                        </p:cTn>
                                        <p:tgtEl>
                                          <p:spTgt spid="13315"/>
                                        </p:tgtEl>
                                        <p:attrNameLst>
                                          <p:attrName>style.visibility</p:attrName>
                                        </p:attrNameLst>
                                      </p:cBhvr>
                                      <p:to>
                                        <p:strVal val="visible"/>
                                      </p:to>
                                    </p:set>
                                    <p:animEffect transition="in" filter="wipe(left)">
                                      <p:cBhvr>
                                        <p:cTn id="50" dur="500"/>
                                        <p:tgtEl>
                                          <p:spTgt spid="13315"/>
                                        </p:tgtEl>
                                      </p:cBhvr>
                                    </p:animEffect>
                                  </p:childTnLst>
                                </p:cTn>
                              </p:par>
                            </p:childTnLst>
                          </p:cTn>
                        </p:par>
                        <p:par>
                          <p:cTn id="51" fill="hold">
                            <p:stCondLst>
                              <p:cond delay="1500"/>
                            </p:stCondLst>
                            <p:childTnLst>
                              <p:par>
                                <p:cTn id="52" presetID="22" presetClass="entr" presetSubtype="1" fill="hold" nodeType="afterEffect">
                                  <p:stCondLst>
                                    <p:cond delay="0"/>
                                  </p:stCondLst>
                                  <p:childTnLst>
                                    <p:set>
                                      <p:cBhvr>
                                        <p:cTn id="53" dur="1" fill="hold">
                                          <p:stCondLst>
                                            <p:cond delay="0"/>
                                          </p:stCondLst>
                                        </p:cTn>
                                        <p:tgtEl>
                                          <p:spTgt spid="13321"/>
                                        </p:tgtEl>
                                        <p:attrNameLst>
                                          <p:attrName>style.visibility</p:attrName>
                                        </p:attrNameLst>
                                      </p:cBhvr>
                                      <p:to>
                                        <p:strVal val="visible"/>
                                      </p:to>
                                    </p:set>
                                    <p:animEffect transition="in" filter="wipe(up)">
                                      <p:cBhvr>
                                        <p:cTn id="54" dur="500"/>
                                        <p:tgtEl>
                                          <p:spTgt spid="13321"/>
                                        </p:tgtEl>
                                      </p:cBhvr>
                                    </p:animEffect>
                                  </p:childTnLst>
                                </p:cTn>
                              </p:par>
                            </p:childTnLst>
                          </p:cTn>
                        </p:par>
                        <p:par>
                          <p:cTn id="55" fill="hold">
                            <p:stCondLst>
                              <p:cond delay="2000"/>
                            </p:stCondLst>
                            <p:childTnLst>
                              <p:par>
                                <p:cTn id="56" presetID="22" presetClass="entr" presetSubtype="1" fill="hold"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wipe(up)">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5" fill="hold" grpId="0" nodeType="clickEffect">
                                  <p:stCondLst>
                                    <p:cond delay="0"/>
                                  </p:stCondLst>
                                  <p:childTnLst>
                                    <p:set>
                                      <p:cBhvr>
                                        <p:cTn id="62" dur="1" fill="hold">
                                          <p:stCondLst>
                                            <p:cond delay="0"/>
                                          </p:stCondLst>
                                        </p:cTn>
                                        <p:tgtEl>
                                          <p:spTgt spid="13320"/>
                                        </p:tgtEl>
                                        <p:attrNameLst>
                                          <p:attrName>style.visibility</p:attrName>
                                        </p:attrNameLst>
                                      </p:cBhvr>
                                      <p:to>
                                        <p:strVal val="visible"/>
                                      </p:to>
                                    </p:set>
                                    <p:animEffect transition="in" filter="blinds(vertical)">
                                      <p:cBhvr>
                                        <p:cTn id="63" dur="500"/>
                                        <p:tgtEl>
                                          <p:spTgt spid="1332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left)">
                                      <p:cBhvr>
                                        <p:cTn id="68" dur="500"/>
                                        <p:tgtEl>
                                          <p:spTgt spid="1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wipe(up)">
                                      <p:cBhvr>
                                        <p:cTn id="73" dur="500"/>
                                        <p:tgtEl>
                                          <p:spTgt spid="5"/>
                                        </p:tgtEl>
                                      </p:cBhvr>
                                    </p:animEffect>
                                  </p:childTnLst>
                                </p:cTn>
                              </p:par>
                            </p:childTnLst>
                          </p:cTn>
                        </p:par>
                        <p:par>
                          <p:cTn id="74" fill="hold">
                            <p:stCondLst>
                              <p:cond delay="500"/>
                            </p:stCondLst>
                            <p:childTnLst>
                              <p:par>
                                <p:cTn id="75" presetID="22" presetClass="entr" presetSubtype="8" fill="hold" nodeType="after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wipe(left)">
                                      <p:cBhvr>
                                        <p:cTn id="77" dur="500"/>
                                        <p:tgtEl>
                                          <p:spTgt spid="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3413"/>
                                        </p:tgtEl>
                                        <p:attrNameLst>
                                          <p:attrName>style.visibility</p:attrName>
                                        </p:attrNameLst>
                                      </p:cBhvr>
                                      <p:to>
                                        <p:strVal val="visible"/>
                                      </p:to>
                                    </p:set>
                                    <p:animEffect transition="in" filter="wipe(left)">
                                      <p:cBhvr>
                                        <p:cTn id="82" dur="500"/>
                                        <p:tgtEl>
                                          <p:spTgt spid="13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P spid="13316" grpId="0" build="p"/>
      <p:bldP spid="13320" grpId="0"/>
      <p:bldP spid="13322" grpId="0"/>
      <p:bldP spid="13326" grpId="0"/>
      <p:bldP spid="13327" grpId="0" bldLvl="0" animBg="1"/>
      <p:bldP spid="5" grpId="0" bldLvl="0" animBg="1"/>
      <p:bldP spid="1341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6"/>
          <p:cNvSpPr/>
          <p:nvPr/>
        </p:nvSpPr>
        <p:spPr>
          <a:xfrm>
            <a:off x="2497138" y="3796665"/>
            <a:ext cx="1473200" cy="2209800"/>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14339" name="Text Box 7"/>
          <p:cNvSpPr txBox="1"/>
          <p:nvPr/>
        </p:nvSpPr>
        <p:spPr>
          <a:xfrm>
            <a:off x="3489960" y="4701541"/>
            <a:ext cx="38608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ea typeface="隶书" panose="02010509060101010101" pitchFamily="49" charset="-122"/>
              </a:rPr>
              <a:t>R</a:t>
            </a:r>
          </a:p>
        </p:txBody>
      </p:sp>
      <p:grpSp>
        <p:nvGrpSpPr>
          <p:cNvPr id="14340" name="Group 8"/>
          <p:cNvGrpSpPr/>
          <p:nvPr/>
        </p:nvGrpSpPr>
        <p:grpSpPr>
          <a:xfrm>
            <a:off x="1978025" y="3837941"/>
            <a:ext cx="747713" cy="985837"/>
            <a:chOff x="0" y="-1"/>
            <a:chExt cx="471" cy="621"/>
          </a:xfrm>
        </p:grpSpPr>
        <p:sp>
          <p:nvSpPr>
            <p:cNvPr id="14354" name="Text Box 9"/>
            <p:cNvSpPr txBox="1"/>
            <p:nvPr/>
          </p:nvSpPr>
          <p:spPr>
            <a:xfrm>
              <a:off x="19" y="330"/>
              <a:ext cx="259"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6600FF"/>
                  </a:solidFill>
                  <a:latin typeface="Times New Roman" panose="02020603050405020304" pitchFamily="18" charset="0"/>
                </a:rPr>
                <a:t>–</a:t>
              </a:r>
              <a:r>
                <a:rPr lang="en-US" altLang="zh-CN" sz="2400" b="1" i="1">
                  <a:solidFill>
                    <a:srgbClr val="008000"/>
                  </a:solidFill>
                  <a:latin typeface="Times New Roman" panose="02020603050405020304" pitchFamily="18" charset="0"/>
                  <a:ea typeface="隶书" panose="02010509060101010101" pitchFamily="49" charset="-122"/>
                </a:rPr>
                <a:t> </a:t>
              </a:r>
            </a:p>
          </p:txBody>
        </p:sp>
        <p:sp>
          <p:nvSpPr>
            <p:cNvPr id="14355" name="Oval 10"/>
            <p:cNvSpPr/>
            <p:nvPr/>
          </p:nvSpPr>
          <p:spPr>
            <a:xfrm>
              <a:off x="183" y="197"/>
              <a:ext cx="288" cy="28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14356" name="Text Box 11"/>
            <p:cNvSpPr txBox="1"/>
            <p:nvPr/>
          </p:nvSpPr>
          <p:spPr>
            <a:xfrm>
              <a:off x="0" y="-1"/>
              <a:ext cx="225"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6600FF"/>
                  </a:solidFill>
                  <a:latin typeface="Times New Roman" panose="02020603050405020304" pitchFamily="18" charset="0"/>
                </a:rPr>
                <a:t>+</a:t>
              </a:r>
              <a:endParaRPr lang="en-US" altLang="zh-CN" sz="2400" b="1">
                <a:latin typeface="Times New Roman" panose="02020603050405020304" pitchFamily="18" charset="0"/>
              </a:endParaRPr>
            </a:p>
          </p:txBody>
        </p:sp>
      </p:grpSp>
      <p:sp>
        <p:nvSpPr>
          <p:cNvPr id="14341" name="Text Box 12"/>
          <p:cNvSpPr txBox="1"/>
          <p:nvPr/>
        </p:nvSpPr>
        <p:spPr>
          <a:xfrm>
            <a:off x="1921193" y="5171441"/>
            <a:ext cx="48514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ea typeface="隶书" panose="02010509060101010101" pitchFamily="49" charset="-122"/>
              </a:rPr>
              <a:t>R</a:t>
            </a:r>
            <a:r>
              <a:rPr lang="en-US" altLang="zh-CN" sz="2400" b="1" baseline="-25000">
                <a:solidFill>
                  <a:schemeClr val="accent2"/>
                </a:solidFill>
                <a:latin typeface="Times New Roman" panose="02020603050405020304" pitchFamily="18" charset="0"/>
                <a:ea typeface="隶书" panose="02010509060101010101" pitchFamily="49" charset="-122"/>
              </a:rPr>
              <a:t>0</a:t>
            </a:r>
            <a:endParaRPr lang="en-US" altLang="zh-CN" sz="2400" b="1" i="1">
              <a:solidFill>
                <a:schemeClr val="accent2"/>
              </a:solidFill>
              <a:latin typeface="Times New Roman" panose="02020603050405020304" pitchFamily="18" charset="0"/>
              <a:ea typeface="隶书" panose="02010509060101010101" pitchFamily="49" charset="-122"/>
            </a:endParaRPr>
          </a:p>
        </p:txBody>
      </p:sp>
      <p:sp useBgFill="1">
        <p:nvSpPr>
          <p:cNvPr id="14342" name="Rectangle 13"/>
          <p:cNvSpPr/>
          <p:nvPr/>
        </p:nvSpPr>
        <p:spPr>
          <a:xfrm rot="-5400000">
            <a:off x="2239963" y="5371465"/>
            <a:ext cx="533400" cy="152400"/>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useBgFill="1">
        <p:nvSpPr>
          <p:cNvPr id="14343" name="Rectangle 14"/>
          <p:cNvSpPr/>
          <p:nvPr/>
        </p:nvSpPr>
        <p:spPr>
          <a:xfrm rot="-5400000">
            <a:off x="3703638" y="4863465"/>
            <a:ext cx="533400" cy="152400"/>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14344" name="Line 15"/>
          <p:cNvSpPr/>
          <p:nvPr/>
        </p:nvSpPr>
        <p:spPr>
          <a:xfrm>
            <a:off x="2917825" y="3644265"/>
            <a:ext cx="712788" cy="0"/>
          </a:xfrm>
          <a:prstGeom prst="line">
            <a:avLst/>
          </a:prstGeom>
          <a:ln w="38100" cap="flat" cmpd="sng">
            <a:solidFill>
              <a:srgbClr val="008000"/>
            </a:solidFill>
            <a:prstDash val="solid"/>
            <a:headEnd type="none" w="med" len="med"/>
            <a:tailEnd type="stealth" w="med" len="lg"/>
          </a:ln>
        </p:spPr>
      </p:sp>
      <p:sp>
        <p:nvSpPr>
          <p:cNvPr id="14345" name="Text Box 16"/>
          <p:cNvSpPr txBox="1"/>
          <p:nvPr/>
        </p:nvSpPr>
        <p:spPr>
          <a:xfrm>
            <a:off x="3090069" y="3209291"/>
            <a:ext cx="301625"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6600FF"/>
                </a:solidFill>
                <a:latin typeface="Times New Roman" panose="02020603050405020304" pitchFamily="18" charset="0"/>
              </a:rPr>
              <a:t>I</a:t>
            </a:r>
            <a:endParaRPr lang="en-US" altLang="zh-CN" sz="2400" b="1">
              <a:solidFill>
                <a:srgbClr val="6600FF"/>
              </a:solidFill>
              <a:latin typeface="Times New Roman" panose="02020603050405020304" pitchFamily="18" charset="0"/>
            </a:endParaRPr>
          </a:p>
        </p:txBody>
      </p:sp>
      <p:sp>
        <p:nvSpPr>
          <p:cNvPr id="14346" name="Oval 17"/>
          <p:cNvSpPr/>
          <p:nvPr/>
        </p:nvSpPr>
        <p:spPr>
          <a:xfrm>
            <a:off x="3055938" y="5968365"/>
            <a:ext cx="76200" cy="76200"/>
          </a:xfrm>
          <a:prstGeom prst="ellipse">
            <a:avLst/>
          </a:prstGeom>
          <a:solidFill>
            <a:srgbClr val="FF0066"/>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14347" name="Oval 18"/>
          <p:cNvSpPr/>
          <p:nvPr/>
        </p:nvSpPr>
        <p:spPr>
          <a:xfrm>
            <a:off x="3055938" y="3758565"/>
            <a:ext cx="76200" cy="76200"/>
          </a:xfrm>
          <a:prstGeom prst="ellipse">
            <a:avLst/>
          </a:prstGeom>
          <a:solidFill>
            <a:srgbClr val="FF0066"/>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14348" name="Text Box 19"/>
          <p:cNvSpPr txBox="1"/>
          <p:nvPr/>
        </p:nvSpPr>
        <p:spPr>
          <a:xfrm>
            <a:off x="1848485" y="4168141"/>
            <a:ext cx="38608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ea typeface="隶书" panose="02010509060101010101" pitchFamily="49" charset="-122"/>
              </a:rPr>
              <a:t>E</a:t>
            </a:r>
          </a:p>
        </p:txBody>
      </p:sp>
      <p:sp>
        <p:nvSpPr>
          <p:cNvPr id="14352" name="Text Box 20"/>
          <p:cNvSpPr txBox="1"/>
          <p:nvPr/>
        </p:nvSpPr>
        <p:spPr>
          <a:xfrm>
            <a:off x="4295775" y="3662998"/>
            <a:ext cx="5803900" cy="130873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zh-CN" altLang="en-US" sz="2400" b="1" dirty="0">
                <a:solidFill>
                  <a:schemeClr val="bg2">
                    <a:lumMod val="75000"/>
                  </a:schemeClr>
                </a:solidFill>
                <a:latin typeface="Times New Roman" panose="02020603050405020304" pitchFamily="18" charset="0"/>
                <a:ea typeface="微软雅黑" panose="020B0503020204020204" charset="-122"/>
                <a:cs typeface="Times New Roman" panose="02020603050405020304" pitchFamily="18" charset="0"/>
              </a:rPr>
              <a:t>例如：图中若 </a:t>
            </a:r>
            <a:r>
              <a:rPr lang="en-US" altLang="zh-CN" sz="2400" b="1" i="1">
                <a:solidFill>
                  <a:schemeClr val="bg2">
                    <a:lumMod val="75000"/>
                  </a:schemeClr>
                </a:solidFill>
                <a:latin typeface="Times New Roman" panose="02020603050405020304" pitchFamily="18" charset="0"/>
                <a:ea typeface="微软雅黑" panose="020B0503020204020204" charset="-122"/>
                <a:cs typeface="Times New Roman" panose="02020603050405020304" pitchFamily="18" charset="0"/>
              </a:rPr>
              <a:t>I </a:t>
            </a:r>
            <a:r>
              <a:rPr lang="en-US" altLang="zh-CN" sz="2400" b="1">
                <a:solidFill>
                  <a:schemeClr val="bg2">
                    <a:lumMod val="75000"/>
                  </a:schemeClr>
                </a:solidFill>
                <a:latin typeface="Times New Roman" panose="02020603050405020304" pitchFamily="18" charset="0"/>
                <a:ea typeface="微软雅黑" panose="020B0503020204020204" charset="-122"/>
                <a:cs typeface="Times New Roman" panose="02020603050405020304" pitchFamily="18" charset="0"/>
              </a:rPr>
              <a:t>= 3 A</a:t>
            </a:r>
            <a:r>
              <a:rPr lang="zh-CN" altLang="en-US" sz="2400" b="1" dirty="0">
                <a:solidFill>
                  <a:schemeClr val="bg2">
                    <a:lumMod val="75000"/>
                  </a:schemeClr>
                </a:solidFill>
                <a:latin typeface="Times New Roman" panose="02020603050405020304" pitchFamily="18" charset="0"/>
                <a:ea typeface="微软雅黑" panose="020B0503020204020204" charset="-122"/>
                <a:cs typeface="Times New Roman" panose="02020603050405020304" pitchFamily="18" charset="0"/>
              </a:rPr>
              <a:t>，则表明电流的实 际方向与参考方向相同 ；反之，若 </a:t>
            </a:r>
            <a:r>
              <a:rPr lang="en-US" altLang="zh-CN" sz="2400" b="1" i="1">
                <a:solidFill>
                  <a:schemeClr val="bg2">
                    <a:lumMod val="75000"/>
                  </a:schemeClr>
                </a:solidFill>
                <a:latin typeface="Times New Roman" panose="02020603050405020304" pitchFamily="18" charset="0"/>
                <a:ea typeface="微软雅黑" panose="020B0503020204020204" charset="-122"/>
                <a:cs typeface="Times New Roman" panose="02020603050405020304" pitchFamily="18" charset="0"/>
              </a:rPr>
              <a:t>I = –</a:t>
            </a:r>
            <a:r>
              <a:rPr lang="en-US" altLang="zh-CN" sz="2400" b="1">
                <a:solidFill>
                  <a:schemeClr val="bg2">
                    <a:lumMod val="75000"/>
                  </a:schemeClr>
                </a:solidFill>
                <a:latin typeface="Times New Roman" panose="02020603050405020304" pitchFamily="18" charset="0"/>
                <a:ea typeface="微软雅黑" panose="020B0503020204020204" charset="-122"/>
                <a:cs typeface="Times New Roman" panose="02020603050405020304" pitchFamily="18" charset="0"/>
              </a:rPr>
              <a:t>3 A</a:t>
            </a:r>
            <a:r>
              <a:rPr lang="zh-CN" altLang="en-US" sz="2400" b="1" dirty="0">
                <a:solidFill>
                  <a:schemeClr val="bg2">
                    <a:lumMod val="75000"/>
                  </a:schemeClr>
                </a:solidFill>
                <a:latin typeface="Times New Roman" panose="02020603050405020304" pitchFamily="18" charset="0"/>
                <a:ea typeface="微软雅黑" panose="020B0503020204020204" charset="-122"/>
                <a:cs typeface="Times New Roman" panose="02020603050405020304" pitchFamily="18" charset="0"/>
              </a:rPr>
              <a:t>，则表明电流的实际方与参考方向相反 。</a:t>
            </a:r>
          </a:p>
        </p:txBody>
      </p:sp>
      <p:sp>
        <p:nvSpPr>
          <p:cNvPr id="14353" name="Line 21"/>
          <p:cNvSpPr/>
          <p:nvPr/>
        </p:nvSpPr>
        <p:spPr>
          <a:xfrm flipH="1">
            <a:off x="2855913" y="4047490"/>
            <a:ext cx="712787" cy="0"/>
          </a:xfrm>
          <a:prstGeom prst="line">
            <a:avLst/>
          </a:prstGeom>
          <a:ln w="38100" cap="flat" cmpd="sng">
            <a:solidFill>
              <a:srgbClr val="FF0066"/>
            </a:solidFill>
            <a:prstDash val="dash"/>
            <a:headEnd type="none" w="med" len="med"/>
            <a:tailEnd type="stealth" w="med" len="lg"/>
          </a:ln>
        </p:spPr>
      </p:sp>
      <p:sp>
        <p:nvSpPr>
          <p:cNvPr id="2" name="Text Box 22"/>
          <p:cNvSpPr txBox="1"/>
          <p:nvPr/>
        </p:nvSpPr>
        <p:spPr>
          <a:xfrm>
            <a:off x="4367848" y="5206366"/>
            <a:ext cx="5840412" cy="90297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110000"/>
              </a:lnSpc>
              <a:spcBef>
                <a:spcPct val="0"/>
              </a:spcBef>
              <a:buNone/>
            </a:pPr>
            <a:r>
              <a:rPr lang="zh-CN" altLang="en-US" sz="2400" b="1" dirty="0">
                <a:solidFill>
                  <a:schemeClr val="bg2">
                    <a:lumMod val="75000"/>
                  </a:schemeClr>
                </a:solidFill>
                <a:latin typeface="微软雅黑" panose="020B0503020204020204" charset="-122"/>
                <a:ea typeface="微软雅黑" panose="020B0503020204020204" charset="-122"/>
              </a:rPr>
              <a:t>在电路图中所标电压、电流、电动势的方向，一般均为参考方向。</a:t>
            </a:r>
          </a:p>
        </p:txBody>
      </p:sp>
      <p:sp>
        <p:nvSpPr>
          <p:cNvPr id="14358" name="Rectangle 3"/>
          <p:cNvSpPr>
            <a:spLocks noChangeArrowheads="1"/>
          </p:cNvSpPr>
          <p:nvPr/>
        </p:nvSpPr>
        <p:spPr bwMode="auto">
          <a:xfrm>
            <a:off x="1808163" y="1028065"/>
            <a:ext cx="5727700" cy="742950"/>
          </a:xfrm>
          <a:prstGeom prst="rect">
            <a:avLst/>
          </a:prstGeom>
          <a:noFill/>
          <a:ln>
            <a:noFill/>
          </a:ln>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400" b="1" i="0" u="none" strike="noStrike" kern="1200" cap="none" spc="0" normalizeH="0" baseline="0" noProof="0" dirty="0">
                <a:ln>
                  <a:noFill/>
                </a:ln>
                <a:solidFill>
                  <a:srgbClr val="C00000"/>
                </a:solidFill>
                <a:effectLst>
                  <a:outerShdw blurRad="38100" dist="38100" dir="2700000" algn="tl">
                    <a:srgbClr val="C0C0C0"/>
                  </a:outerShdw>
                </a:effectLst>
                <a:uLnTx/>
                <a:uFillTx/>
                <a:latin typeface="微软雅黑" panose="020B0503020204020204" charset="-122"/>
                <a:ea typeface="微软雅黑" panose="020B0503020204020204" charset="-122"/>
                <a:cs typeface="微软雅黑" panose="020B0503020204020204" charset="-122"/>
              </a:rPr>
              <a:t>(3) </a:t>
            </a:r>
            <a:r>
              <a:rPr kumimoji="0" lang="zh-CN" altLang="en-US" sz="2400" b="1" i="0" u="none" strike="noStrike" kern="1200" cap="none" spc="0" normalizeH="0" baseline="0" noProof="0" dirty="0">
                <a:ln>
                  <a:noFill/>
                </a:ln>
                <a:solidFill>
                  <a:srgbClr val="C00000"/>
                </a:solidFill>
                <a:effectLst>
                  <a:outerShdw blurRad="38100" dist="38100" dir="2700000" algn="tl">
                    <a:srgbClr val="C0C0C0"/>
                  </a:outerShdw>
                </a:effectLst>
                <a:uLnTx/>
                <a:uFillTx/>
                <a:latin typeface="微软雅黑" panose="020B0503020204020204" charset="-122"/>
                <a:ea typeface="微软雅黑" panose="020B0503020204020204" charset="-122"/>
                <a:cs typeface="微软雅黑" panose="020B0503020204020204" charset="-122"/>
              </a:rPr>
              <a:t>实际方向与参考方向的关系</a:t>
            </a:r>
          </a:p>
        </p:txBody>
      </p:sp>
      <p:sp>
        <p:nvSpPr>
          <p:cNvPr id="14359" name="Rectangle 2"/>
          <p:cNvSpPr/>
          <p:nvPr/>
        </p:nvSpPr>
        <p:spPr>
          <a:xfrm>
            <a:off x="2535396" y="2021840"/>
            <a:ext cx="7125970" cy="902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10000"/>
              </a:lnSpc>
              <a:spcBef>
                <a:spcPct val="0"/>
              </a:spcBef>
              <a:buNone/>
            </a:pP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实际方向与参考方向</a:t>
            </a:r>
            <a:r>
              <a:rPr lang="zh-CN" altLang="en-US" sz="2400" b="1" dirty="0">
                <a:solidFill>
                  <a:srgbClr val="CC0000"/>
                </a:solidFill>
                <a:latin typeface="微软雅黑" panose="020B0503020204020204" charset="-122"/>
                <a:ea typeface="微软雅黑" panose="020B0503020204020204" charset="-122"/>
                <a:cs typeface="微软雅黑" panose="020B0503020204020204" charset="-122"/>
              </a:rPr>
              <a:t>一致</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，电流</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或电压</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值为</a:t>
            </a:r>
            <a:r>
              <a:rPr lang="zh-CN" altLang="en-US" sz="2400" b="1" dirty="0">
                <a:solidFill>
                  <a:srgbClr val="CC0000"/>
                </a:solidFill>
                <a:latin typeface="微软雅黑" panose="020B0503020204020204" charset="-122"/>
                <a:ea typeface="微软雅黑" panose="020B0503020204020204" charset="-122"/>
                <a:cs typeface="微软雅黑" panose="020B0503020204020204" charset="-122"/>
              </a:rPr>
              <a:t>正值</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a:t>
            </a:r>
          </a:p>
          <a:p>
            <a:pPr marL="0" lvl="0" indent="0" algn="ctr" eaLnBrk="1" hangingPunct="1">
              <a:lnSpc>
                <a:spcPct val="110000"/>
              </a:lnSpc>
              <a:spcBef>
                <a:spcPct val="0"/>
              </a:spcBef>
              <a:buNone/>
            </a:pP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实际方向与参考方向</a:t>
            </a:r>
            <a:r>
              <a:rPr lang="zh-CN" altLang="en-US" sz="2400" b="1" dirty="0">
                <a:solidFill>
                  <a:srgbClr val="CC0000"/>
                </a:solidFill>
                <a:latin typeface="微软雅黑" panose="020B0503020204020204" charset="-122"/>
                <a:ea typeface="微软雅黑" panose="020B0503020204020204" charset="-122"/>
                <a:cs typeface="微软雅黑" panose="020B0503020204020204" charset="-122"/>
              </a:rPr>
              <a:t>相反</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，电流</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或电压</a:t>
            </a:r>
            <a:r>
              <a:rPr lang="en-US" altLang="zh-CN" sz="2400" b="1">
                <a:solidFill>
                  <a:srgbClr val="000000"/>
                </a:solidFill>
                <a:latin typeface="微软雅黑" panose="020B0503020204020204" charset="-122"/>
                <a:ea typeface="微软雅黑" panose="020B0503020204020204" charset="-122"/>
                <a:cs typeface="微软雅黑" panose="020B0503020204020204" charset="-122"/>
              </a:rPr>
              <a:t>)</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值为</a:t>
            </a:r>
            <a:r>
              <a:rPr lang="zh-CN" altLang="en-US" sz="2400" b="1" dirty="0">
                <a:solidFill>
                  <a:srgbClr val="CC0000"/>
                </a:solidFill>
                <a:latin typeface="微软雅黑" panose="020B0503020204020204" charset="-122"/>
                <a:ea typeface="微软雅黑" panose="020B0503020204020204" charset="-122"/>
                <a:cs typeface="微软雅黑" panose="020B0503020204020204" charset="-122"/>
              </a:rPr>
              <a:t>负值</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4352"/>
                                        </p:tgtEl>
                                        <p:attrNameLst>
                                          <p:attrName>style.visibility</p:attrName>
                                        </p:attrNameLst>
                                      </p:cBhvr>
                                      <p:to>
                                        <p:strVal val="visible"/>
                                      </p:to>
                                    </p:set>
                                    <p:animEffect transition="in" filter="box(out)">
                                      <p:cBhvr>
                                        <p:cTn id="7" dur="500"/>
                                        <p:tgtEl>
                                          <p:spTgt spid="1435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528" fill="hold" nodeType="clickEffect">
                                  <p:stCondLst>
                                    <p:cond delay="0"/>
                                  </p:stCondLst>
                                  <p:childTnLst>
                                    <p:set>
                                      <p:cBhvr>
                                        <p:cTn id="11" dur="1" fill="hold">
                                          <p:stCondLst>
                                            <p:cond delay="0"/>
                                          </p:stCondLst>
                                        </p:cTn>
                                        <p:tgtEl>
                                          <p:spTgt spid="14353"/>
                                        </p:tgtEl>
                                        <p:attrNameLst>
                                          <p:attrName>style.visibility</p:attrName>
                                        </p:attrNameLst>
                                      </p:cBhvr>
                                      <p:to>
                                        <p:strVal val="visible"/>
                                      </p:to>
                                    </p:set>
                                    <p:anim calcmode="lin" valueType="num">
                                      <p:cBhvr>
                                        <p:cTn id="12" dur="500" fill="hold"/>
                                        <p:tgtEl>
                                          <p:spTgt spid="14353"/>
                                        </p:tgtEl>
                                        <p:attrNameLst>
                                          <p:attrName>ppt_w</p:attrName>
                                        </p:attrNameLst>
                                      </p:cBhvr>
                                      <p:tavLst>
                                        <p:tav tm="0">
                                          <p:val>
                                            <p:fltVal val="0"/>
                                          </p:val>
                                        </p:tav>
                                        <p:tav tm="100000">
                                          <p:val>
                                            <p:strVal val="#ppt_w"/>
                                          </p:val>
                                        </p:tav>
                                      </p:tavLst>
                                    </p:anim>
                                    <p:anim calcmode="lin" valueType="num">
                                      <p:cBhvr>
                                        <p:cTn id="13" dur="500" fill="hold"/>
                                        <p:tgtEl>
                                          <p:spTgt spid="14353"/>
                                        </p:tgtEl>
                                        <p:attrNameLst>
                                          <p:attrName>ppt_h</p:attrName>
                                        </p:attrNameLst>
                                      </p:cBhvr>
                                      <p:tavLst>
                                        <p:tav tm="0">
                                          <p:val>
                                            <p:fltVal val="0"/>
                                          </p:val>
                                        </p:tav>
                                        <p:tav tm="100000">
                                          <p:val>
                                            <p:strVal val="#ppt_h"/>
                                          </p:val>
                                        </p:tav>
                                      </p:tavLst>
                                    </p:anim>
                                    <p:anim calcmode="lin" valueType="num">
                                      <p:cBhvr>
                                        <p:cTn id="14" dur="500" fill="hold"/>
                                        <p:tgtEl>
                                          <p:spTgt spid="14353"/>
                                        </p:tgtEl>
                                        <p:attrNameLst>
                                          <p:attrName>ppt_x</p:attrName>
                                        </p:attrNameLst>
                                      </p:cBhvr>
                                      <p:tavLst>
                                        <p:tav tm="0">
                                          <p:val>
                                            <p:fltVal val="0.5"/>
                                          </p:val>
                                        </p:tav>
                                        <p:tav tm="100000">
                                          <p:val>
                                            <p:strVal val="#ppt_x"/>
                                          </p:val>
                                        </p:tav>
                                      </p:tavLst>
                                    </p:anim>
                                    <p:anim calcmode="lin" valueType="num">
                                      <p:cBhvr>
                                        <p:cTn id="15" dur="500" fill="hold"/>
                                        <p:tgtEl>
                                          <p:spTgt spid="14353"/>
                                        </p:tgtEl>
                                        <p:attrNameLst>
                                          <p:attrName>ppt_y</p:attrName>
                                        </p:attrNameLst>
                                      </p:cBhvr>
                                      <p:tavLst>
                                        <p:tav tm="0">
                                          <p:val>
                                            <p:fltVal val="0.5"/>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 presetClass="entr" presetSubtype="32"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ox(ou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4359">
                                            <p:txEl>
                                              <p:pRg st="0" end="0"/>
                                            </p:txEl>
                                          </p:spTgt>
                                        </p:tgtEl>
                                        <p:attrNameLst>
                                          <p:attrName>style.visibility</p:attrName>
                                        </p:attrNameLst>
                                      </p:cBhvr>
                                      <p:to>
                                        <p:strVal val="visible"/>
                                      </p:to>
                                    </p:set>
                                    <p:animEffect transition="in" filter="wipe(left)">
                                      <p:cBhvr>
                                        <p:cTn id="25" dur="500"/>
                                        <p:tgtEl>
                                          <p:spTgt spid="14359">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4359">
                                            <p:txEl>
                                              <p:pRg st="1" end="1"/>
                                            </p:txEl>
                                          </p:spTgt>
                                        </p:tgtEl>
                                        <p:attrNameLst>
                                          <p:attrName>style.visibility</p:attrName>
                                        </p:attrNameLst>
                                      </p:cBhvr>
                                      <p:to>
                                        <p:strVal val="visible"/>
                                      </p:to>
                                    </p:set>
                                    <p:animEffect transition="in" filter="wipe(left)">
                                      <p:cBhvr>
                                        <p:cTn id="30" dur="500"/>
                                        <p:tgtEl>
                                          <p:spTgt spid="1435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2" grpId="0"/>
      <p:bldP spid="2" grpId="0"/>
      <p:bldP spid="1435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p:nvPr/>
        </p:nvSpPr>
        <p:spPr>
          <a:xfrm>
            <a:off x="2438400" y="3576955"/>
            <a:ext cx="599821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chemeClr val="accent2"/>
                </a:solidFill>
                <a:latin typeface="Times New Roman" panose="02020603050405020304" pitchFamily="18" charset="0"/>
              </a:rPr>
              <a:t>欧姆定律：通过电阻的电流与电压成正比。</a:t>
            </a:r>
          </a:p>
        </p:txBody>
      </p:sp>
      <p:sp>
        <p:nvSpPr>
          <p:cNvPr id="15363" name="Text Box 3"/>
          <p:cNvSpPr txBox="1"/>
          <p:nvPr/>
        </p:nvSpPr>
        <p:spPr>
          <a:xfrm>
            <a:off x="2507774" y="4680268"/>
            <a:ext cx="110109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800000"/>
                </a:solidFill>
                <a:latin typeface="Times New Roman" panose="02020603050405020304" pitchFamily="18" charset="0"/>
              </a:rPr>
              <a:t>表达式</a:t>
            </a:r>
          </a:p>
        </p:txBody>
      </p:sp>
      <p:grpSp>
        <p:nvGrpSpPr>
          <p:cNvPr id="2" name="Group 4"/>
          <p:cNvGrpSpPr/>
          <p:nvPr/>
        </p:nvGrpSpPr>
        <p:grpSpPr>
          <a:xfrm>
            <a:off x="3857625" y="4521518"/>
            <a:ext cx="1042988" cy="841375"/>
            <a:chOff x="0" y="10"/>
            <a:chExt cx="657" cy="530"/>
          </a:xfrm>
        </p:grpSpPr>
        <p:sp>
          <p:nvSpPr>
            <p:cNvPr id="15418" name="Text Box 5"/>
            <p:cNvSpPr txBox="1"/>
            <p:nvPr/>
          </p:nvSpPr>
          <p:spPr>
            <a:xfrm>
              <a:off x="160" y="106"/>
              <a:ext cx="497"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latin typeface="Times New Roman" panose="02020603050405020304" pitchFamily="18" charset="0"/>
                </a:rPr>
                <a:t>  </a:t>
              </a:r>
              <a:r>
                <a:rPr lang="en-US" altLang="zh-CN" sz="2400" b="1">
                  <a:latin typeface="Times New Roman" panose="02020603050405020304" pitchFamily="18" charset="0"/>
                </a:rPr>
                <a:t>= </a:t>
              </a:r>
              <a:r>
                <a:rPr lang="en-US" altLang="zh-CN" sz="2400" b="1" i="1">
                  <a:latin typeface="Times New Roman" panose="02020603050405020304" pitchFamily="18" charset="0"/>
                </a:rPr>
                <a:t>R</a:t>
              </a:r>
              <a:endParaRPr lang="en-US" altLang="zh-CN" sz="2400" b="1">
                <a:latin typeface="Times New Roman" panose="02020603050405020304" pitchFamily="18" charset="0"/>
              </a:endParaRPr>
            </a:p>
          </p:txBody>
        </p:sp>
        <p:sp>
          <p:nvSpPr>
            <p:cNvPr id="15419" name="Line 6"/>
            <p:cNvSpPr/>
            <p:nvPr/>
          </p:nvSpPr>
          <p:spPr>
            <a:xfrm>
              <a:off x="0" y="279"/>
              <a:ext cx="288" cy="0"/>
            </a:xfrm>
            <a:prstGeom prst="line">
              <a:avLst/>
            </a:prstGeom>
            <a:ln w="9525" cap="flat" cmpd="sng">
              <a:solidFill>
                <a:schemeClr val="tx1"/>
              </a:solidFill>
              <a:prstDash val="solid"/>
              <a:headEnd type="none" w="med" len="med"/>
              <a:tailEnd type="none" w="med" len="med"/>
            </a:ln>
          </p:spPr>
        </p:sp>
        <p:sp>
          <p:nvSpPr>
            <p:cNvPr id="15420" name="Text Box 7"/>
            <p:cNvSpPr txBox="1"/>
            <p:nvPr/>
          </p:nvSpPr>
          <p:spPr>
            <a:xfrm>
              <a:off x="23" y="10"/>
              <a:ext cx="254"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latin typeface="Times New Roman" panose="02020603050405020304" pitchFamily="18" charset="0"/>
                  <a:ea typeface="隶书" panose="02010509060101010101" pitchFamily="49" charset="-122"/>
                </a:rPr>
                <a:t>U</a:t>
              </a:r>
            </a:p>
          </p:txBody>
        </p:sp>
        <p:sp>
          <p:nvSpPr>
            <p:cNvPr id="15421" name="Text Box 8"/>
            <p:cNvSpPr txBox="1"/>
            <p:nvPr/>
          </p:nvSpPr>
          <p:spPr>
            <a:xfrm>
              <a:off x="43" y="250"/>
              <a:ext cx="190"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latin typeface="Times New Roman" panose="02020603050405020304" pitchFamily="18" charset="0"/>
                  <a:ea typeface="隶书" panose="02010509060101010101" pitchFamily="49" charset="-122"/>
                </a:rPr>
                <a:t>I</a:t>
              </a:r>
            </a:p>
          </p:txBody>
        </p:sp>
      </p:grpSp>
      <p:sp>
        <p:nvSpPr>
          <p:cNvPr id="15370" name="Text Box 10"/>
          <p:cNvSpPr txBox="1"/>
          <p:nvPr/>
        </p:nvSpPr>
        <p:spPr>
          <a:xfrm>
            <a:off x="2568258" y="4088130"/>
            <a:ext cx="274066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800000"/>
                </a:solidFill>
                <a:latin typeface="Times New Roman" panose="02020603050405020304" pitchFamily="18" charset="0"/>
                <a:ea typeface="隶书" panose="02010509060101010101" pitchFamily="49" charset="-122"/>
              </a:rPr>
              <a:t>U</a:t>
            </a:r>
            <a:r>
              <a:rPr lang="zh-CN" altLang="en-US" sz="2400" b="1" dirty="0">
                <a:solidFill>
                  <a:srgbClr val="800000"/>
                </a:solidFill>
                <a:latin typeface="Times New Roman" panose="02020603050405020304" pitchFamily="18" charset="0"/>
              </a:rPr>
              <a:t>、</a:t>
            </a:r>
            <a:r>
              <a:rPr lang="en-US" altLang="zh-CN" sz="2400" b="1" i="1">
                <a:solidFill>
                  <a:srgbClr val="800000"/>
                </a:solidFill>
                <a:latin typeface="Times New Roman" panose="02020603050405020304" pitchFamily="18" charset="0"/>
                <a:ea typeface="隶书" panose="02010509060101010101" pitchFamily="49" charset="-122"/>
              </a:rPr>
              <a:t>I </a:t>
            </a:r>
            <a:r>
              <a:rPr lang="zh-CN" altLang="en-US" sz="2400" b="1" dirty="0">
                <a:solidFill>
                  <a:srgbClr val="800000"/>
                </a:solidFill>
                <a:latin typeface="Times New Roman" panose="02020603050405020304" pitchFamily="18" charset="0"/>
              </a:rPr>
              <a:t>参考方向相同</a:t>
            </a:r>
          </a:p>
        </p:txBody>
      </p:sp>
      <p:sp>
        <p:nvSpPr>
          <p:cNvPr id="15371" name="Text Box 11"/>
          <p:cNvSpPr txBox="1"/>
          <p:nvPr/>
        </p:nvSpPr>
        <p:spPr>
          <a:xfrm>
            <a:off x="7360127" y="4680268"/>
            <a:ext cx="128016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latin typeface="Times New Roman" panose="02020603050405020304" pitchFamily="18" charset="0"/>
                <a:ea typeface="隶书" panose="02010509060101010101" pitchFamily="49" charset="-122"/>
              </a:rPr>
              <a:t>U = – IR</a:t>
            </a:r>
          </a:p>
        </p:txBody>
      </p:sp>
      <p:sp>
        <p:nvSpPr>
          <p:cNvPr id="15372" name="Text Box 12"/>
          <p:cNvSpPr txBox="1"/>
          <p:nvPr/>
        </p:nvSpPr>
        <p:spPr>
          <a:xfrm>
            <a:off x="6530658" y="4077018"/>
            <a:ext cx="274066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800000"/>
                </a:solidFill>
                <a:latin typeface="Times New Roman" panose="02020603050405020304" pitchFamily="18" charset="0"/>
                <a:ea typeface="隶书" panose="02010509060101010101" pitchFamily="49" charset="-122"/>
              </a:rPr>
              <a:t>U</a:t>
            </a:r>
            <a:r>
              <a:rPr lang="zh-CN" altLang="en-US" sz="2400" b="1" dirty="0">
                <a:solidFill>
                  <a:srgbClr val="800000"/>
                </a:solidFill>
                <a:latin typeface="Times New Roman" panose="02020603050405020304" pitchFamily="18" charset="0"/>
              </a:rPr>
              <a:t>、</a:t>
            </a:r>
            <a:r>
              <a:rPr lang="en-US" altLang="zh-CN" sz="2400" b="1" i="1">
                <a:solidFill>
                  <a:srgbClr val="800000"/>
                </a:solidFill>
                <a:latin typeface="Times New Roman" panose="02020603050405020304" pitchFamily="18" charset="0"/>
                <a:ea typeface="隶书" panose="02010509060101010101" pitchFamily="49" charset="-122"/>
              </a:rPr>
              <a:t>I </a:t>
            </a:r>
            <a:r>
              <a:rPr lang="zh-CN" altLang="en-US" sz="2400" b="1" dirty="0">
                <a:solidFill>
                  <a:srgbClr val="800000"/>
                </a:solidFill>
                <a:latin typeface="Times New Roman" panose="02020603050405020304" pitchFamily="18" charset="0"/>
              </a:rPr>
              <a:t>参考方向相反</a:t>
            </a:r>
          </a:p>
        </p:txBody>
      </p:sp>
      <p:sp>
        <p:nvSpPr>
          <p:cNvPr id="15373" name="Text Box 13"/>
          <p:cNvSpPr txBox="1">
            <a:spLocks noChangeArrowheads="1"/>
          </p:cNvSpPr>
          <p:nvPr/>
        </p:nvSpPr>
        <p:spPr bwMode="auto">
          <a:xfrm>
            <a:off x="1703388" y="5300980"/>
            <a:ext cx="8512175" cy="460375"/>
          </a:xfrm>
          <a:prstGeom prst="rect">
            <a:avLst/>
          </a:prstGeom>
          <a:noFill/>
          <a:ln>
            <a:noFill/>
          </a:ln>
        </p:spPr>
        <p:txBody>
          <a:bodyPr anchor="ctr">
            <a:spAutoFit/>
          </a:bodyPr>
          <a:lstStyle/>
          <a:p>
            <a:pPr marR="0" defTabSz="914400" eaLnBrk="1" hangingPunct="1">
              <a:buClrTx/>
              <a:buSzTx/>
              <a:buFontTx/>
              <a:buNone/>
              <a:defRPr/>
            </a:pPr>
            <a:r>
              <a:rPr kumimoji="0" lang="zh-CN" altLang="en-US" sz="2400" kern="1200" cap="none" spc="0" normalizeH="0" baseline="0" noProof="0" dirty="0">
                <a:solidFill>
                  <a:schemeClr val="accent2"/>
                </a:solidFill>
                <a:latin typeface="Times New Roman" panose="02020603050405020304" pitchFamily="18" charset="0"/>
                <a:ea typeface="宋体" panose="02010600030101010101" pitchFamily="2" charset="-122"/>
                <a:cs typeface="+mn-cs"/>
              </a:rPr>
              <a:t>图 </a:t>
            </a:r>
            <a:r>
              <a:rPr kumimoji="0" lang="en-US" altLang="zh-CN" sz="2400" kern="1200" cap="none" spc="0" normalizeH="0" baseline="0" noProof="0" dirty="0">
                <a:solidFill>
                  <a:schemeClr val="accent2"/>
                </a:solidFill>
                <a:latin typeface="Times New Roman" panose="02020603050405020304" pitchFamily="18" charset="0"/>
                <a:ea typeface="宋体" panose="02010600030101010101" pitchFamily="2" charset="-122"/>
                <a:cs typeface="+mn-cs"/>
              </a:rPr>
              <a:t>B </a:t>
            </a:r>
            <a:r>
              <a:rPr kumimoji="0" lang="zh-CN" altLang="en-US" sz="2400" kern="1200" cap="none" spc="0" normalizeH="0" baseline="0" noProof="0" dirty="0">
                <a:solidFill>
                  <a:schemeClr val="accent2"/>
                </a:solidFill>
                <a:latin typeface="Times New Roman" panose="02020603050405020304" pitchFamily="18" charset="0"/>
                <a:ea typeface="宋体" panose="02010600030101010101" pitchFamily="2" charset="-122"/>
                <a:cs typeface="+mn-cs"/>
              </a:rPr>
              <a:t>中若 </a:t>
            </a:r>
            <a:r>
              <a:rPr kumimoji="0" lang="en-US" altLang="zh-CN" sz="2400" i="1" kern="1200" cap="none" spc="0" normalizeH="0" baseline="0" noProof="0" dirty="0">
                <a:solidFill>
                  <a:schemeClr val="accent2"/>
                </a:solidFill>
                <a:latin typeface="Times New Roman" panose="02020603050405020304" pitchFamily="18" charset="0"/>
                <a:ea typeface="宋体" panose="02010600030101010101" pitchFamily="2" charset="-122"/>
                <a:cs typeface="+mn-cs"/>
              </a:rPr>
              <a:t>I </a:t>
            </a:r>
            <a:r>
              <a:rPr kumimoji="0" lang="en-US" altLang="zh-CN" sz="2400" kern="1200" cap="none" spc="0" normalizeH="0" baseline="0" noProof="0" dirty="0">
                <a:solidFill>
                  <a:schemeClr val="accent2"/>
                </a:solidFill>
                <a:latin typeface="Times New Roman" panose="02020603050405020304" pitchFamily="18" charset="0"/>
                <a:ea typeface="宋体" panose="02010600030101010101" pitchFamily="2" charset="-122"/>
                <a:cs typeface="+mn-cs"/>
              </a:rPr>
              <a:t>=  –2 A</a:t>
            </a:r>
            <a:r>
              <a:rPr kumimoji="0" lang="zh-CN" altLang="en-US" sz="2400" kern="1200" cap="none" spc="0" normalizeH="0" baseline="0" noProof="0" dirty="0">
                <a:solidFill>
                  <a:schemeClr val="accent2"/>
                </a:solidFill>
                <a:latin typeface="Times New Roman" panose="02020603050405020304" pitchFamily="18" charset="0"/>
                <a:ea typeface="宋体" panose="02010600030101010101" pitchFamily="2" charset="-122"/>
                <a:cs typeface="+mn-cs"/>
              </a:rPr>
              <a:t>，</a:t>
            </a:r>
            <a:r>
              <a:rPr kumimoji="0" lang="en-US" altLang="zh-CN" sz="2400" i="1" kern="1200" cap="none" spc="0" normalizeH="0" baseline="0" noProof="0" dirty="0">
                <a:solidFill>
                  <a:schemeClr val="accent2"/>
                </a:solidFill>
                <a:latin typeface="Times New Roman" panose="02020603050405020304" pitchFamily="18" charset="0"/>
                <a:ea typeface="宋体" panose="02010600030101010101" pitchFamily="2" charset="-122"/>
                <a:cs typeface="+mn-cs"/>
              </a:rPr>
              <a:t>R </a:t>
            </a:r>
            <a:r>
              <a:rPr kumimoji="0" lang="en-US" altLang="zh-CN" sz="2400" kern="1200" cap="none" spc="0" normalizeH="0" baseline="0" noProof="0" dirty="0">
                <a:solidFill>
                  <a:schemeClr val="accent2"/>
                </a:solidFill>
                <a:latin typeface="Times New Roman" panose="02020603050405020304" pitchFamily="18" charset="0"/>
                <a:ea typeface="宋体" panose="02010600030101010101" pitchFamily="2" charset="-122"/>
                <a:cs typeface="+mn-cs"/>
              </a:rPr>
              <a:t>= 3 </a:t>
            </a:r>
            <a:r>
              <a:rPr kumimoji="0" lang="en-US" altLang="zh-CN" sz="2400" kern="1200" cap="none" spc="0" normalizeH="0" baseline="0" noProof="0" dirty="0">
                <a:solidFill>
                  <a:schemeClr val="accent2"/>
                </a:solidFill>
                <a:latin typeface="Times New Roman" panose="02020603050405020304" pitchFamily="18" charset="0"/>
                <a:ea typeface="宋体" panose="02010600030101010101" pitchFamily="2" charset="-122"/>
                <a:cs typeface="+mn-cs"/>
                <a:sym typeface="Symbol" panose="05050102010706020507" pitchFamily="18" charset="2"/>
              </a:rPr>
              <a:t></a:t>
            </a:r>
            <a:r>
              <a:rPr kumimoji="0" lang="zh-CN" altLang="en-US" sz="2400" kern="1200" cap="none" spc="0" normalizeH="0" baseline="0" noProof="0" dirty="0">
                <a:solidFill>
                  <a:schemeClr val="accent2"/>
                </a:solidFill>
                <a:latin typeface="Times New Roman" panose="02020603050405020304" pitchFamily="18" charset="0"/>
                <a:ea typeface="宋体" panose="02010600030101010101" pitchFamily="2" charset="-122"/>
                <a:cs typeface="+mn-cs"/>
                <a:sym typeface="Symbol" panose="05050102010706020507" pitchFamily="18" charset="2"/>
              </a:rPr>
              <a:t>，则 </a:t>
            </a:r>
            <a:r>
              <a:rPr kumimoji="0" lang="en-US" altLang="zh-CN" sz="2400" i="1" kern="1200" cap="none" spc="0" normalizeH="0" baseline="0" noProof="0" dirty="0">
                <a:solidFill>
                  <a:schemeClr val="accent2"/>
                </a:solidFill>
                <a:latin typeface="Times New Roman" panose="02020603050405020304" pitchFamily="18" charset="0"/>
                <a:ea typeface="宋体" panose="02010600030101010101" pitchFamily="2" charset="-122"/>
                <a:cs typeface="+mn-cs"/>
                <a:sym typeface="Symbol" panose="05050102010706020507" pitchFamily="18" charset="2"/>
              </a:rPr>
              <a:t>U </a:t>
            </a:r>
            <a:r>
              <a:rPr kumimoji="0" lang="en-US" altLang="zh-CN" sz="2400" kern="1200" cap="none" spc="0" normalizeH="0" baseline="0" noProof="0" dirty="0">
                <a:solidFill>
                  <a:schemeClr val="accent2"/>
                </a:solidFill>
                <a:latin typeface="Times New Roman" panose="02020603050405020304" pitchFamily="18" charset="0"/>
                <a:ea typeface="宋体" panose="02010600030101010101" pitchFamily="2" charset="-122"/>
                <a:cs typeface="+mn-cs"/>
                <a:sym typeface="Symbol" panose="05050102010706020507" pitchFamily="18" charset="2"/>
              </a:rPr>
              <a:t>=  </a:t>
            </a:r>
            <a:r>
              <a:rPr kumimoji="0" lang="en-US" altLang="zh-CN" sz="2400" kern="1200" cap="none" spc="0" normalizeH="0" baseline="0" noProof="0" dirty="0">
                <a:solidFill>
                  <a:srgbClr val="FF00FF"/>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 </a:t>
            </a:r>
            <a:r>
              <a:rPr kumimoji="0" lang="en-US" altLang="zh-CN" sz="2400" kern="1200" cap="none" spc="0" normalizeH="0" baseline="0" noProof="0" dirty="0">
                <a:solidFill>
                  <a:schemeClr val="accent2"/>
                </a:solidFill>
                <a:latin typeface="Times New Roman" panose="02020603050405020304" pitchFamily="18" charset="0"/>
                <a:ea typeface="宋体" panose="02010600030101010101" pitchFamily="2" charset="-122"/>
                <a:cs typeface="+mn-cs"/>
              </a:rPr>
              <a:t>(–2) </a:t>
            </a:r>
            <a:r>
              <a:rPr kumimoji="0" lang="en-US" altLang="zh-CN" sz="2400" kern="1200" cap="none" spc="0" normalizeH="0" baseline="0" noProof="0" dirty="0">
                <a:solidFill>
                  <a:schemeClr val="accent2"/>
                </a:solidFill>
                <a:latin typeface="Times New Roman" panose="02020603050405020304" pitchFamily="18" charset="0"/>
                <a:ea typeface="宋体" panose="02010600030101010101" pitchFamily="2" charset="-122"/>
                <a:cs typeface="+mn-cs"/>
                <a:sym typeface="Symbol" panose="05050102010706020507" pitchFamily="18" charset="2"/>
              </a:rPr>
              <a:t> </a:t>
            </a:r>
            <a:r>
              <a:rPr kumimoji="0" lang="en-US" altLang="zh-CN" sz="2400" kern="1200" cap="none" spc="0" normalizeH="0" baseline="0" noProof="0" dirty="0">
                <a:solidFill>
                  <a:schemeClr val="accent2"/>
                </a:solidFill>
                <a:latin typeface="Times New Roman" panose="02020603050405020304" pitchFamily="18" charset="0"/>
                <a:ea typeface="宋体" panose="02010600030101010101" pitchFamily="2" charset="-122"/>
                <a:cs typeface="+mn-cs"/>
              </a:rPr>
              <a:t>3 V = 6 V</a:t>
            </a:r>
          </a:p>
        </p:txBody>
      </p:sp>
      <p:sp>
        <p:nvSpPr>
          <p:cNvPr id="15374" name="AutoShape 14"/>
          <p:cNvSpPr/>
          <p:nvPr/>
        </p:nvSpPr>
        <p:spPr>
          <a:xfrm>
            <a:off x="7627938" y="5988368"/>
            <a:ext cx="2716212" cy="838200"/>
          </a:xfrm>
          <a:prstGeom prst="wedgeEllipseCallout">
            <a:avLst>
              <a:gd name="adj1" fmla="val -45296"/>
              <a:gd name="adj2" fmla="val -84657"/>
            </a:avLst>
          </a:prstGeom>
          <a:solidFill>
            <a:srgbClr val="FFFFCC"/>
          </a:solidFill>
          <a:ln w="38100" cap="flat" cmpd="sng">
            <a:solidFill>
              <a:srgbClr val="FF0066"/>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200" b="1" dirty="0">
                <a:solidFill>
                  <a:srgbClr val="FF00FF"/>
                </a:solidFill>
                <a:latin typeface="Times New Roman" panose="02020603050405020304" pitchFamily="18" charset="0"/>
              </a:rPr>
              <a:t>电流的参考方向</a:t>
            </a:r>
          </a:p>
          <a:p>
            <a:pPr marL="0" lvl="0" indent="0" algn="ctr" eaLnBrk="1" hangingPunct="1">
              <a:spcBef>
                <a:spcPct val="0"/>
              </a:spcBef>
              <a:buNone/>
            </a:pPr>
            <a:r>
              <a:rPr lang="zh-CN" altLang="en-US" sz="2200" b="1" dirty="0">
                <a:solidFill>
                  <a:srgbClr val="FF00FF"/>
                </a:solidFill>
                <a:latin typeface="Times New Roman" panose="02020603050405020304" pitchFamily="18" charset="0"/>
              </a:rPr>
              <a:t>与实际方向相反</a:t>
            </a:r>
          </a:p>
        </p:txBody>
      </p:sp>
      <p:sp useBgFill="1">
        <p:nvSpPr>
          <p:cNvPr id="15375" name="Text Box 15"/>
          <p:cNvSpPr txBox="1">
            <a:spLocks noChangeArrowheads="1"/>
          </p:cNvSpPr>
          <p:nvPr/>
        </p:nvSpPr>
        <p:spPr bwMode="auto">
          <a:xfrm>
            <a:off x="7201535" y="5315268"/>
            <a:ext cx="335280" cy="460375"/>
          </a:xfrm>
          <a:prstGeom prst="rect">
            <a:avLst/>
          </a:prstGeom>
          <a:ln>
            <a:noFill/>
          </a:ln>
        </p:spPr>
        <p:txBody>
          <a:bodyPr wrap="none" anchor="ctr">
            <a:spAutoFit/>
          </a:bodyPr>
          <a:lstStyle/>
          <a:p>
            <a:pPr marR="0" algn="ctr" defTabSz="914400" eaLnBrk="1" hangingPunct="1">
              <a:buClrTx/>
              <a:buSzTx/>
              <a:buFontTx/>
              <a:buNone/>
              <a:defRPr/>
            </a:pPr>
            <a:r>
              <a:rPr kumimoji="0" lang="en-US" altLang="zh-CN" sz="2400" kern="1200" cap="none" spc="0" normalizeH="0" baseline="0" noProof="0" dirty="0">
                <a:solidFill>
                  <a:srgbClr val="FF00FF"/>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a:t>
            </a:r>
          </a:p>
        </p:txBody>
      </p:sp>
      <p:sp>
        <p:nvSpPr>
          <p:cNvPr id="3" name="Text Box 16"/>
          <p:cNvSpPr txBox="1"/>
          <p:nvPr/>
        </p:nvSpPr>
        <p:spPr>
          <a:xfrm>
            <a:off x="2659698" y="3276600"/>
            <a:ext cx="703580" cy="39878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000" b="1" dirty="0">
                <a:solidFill>
                  <a:schemeClr val="bg2">
                    <a:lumMod val="75000"/>
                  </a:schemeClr>
                </a:solidFill>
                <a:latin typeface="微软雅黑" panose="020B0503020204020204" charset="-122"/>
                <a:ea typeface="微软雅黑" panose="020B0503020204020204" charset="-122"/>
                <a:cs typeface="微软雅黑" panose="020B0503020204020204" charset="-122"/>
              </a:rPr>
              <a:t>图 </a:t>
            </a:r>
            <a:r>
              <a:rPr lang="en-US" altLang="zh-CN" sz="2000" b="1">
                <a:solidFill>
                  <a:schemeClr val="bg2">
                    <a:lumMod val="75000"/>
                  </a:schemeClr>
                </a:solidFill>
                <a:latin typeface="微软雅黑" panose="020B0503020204020204" charset="-122"/>
                <a:ea typeface="微软雅黑" panose="020B0503020204020204" charset="-122"/>
                <a:cs typeface="微软雅黑" panose="020B0503020204020204" charset="-122"/>
              </a:rPr>
              <a:t>A</a:t>
            </a:r>
          </a:p>
        </p:txBody>
      </p:sp>
      <p:sp>
        <p:nvSpPr>
          <p:cNvPr id="15377" name="Text Box 17"/>
          <p:cNvSpPr txBox="1">
            <a:spLocks noChangeArrowheads="1"/>
          </p:cNvSpPr>
          <p:nvPr/>
        </p:nvSpPr>
        <p:spPr bwMode="auto">
          <a:xfrm>
            <a:off x="7057231" y="2075815"/>
            <a:ext cx="488950" cy="460375"/>
          </a:xfrm>
          <a:prstGeom prst="rect">
            <a:avLst/>
          </a:prstGeom>
          <a:noFill/>
          <a:ln>
            <a:noFill/>
          </a:ln>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accent2">
                    <a:lumMod val="75000"/>
                  </a:schemeClr>
                </a:solidFill>
                <a:effectLst/>
                <a:uLnTx/>
                <a:uFillTx/>
                <a:latin typeface="Times New Roman" panose="02020603050405020304" pitchFamily="18" charset="0"/>
                <a:ea typeface="宋体" panose="02010600030101010101" pitchFamily="2" charset="-122"/>
                <a:cs typeface="+mn-cs"/>
              </a:rPr>
              <a:t>或</a:t>
            </a:r>
          </a:p>
        </p:txBody>
      </p:sp>
      <p:sp>
        <p:nvSpPr>
          <p:cNvPr id="15378" name="Text Box 18"/>
          <p:cNvSpPr txBox="1"/>
          <p:nvPr/>
        </p:nvSpPr>
        <p:spPr>
          <a:xfrm>
            <a:off x="5349082" y="3281363"/>
            <a:ext cx="685800" cy="39878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000" b="1" dirty="0">
                <a:solidFill>
                  <a:schemeClr val="bg2">
                    <a:lumMod val="75000"/>
                  </a:schemeClr>
                </a:solidFill>
                <a:latin typeface="微软雅黑" panose="020B0503020204020204" charset="-122"/>
                <a:ea typeface="微软雅黑" panose="020B0503020204020204" charset="-122"/>
                <a:cs typeface="微软雅黑" panose="020B0503020204020204" charset="-122"/>
              </a:rPr>
              <a:t>图 </a:t>
            </a:r>
            <a:r>
              <a:rPr lang="en-US" altLang="zh-CN" sz="2000" b="1">
                <a:solidFill>
                  <a:schemeClr val="bg2">
                    <a:lumMod val="75000"/>
                  </a:schemeClr>
                </a:solidFill>
                <a:latin typeface="微软雅黑" panose="020B0503020204020204" charset="-122"/>
                <a:ea typeface="微软雅黑" panose="020B0503020204020204" charset="-122"/>
                <a:cs typeface="微软雅黑" panose="020B0503020204020204" charset="-122"/>
              </a:rPr>
              <a:t>B</a:t>
            </a:r>
          </a:p>
        </p:txBody>
      </p:sp>
      <p:grpSp>
        <p:nvGrpSpPr>
          <p:cNvPr id="4" name="Group 19"/>
          <p:cNvGrpSpPr/>
          <p:nvPr/>
        </p:nvGrpSpPr>
        <p:grpSpPr>
          <a:xfrm>
            <a:off x="2211388" y="1266190"/>
            <a:ext cx="1754188" cy="1866900"/>
            <a:chOff x="1" y="0"/>
            <a:chExt cx="1105" cy="1176"/>
          </a:xfrm>
        </p:grpSpPr>
        <p:sp>
          <p:nvSpPr>
            <p:cNvPr id="15405" name="Text Box 20"/>
            <p:cNvSpPr txBox="1"/>
            <p:nvPr/>
          </p:nvSpPr>
          <p:spPr>
            <a:xfrm>
              <a:off x="863" y="450"/>
              <a:ext cx="243"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990000"/>
                  </a:solidFill>
                  <a:latin typeface="Times New Roman" panose="02020603050405020304" pitchFamily="18" charset="0"/>
                  <a:ea typeface="隶书" panose="02010509060101010101" pitchFamily="49" charset="-122"/>
                </a:rPr>
                <a:t>R</a:t>
              </a:r>
            </a:p>
          </p:txBody>
        </p:sp>
        <p:sp>
          <p:nvSpPr>
            <p:cNvPr id="15406" name="Text Box 21"/>
            <p:cNvSpPr txBox="1"/>
            <p:nvPr/>
          </p:nvSpPr>
          <p:spPr>
            <a:xfrm>
              <a:off x="1" y="459"/>
              <a:ext cx="254"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800000"/>
                  </a:solidFill>
                  <a:latin typeface="Times New Roman" panose="02020603050405020304" pitchFamily="18" charset="0"/>
                  <a:ea typeface="隶书" panose="02010509060101010101" pitchFamily="49" charset="-122"/>
                </a:rPr>
                <a:t>U</a:t>
              </a:r>
            </a:p>
          </p:txBody>
        </p:sp>
        <p:sp>
          <p:nvSpPr>
            <p:cNvPr id="15407" name="Text Box 22"/>
            <p:cNvSpPr txBox="1"/>
            <p:nvPr/>
          </p:nvSpPr>
          <p:spPr>
            <a:xfrm>
              <a:off x="488" y="138"/>
              <a:ext cx="190"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990000"/>
                  </a:solidFill>
                  <a:latin typeface="Times New Roman" panose="02020603050405020304" pitchFamily="18" charset="0"/>
                  <a:ea typeface="隶书" panose="02010509060101010101" pitchFamily="49" charset="-122"/>
                </a:rPr>
                <a:t>I</a:t>
              </a:r>
            </a:p>
          </p:txBody>
        </p:sp>
        <p:sp>
          <p:nvSpPr>
            <p:cNvPr id="15408" name="Line 23"/>
            <p:cNvSpPr/>
            <p:nvPr/>
          </p:nvSpPr>
          <p:spPr>
            <a:xfrm rot="5400000">
              <a:off x="505" y="312"/>
              <a:ext cx="384" cy="0"/>
            </a:xfrm>
            <a:prstGeom prst="line">
              <a:avLst/>
            </a:prstGeom>
            <a:ln w="38100" cap="flat" cmpd="sng">
              <a:solidFill>
                <a:srgbClr val="FF0066"/>
              </a:solidFill>
              <a:prstDash val="solid"/>
              <a:headEnd type="none" w="med" len="med"/>
              <a:tailEnd type="stealth" w="med" len="lg"/>
            </a:ln>
          </p:spPr>
        </p:sp>
        <p:sp>
          <p:nvSpPr>
            <p:cNvPr id="15409" name="Text Box 24"/>
            <p:cNvSpPr txBox="1"/>
            <p:nvPr/>
          </p:nvSpPr>
          <p:spPr>
            <a:xfrm>
              <a:off x="46" y="43"/>
              <a:ext cx="225"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a:t>
              </a:r>
            </a:p>
          </p:txBody>
        </p:sp>
        <p:sp>
          <p:nvSpPr>
            <p:cNvPr id="15410" name="Text Box 25"/>
            <p:cNvSpPr txBox="1"/>
            <p:nvPr/>
          </p:nvSpPr>
          <p:spPr>
            <a:xfrm>
              <a:off x="83" y="858"/>
              <a:ext cx="211"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a:t>
              </a:r>
            </a:p>
          </p:txBody>
        </p:sp>
        <p:grpSp>
          <p:nvGrpSpPr>
            <p:cNvPr id="15411" name="Group 26"/>
            <p:cNvGrpSpPr/>
            <p:nvPr/>
          </p:nvGrpSpPr>
          <p:grpSpPr>
            <a:xfrm>
              <a:off x="133" y="0"/>
              <a:ext cx="684" cy="504"/>
              <a:chOff x="0" y="0"/>
              <a:chExt cx="828" cy="504"/>
            </a:xfrm>
          </p:grpSpPr>
          <p:sp>
            <p:nvSpPr>
              <p:cNvPr id="15416" name="未知"/>
              <p:cNvSpPr/>
              <p:nvPr/>
            </p:nvSpPr>
            <p:spPr>
              <a:xfrm>
                <a:off x="60" y="24"/>
                <a:ext cx="768" cy="480"/>
              </a:xfrm>
              <a:custGeom>
                <a:avLst/>
                <a:gdLst>
                  <a:gd name="txL" fmla="*/ 0 w 768"/>
                  <a:gd name="txT" fmla="*/ 0 h 480"/>
                  <a:gd name="txR" fmla="*/ 768 w 768"/>
                  <a:gd name="txB" fmla="*/ 480 h 480"/>
                </a:gdLst>
                <a:ahLst/>
                <a:cxnLst>
                  <a:cxn ang="0">
                    <a:pos x="0" y="0"/>
                  </a:cxn>
                  <a:cxn ang="0">
                    <a:pos x="768" y="0"/>
                  </a:cxn>
                  <a:cxn ang="0">
                    <a:pos x="768" y="480"/>
                  </a:cxn>
                </a:cxnLst>
                <a:rect l="txL" t="txT" r="txR" b="txB"/>
                <a:pathLst>
                  <a:path w="768" h="480">
                    <a:moveTo>
                      <a:pt x="0" y="0"/>
                    </a:moveTo>
                    <a:lnTo>
                      <a:pt x="768" y="0"/>
                    </a:lnTo>
                    <a:lnTo>
                      <a:pt x="768" y="480"/>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15417" name="Oval 28"/>
              <p:cNvSpPr/>
              <p:nvPr/>
            </p:nvSpPr>
            <p:spPr>
              <a:xfrm>
                <a:off x="0" y="0"/>
                <a:ext cx="48" cy="4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grpSp>
          <p:nvGrpSpPr>
            <p:cNvPr id="15412" name="Group 29"/>
            <p:cNvGrpSpPr/>
            <p:nvPr/>
          </p:nvGrpSpPr>
          <p:grpSpPr>
            <a:xfrm flipV="1">
              <a:off x="133" y="672"/>
              <a:ext cx="684" cy="504"/>
              <a:chOff x="0" y="0"/>
              <a:chExt cx="828" cy="504"/>
            </a:xfrm>
          </p:grpSpPr>
          <p:sp>
            <p:nvSpPr>
              <p:cNvPr id="15414" name="未知"/>
              <p:cNvSpPr/>
              <p:nvPr/>
            </p:nvSpPr>
            <p:spPr>
              <a:xfrm>
                <a:off x="60" y="24"/>
                <a:ext cx="768" cy="480"/>
              </a:xfrm>
              <a:custGeom>
                <a:avLst/>
                <a:gdLst>
                  <a:gd name="txL" fmla="*/ 0 w 768"/>
                  <a:gd name="txT" fmla="*/ 0 h 480"/>
                  <a:gd name="txR" fmla="*/ 768 w 768"/>
                  <a:gd name="txB" fmla="*/ 480 h 480"/>
                </a:gdLst>
                <a:ahLst/>
                <a:cxnLst>
                  <a:cxn ang="0">
                    <a:pos x="0" y="0"/>
                  </a:cxn>
                  <a:cxn ang="0">
                    <a:pos x="768" y="0"/>
                  </a:cxn>
                  <a:cxn ang="0">
                    <a:pos x="768" y="480"/>
                  </a:cxn>
                </a:cxnLst>
                <a:rect l="txL" t="txT" r="txR" b="txB"/>
                <a:pathLst>
                  <a:path w="768" h="480">
                    <a:moveTo>
                      <a:pt x="0" y="0"/>
                    </a:moveTo>
                    <a:lnTo>
                      <a:pt x="768" y="0"/>
                    </a:lnTo>
                    <a:lnTo>
                      <a:pt x="768" y="480"/>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15415" name="Oval 31"/>
              <p:cNvSpPr/>
              <p:nvPr/>
            </p:nvSpPr>
            <p:spPr>
              <a:xfrm>
                <a:off x="0" y="0"/>
                <a:ext cx="48" cy="4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sp useBgFill="1">
          <p:nvSpPr>
            <p:cNvPr id="15413" name="Rectangle 32"/>
            <p:cNvSpPr/>
            <p:nvPr/>
          </p:nvSpPr>
          <p:spPr>
            <a:xfrm rot="-5400000">
              <a:off x="649" y="576"/>
              <a:ext cx="336" cy="96"/>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sp>
        <p:nvSpPr>
          <p:cNvPr id="15393" name="Text Box 33"/>
          <p:cNvSpPr txBox="1"/>
          <p:nvPr/>
        </p:nvSpPr>
        <p:spPr>
          <a:xfrm>
            <a:off x="5668169" y="1523365"/>
            <a:ext cx="301625"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990000"/>
                </a:solidFill>
                <a:latin typeface="Times New Roman" panose="02020603050405020304" pitchFamily="18" charset="0"/>
                <a:ea typeface="隶书" panose="02010509060101010101" pitchFamily="49" charset="-122"/>
              </a:rPr>
              <a:t>I</a:t>
            </a:r>
          </a:p>
        </p:txBody>
      </p:sp>
      <p:sp>
        <p:nvSpPr>
          <p:cNvPr id="15394" name="Line 34"/>
          <p:cNvSpPr/>
          <p:nvPr/>
        </p:nvSpPr>
        <p:spPr>
          <a:xfrm rot="-5400000" flipV="1">
            <a:off x="5772150" y="1761490"/>
            <a:ext cx="609600" cy="0"/>
          </a:xfrm>
          <a:prstGeom prst="line">
            <a:avLst/>
          </a:prstGeom>
          <a:ln w="38100" cap="flat" cmpd="sng">
            <a:solidFill>
              <a:srgbClr val="FF0066"/>
            </a:solidFill>
            <a:prstDash val="solid"/>
            <a:headEnd type="none" w="med" len="med"/>
            <a:tailEnd type="stealth" w="med" len="lg"/>
          </a:ln>
        </p:spPr>
      </p:sp>
      <p:grpSp>
        <p:nvGrpSpPr>
          <p:cNvPr id="12" name="Group 35"/>
          <p:cNvGrpSpPr/>
          <p:nvPr/>
        </p:nvGrpSpPr>
        <p:grpSpPr>
          <a:xfrm>
            <a:off x="4970463" y="1266190"/>
            <a:ext cx="1755775" cy="1866900"/>
            <a:chOff x="0" y="0"/>
            <a:chExt cx="1106" cy="1176"/>
          </a:xfrm>
        </p:grpSpPr>
        <p:sp>
          <p:nvSpPr>
            <p:cNvPr id="5" name="Text Box 36"/>
            <p:cNvSpPr txBox="1"/>
            <p:nvPr/>
          </p:nvSpPr>
          <p:spPr>
            <a:xfrm>
              <a:off x="863" y="450"/>
              <a:ext cx="243"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990000"/>
                  </a:solidFill>
                  <a:latin typeface="Times New Roman" panose="02020603050405020304" pitchFamily="18" charset="0"/>
                  <a:ea typeface="隶书" panose="02010509060101010101" pitchFamily="49" charset="-122"/>
                </a:rPr>
                <a:t>R</a:t>
              </a:r>
            </a:p>
          </p:txBody>
        </p:sp>
        <p:sp>
          <p:nvSpPr>
            <p:cNvPr id="15395" name="Text Box 37"/>
            <p:cNvSpPr txBox="1"/>
            <p:nvPr/>
          </p:nvSpPr>
          <p:spPr>
            <a:xfrm>
              <a:off x="0" y="459"/>
              <a:ext cx="254"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800000"/>
                  </a:solidFill>
                  <a:latin typeface="Times New Roman" panose="02020603050405020304" pitchFamily="18" charset="0"/>
                  <a:ea typeface="隶书" panose="02010509060101010101" pitchFamily="49" charset="-122"/>
                </a:rPr>
                <a:t>U</a:t>
              </a:r>
            </a:p>
          </p:txBody>
        </p:sp>
        <p:sp>
          <p:nvSpPr>
            <p:cNvPr id="15396" name="Text Box 38"/>
            <p:cNvSpPr txBox="1"/>
            <p:nvPr/>
          </p:nvSpPr>
          <p:spPr>
            <a:xfrm>
              <a:off x="46" y="43"/>
              <a:ext cx="225"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a:t>
              </a:r>
            </a:p>
          </p:txBody>
        </p:sp>
        <p:sp>
          <p:nvSpPr>
            <p:cNvPr id="15397" name="Text Box 39"/>
            <p:cNvSpPr txBox="1"/>
            <p:nvPr/>
          </p:nvSpPr>
          <p:spPr>
            <a:xfrm>
              <a:off x="83" y="858"/>
              <a:ext cx="211"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a:t>
              </a:r>
            </a:p>
          </p:txBody>
        </p:sp>
        <p:grpSp>
          <p:nvGrpSpPr>
            <p:cNvPr id="15398" name="Group 40"/>
            <p:cNvGrpSpPr/>
            <p:nvPr/>
          </p:nvGrpSpPr>
          <p:grpSpPr>
            <a:xfrm>
              <a:off x="133" y="0"/>
              <a:ext cx="684" cy="504"/>
              <a:chOff x="0" y="0"/>
              <a:chExt cx="828" cy="504"/>
            </a:xfrm>
          </p:grpSpPr>
          <p:sp>
            <p:nvSpPr>
              <p:cNvPr id="15403" name="未知"/>
              <p:cNvSpPr/>
              <p:nvPr/>
            </p:nvSpPr>
            <p:spPr>
              <a:xfrm>
                <a:off x="60" y="24"/>
                <a:ext cx="768" cy="480"/>
              </a:xfrm>
              <a:custGeom>
                <a:avLst/>
                <a:gdLst>
                  <a:gd name="txL" fmla="*/ 0 w 768"/>
                  <a:gd name="txT" fmla="*/ 0 h 480"/>
                  <a:gd name="txR" fmla="*/ 768 w 768"/>
                  <a:gd name="txB" fmla="*/ 480 h 480"/>
                </a:gdLst>
                <a:ahLst/>
                <a:cxnLst>
                  <a:cxn ang="0">
                    <a:pos x="0" y="0"/>
                  </a:cxn>
                  <a:cxn ang="0">
                    <a:pos x="768" y="0"/>
                  </a:cxn>
                  <a:cxn ang="0">
                    <a:pos x="768" y="480"/>
                  </a:cxn>
                </a:cxnLst>
                <a:rect l="txL" t="txT" r="txR" b="txB"/>
                <a:pathLst>
                  <a:path w="768" h="480">
                    <a:moveTo>
                      <a:pt x="0" y="0"/>
                    </a:moveTo>
                    <a:lnTo>
                      <a:pt x="768" y="0"/>
                    </a:lnTo>
                    <a:lnTo>
                      <a:pt x="768" y="480"/>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15404" name="Oval 42"/>
              <p:cNvSpPr/>
              <p:nvPr/>
            </p:nvSpPr>
            <p:spPr>
              <a:xfrm>
                <a:off x="0" y="0"/>
                <a:ext cx="48" cy="4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grpSp>
          <p:nvGrpSpPr>
            <p:cNvPr id="15399" name="Group 43"/>
            <p:cNvGrpSpPr/>
            <p:nvPr/>
          </p:nvGrpSpPr>
          <p:grpSpPr>
            <a:xfrm flipV="1">
              <a:off x="133" y="672"/>
              <a:ext cx="684" cy="504"/>
              <a:chOff x="0" y="0"/>
              <a:chExt cx="828" cy="504"/>
            </a:xfrm>
          </p:grpSpPr>
          <p:sp>
            <p:nvSpPr>
              <p:cNvPr id="15401" name="未知"/>
              <p:cNvSpPr/>
              <p:nvPr/>
            </p:nvSpPr>
            <p:spPr>
              <a:xfrm>
                <a:off x="60" y="24"/>
                <a:ext cx="768" cy="480"/>
              </a:xfrm>
              <a:custGeom>
                <a:avLst/>
                <a:gdLst>
                  <a:gd name="txL" fmla="*/ 0 w 768"/>
                  <a:gd name="txT" fmla="*/ 0 h 480"/>
                  <a:gd name="txR" fmla="*/ 768 w 768"/>
                  <a:gd name="txB" fmla="*/ 480 h 480"/>
                </a:gdLst>
                <a:ahLst/>
                <a:cxnLst>
                  <a:cxn ang="0">
                    <a:pos x="0" y="0"/>
                  </a:cxn>
                  <a:cxn ang="0">
                    <a:pos x="768" y="0"/>
                  </a:cxn>
                  <a:cxn ang="0">
                    <a:pos x="768" y="480"/>
                  </a:cxn>
                </a:cxnLst>
                <a:rect l="txL" t="txT" r="txR" b="txB"/>
                <a:pathLst>
                  <a:path w="768" h="480">
                    <a:moveTo>
                      <a:pt x="0" y="0"/>
                    </a:moveTo>
                    <a:lnTo>
                      <a:pt x="768" y="0"/>
                    </a:lnTo>
                    <a:lnTo>
                      <a:pt x="768" y="480"/>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15402" name="Oval 45"/>
              <p:cNvSpPr/>
              <p:nvPr/>
            </p:nvSpPr>
            <p:spPr>
              <a:xfrm>
                <a:off x="0" y="0"/>
                <a:ext cx="48" cy="4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sp useBgFill="1">
          <p:nvSpPr>
            <p:cNvPr id="15400" name="Rectangle 46"/>
            <p:cNvSpPr/>
            <p:nvPr/>
          </p:nvSpPr>
          <p:spPr>
            <a:xfrm rot="-5400000">
              <a:off x="649" y="576"/>
              <a:ext cx="336" cy="96"/>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sp>
        <p:nvSpPr>
          <p:cNvPr id="6" name="Text Box 47"/>
          <p:cNvSpPr txBox="1"/>
          <p:nvPr/>
        </p:nvSpPr>
        <p:spPr>
          <a:xfrm>
            <a:off x="8219441" y="2703672"/>
            <a:ext cx="35687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0066"/>
                </a:solidFill>
                <a:latin typeface="Times New Roman" panose="02020603050405020304" pitchFamily="18" charset="0"/>
              </a:rPr>
              <a:t>+</a:t>
            </a:r>
          </a:p>
        </p:txBody>
      </p:sp>
      <p:sp>
        <p:nvSpPr>
          <p:cNvPr id="7" name="Text Box 48"/>
          <p:cNvSpPr txBox="1"/>
          <p:nvPr/>
        </p:nvSpPr>
        <p:spPr>
          <a:xfrm>
            <a:off x="8217535" y="1332865"/>
            <a:ext cx="33528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0066"/>
                </a:solidFill>
                <a:latin typeface="Times New Roman" panose="02020603050405020304" pitchFamily="18" charset="0"/>
              </a:rPr>
              <a:t>–</a:t>
            </a:r>
          </a:p>
        </p:txBody>
      </p:sp>
      <p:grpSp>
        <p:nvGrpSpPr>
          <p:cNvPr id="15" name="Group 49"/>
          <p:cNvGrpSpPr/>
          <p:nvPr/>
        </p:nvGrpSpPr>
        <p:grpSpPr>
          <a:xfrm>
            <a:off x="8183563" y="1304290"/>
            <a:ext cx="1679575" cy="2408238"/>
            <a:chOff x="0" y="0"/>
            <a:chExt cx="1058" cy="1517"/>
          </a:xfrm>
        </p:grpSpPr>
        <p:sp>
          <p:nvSpPr>
            <p:cNvPr id="15382" name="Text Box 50"/>
            <p:cNvSpPr txBox="1"/>
            <p:nvPr/>
          </p:nvSpPr>
          <p:spPr>
            <a:xfrm>
              <a:off x="176" y="1266"/>
              <a:ext cx="430"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000" b="1" dirty="0">
                  <a:solidFill>
                    <a:schemeClr val="bg2">
                      <a:lumMod val="75000"/>
                    </a:schemeClr>
                  </a:solidFill>
                  <a:latin typeface="微软雅黑" panose="020B0503020204020204" charset="-122"/>
                  <a:ea typeface="微软雅黑" panose="020B0503020204020204" charset="-122"/>
                  <a:cs typeface="微软雅黑" panose="020B0503020204020204" charset="-122"/>
                </a:rPr>
                <a:t>图 </a:t>
              </a:r>
              <a:r>
                <a:rPr lang="en-US" altLang="zh-CN" sz="2000" b="1">
                  <a:solidFill>
                    <a:schemeClr val="bg2">
                      <a:lumMod val="75000"/>
                    </a:schemeClr>
                  </a:solidFill>
                  <a:latin typeface="微软雅黑" panose="020B0503020204020204" charset="-122"/>
                  <a:ea typeface="微软雅黑" panose="020B0503020204020204" charset="-122"/>
                  <a:cs typeface="微软雅黑" panose="020B0503020204020204" charset="-122"/>
                </a:rPr>
                <a:t>C</a:t>
              </a:r>
            </a:p>
          </p:txBody>
        </p:sp>
        <p:sp>
          <p:nvSpPr>
            <p:cNvPr id="15383" name="Text Box 51"/>
            <p:cNvSpPr txBox="1"/>
            <p:nvPr/>
          </p:nvSpPr>
          <p:spPr>
            <a:xfrm>
              <a:off x="815" y="450"/>
              <a:ext cx="243"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990000"/>
                  </a:solidFill>
                  <a:latin typeface="Times New Roman" panose="02020603050405020304" pitchFamily="18" charset="0"/>
                  <a:ea typeface="隶书" panose="02010509060101010101" pitchFamily="49" charset="-122"/>
                </a:rPr>
                <a:t>R</a:t>
              </a:r>
            </a:p>
          </p:txBody>
        </p:sp>
        <p:sp>
          <p:nvSpPr>
            <p:cNvPr id="15384" name="Text Box 52"/>
            <p:cNvSpPr txBox="1"/>
            <p:nvPr/>
          </p:nvSpPr>
          <p:spPr>
            <a:xfrm>
              <a:off x="0" y="459"/>
              <a:ext cx="254"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800000"/>
                  </a:solidFill>
                  <a:latin typeface="Times New Roman" panose="02020603050405020304" pitchFamily="18" charset="0"/>
                  <a:ea typeface="隶书" panose="02010509060101010101" pitchFamily="49" charset="-122"/>
                </a:rPr>
                <a:t>U</a:t>
              </a:r>
            </a:p>
          </p:txBody>
        </p:sp>
        <p:sp>
          <p:nvSpPr>
            <p:cNvPr id="15385" name="Text Box 53"/>
            <p:cNvSpPr txBox="1"/>
            <p:nvPr/>
          </p:nvSpPr>
          <p:spPr>
            <a:xfrm>
              <a:off x="391" y="138"/>
              <a:ext cx="190"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990000"/>
                  </a:solidFill>
                  <a:latin typeface="Times New Roman" panose="02020603050405020304" pitchFamily="18" charset="0"/>
                  <a:ea typeface="隶书" panose="02010509060101010101" pitchFamily="49" charset="-122"/>
                </a:rPr>
                <a:t>I</a:t>
              </a:r>
            </a:p>
          </p:txBody>
        </p:sp>
        <p:sp>
          <p:nvSpPr>
            <p:cNvPr id="15386" name="Line 54"/>
            <p:cNvSpPr/>
            <p:nvPr/>
          </p:nvSpPr>
          <p:spPr>
            <a:xfrm rot="5400000">
              <a:off x="445" y="312"/>
              <a:ext cx="384" cy="0"/>
            </a:xfrm>
            <a:prstGeom prst="line">
              <a:avLst/>
            </a:prstGeom>
            <a:ln w="38100" cap="flat" cmpd="sng">
              <a:solidFill>
                <a:srgbClr val="FF0066"/>
              </a:solidFill>
              <a:prstDash val="solid"/>
              <a:headEnd type="none" w="med" len="med"/>
              <a:tailEnd type="stealth" w="med" len="lg"/>
            </a:ln>
          </p:spPr>
        </p:sp>
        <p:grpSp>
          <p:nvGrpSpPr>
            <p:cNvPr id="15387" name="Group 55"/>
            <p:cNvGrpSpPr/>
            <p:nvPr/>
          </p:nvGrpSpPr>
          <p:grpSpPr>
            <a:xfrm>
              <a:off x="85" y="0"/>
              <a:ext cx="684" cy="504"/>
              <a:chOff x="0" y="0"/>
              <a:chExt cx="828" cy="504"/>
            </a:xfrm>
          </p:grpSpPr>
          <p:sp>
            <p:nvSpPr>
              <p:cNvPr id="15392" name="未知"/>
              <p:cNvSpPr/>
              <p:nvPr/>
            </p:nvSpPr>
            <p:spPr>
              <a:xfrm>
                <a:off x="60" y="24"/>
                <a:ext cx="768" cy="480"/>
              </a:xfrm>
              <a:custGeom>
                <a:avLst/>
                <a:gdLst>
                  <a:gd name="txL" fmla="*/ 0 w 768"/>
                  <a:gd name="txT" fmla="*/ 0 h 480"/>
                  <a:gd name="txR" fmla="*/ 768 w 768"/>
                  <a:gd name="txB" fmla="*/ 480 h 480"/>
                </a:gdLst>
                <a:ahLst/>
                <a:cxnLst>
                  <a:cxn ang="0">
                    <a:pos x="0" y="0"/>
                  </a:cxn>
                  <a:cxn ang="0">
                    <a:pos x="768" y="0"/>
                  </a:cxn>
                  <a:cxn ang="0">
                    <a:pos x="768" y="480"/>
                  </a:cxn>
                </a:cxnLst>
                <a:rect l="txL" t="txT" r="txR" b="txB"/>
                <a:pathLst>
                  <a:path w="768" h="480">
                    <a:moveTo>
                      <a:pt x="0" y="0"/>
                    </a:moveTo>
                    <a:lnTo>
                      <a:pt x="768" y="0"/>
                    </a:lnTo>
                    <a:lnTo>
                      <a:pt x="768" y="480"/>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8" name="Oval 57"/>
              <p:cNvSpPr/>
              <p:nvPr/>
            </p:nvSpPr>
            <p:spPr>
              <a:xfrm>
                <a:off x="0" y="0"/>
                <a:ext cx="48" cy="4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grpSp>
          <p:nvGrpSpPr>
            <p:cNvPr id="15388" name="Group 58"/>
            <p:cNvGrpSpPr/>
            <p:nvPr/>
          </p:nvGrpSpPr>
          <p:grpSpPr>
            <a:xfrm flipV="1">
              <a:off x="85" y="672"/>
              <a:ext cx="684" cy="504"/>
              <a:chOff x="0" y="0"/>
              <a:chExt cx="828" cy="504"/>
            </a:xfrm>
          </p:grpSpPr>
          <p:sp>
            <p:nvSpPr>
              <p:cNvPr id="15390" name="未知"/>
              <p:cNvSpPr/>
              <p:nvPr/>
            </p:nvSpPr>
            <p:spPr>
              <a:xfrm>
                <a:off x="60" y="24"/>
                <a:ext cx="768" cy="480"/>
              </a:xfrm>
              <a:custGeom>
                <a:avLst/>
                <a:gdLst>
                  <a:gd name="txL" fmla="*/ 0 w 768"/>
                  <a:gd name="txT" fmla="*/ 0 h 480"/>
                  <a:gd name="txR" fmla="*/ 768 w 768"/>
                  <a:gd name="txB" fmla="*/ 480 h 480"/>
                </a:gdLst>
                <a:ahLst/>
                <a:cxnLst>
                  <a:cxn ang="0">
                    <a:pos x="0" y="0"/>
                  </a:cxn>
                  <a:cxn ang="0">
                    <a:pos x="768" y="0"/>
                  </a:cxn>
                  <a:cxn ang="0">
                    <a:pos x="768" y="480"/>
                  </a:cxn>
                </a:cxnLst>
                <a:rect l="txL" t="txT" r="txR" b="txB"/>
                <a:pathLst>
                  <a:path w="768" h="480">
                    <a:moveTo>
                      <a:pt x="0" y="0"/>
                    </a:moveTo>
                    <a:lnTo>
                      <a:pt x="768" y="0"/>
                    </a:lnTo>
                    <a:lnTo>
                      <a:pt x="768" y="480"/>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15391" name="Oval 60"/>
              <p:cNvSpPr/>
              <p:nvPr/>
            </p:nvSpPr>
            <p:spPr>
              <a:xfrm>
                <a:off x="0" y="0"/>
                <a:ext cx="48" cy="4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sp useBgFill="1">
          <p:nvSpPr>
            <p:cNvPr id="15389" name="Rectangle 61"/>
            <p:cNvSpPr/>
            <p:nvPr/>
          </p:nvSpPr>
          <p:spPr>
            <a:xfrm rot="-5400000">
              <a:off x="601" y="576"/>
              <a:ext cx="336" cy="96"/>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sp>
        <p:nvSpPr>
          <p:cNvPr id="15422" name="AutoShape 62"/>
          <p:cNvSpPr/>
          <p:nvPr/>
        </p:nvSpPr>
        <p:spPr>
          <a:xfrm>
            <a:off x="4276725" y="5988368"/>
            <a:ext cx="2324100" cy="966787"/>
          </a:xfrm>
          <a:prstGeom prst="wedgeEllipseCallout">
            <a:avLst>
              <a:gd name="adj1" fmla="val 63097"/>
              <a:gd name="adj2" fmla="val -78421"/>
            </a:avLst>
          </a:prstGeom>
          <a:gradFill rotWithShape="0">
            <a:gsLst>
              <a:gs pos="0">
                <a:srgbClr val="CCFFFF"/>
              </a:gs>
              <a:gs pos="100000">
                <a:srgbClr val="FFFFFF"/>
              </a:gs>
            </a:gsLst>
            <a:lin ang="5400000" scaled="1"/>
            <a:tileRect/>
          </a:gradFill>
          <a:ln w="38100" cap="flat" cmpd="sng">
            <a:solidFill>
              <a:srgbClr val="FF0066"/>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200" b="1" dirty="0">
                <a:solidFill>
                  <a:srgbClr val="800000"/>
                </a:solidFill>
                <a:latin typeface="Times New Roman" panose="02020603050405020304" pitchFamily="18" charset="0"/>
              </a:rPr>
              <a:t>电压与电流参</a:t>
            </a:r>
          </a:p>
          <a:p>
            <a:pPr marL="0" lvl="0" indent="0" algn="ctr" eaLnBrk="1" hangingPunct="1">
              <a:spcBef>
                <a:spcPct val="0"/>
              </a:spcBef>
              <a:buNone/>
            </a:pPr>
            <a:r>
              <a:rPr lang="zh-CN" altLang="en-US" sz="2200" b="1" dirty="0">
                <a:solidFill>
                  <a:srgbClr val="800000"/>
                </a:solidFill>
                <a:latin typeface="Times New Roman" panose="02020603050405020304" pitchFamily="18" charset="0"/>
              </a:rPr>
              <a:t>考方向相反</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blinds(horizontal)">
                                      <p:cBhvr>
                                        <p:cTn id="7" dur="500"/>
                                        <p:tgtEl>
                                          <p:spTgt spid="153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370"/>
                                        </p:tgtEl>
                                        <p:attrNameLst>
                                          <p:attrName>style.visibility</p:attrName>
                                        </p:attrNameLst>
                                      </p:cBhvr>
                                      <p:to>
                                        <p:strVal val="visible"/>
                                      </p:to>
                                    </p:set>
                                    <p:animEffect transition="in" filter="wipe(left)">
                                      <p:cBhvr>
                                        <p:cTn id="12" dur="500"/>
                                        <p:tgtEl>
                                          <p:spTgt spid="153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363"/>
                                        </p:tgtEl>
                                        <p:attrNameLst>
                                          <p:attrName>style.visibility</p:attrName>
                                        </p:attrNameLst>
                                      </p:cBhvr>
                                      <p:to>
                                        <p:strVal val="visible"/>
                                      </p:to>
                                    </p:set>
                                    <p:animEffect transition="in" filter="wipe(left)">
                                      <p:cBhvr>
                                        <p:cTn id="17" dur="500"/>
                                        <p:tgtEl>
                                          <p:spTgt spid="1536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5378"/>
                                        </p:tgtEl>
                                        <p:attrNameLst>
                                          <p:attrName>style.visibility</p:attrName>
                                        </p:attrNameLst>
                                      </p:cBhvr>
                                      <p:to>
                                        <p:strVal val="visible"/>
                                      </p:to>
                                    </p:set>
                                    <p:animEffect transition="in" filter="wipe(left)">
                                      <p:cBhvr>
                                        <p:cTn id="31" dur="500"/>
                                        <p:tgtEl>
                                          <p:spTgt spid="1537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5394"/>
                                        </p:tgtEl>
                                        <p:attrNameLst>
                                          <p:attrName>style.visibility</p:attrName>
                                        </p:attrNameLst>
                                      </p:cBhvr>
                                      <p:to>
                                        <p:strVal val="visible"/>
                                      </p:to>
                                    </p:set>
                                    <p:animEffect transition="in" filter="wipe(down)">
                                      <p:cBhvr>
                                        <p:cTn id="36" dur="500"/>
                                        <p:tgtEl>
                                          <p:spTgt spid="15394"/>
                                        </p:tgtEl>
                                      </p:cBhvr>
                                    </p:animEffect>
                                  </p:childTnLst>
                                </p:cTn>
                              </p:par>
                            </p:childTnLst>
                          </p:cTn>
                        </p:par>
                        <p:par>
                          <p:cTn id="37" fill="hold">
                            <p:stCondLst>
                              <p:cond delay="500"/>
                            </p:stCondLst>
                            <p:childTnLst>
                              <p:par>
                                <p:cTn id="38" presetID="23" presetClass="entr" presetSubtype="16" fill="hold" grpId="0" nodeType="afterEffect">
                                  <p:stCondLst>
                                    <p:cond delay="0"/>
                                  </p:stCondLst>
                                  <p:childTnLst>
                                    <p:set>
                                      <p:cBhvr>
                                        <p:cTn id="39" dur="1" fill="hold">
                                          <p:stCondLst>
                                            <p:cond delay="0"/>
                                          </p:stCondLst>
                                        </p:cTn>
                                        <p:tgtEl>
                                          <p:spTgt spid="15393"/>
                                        </p:tgtEl>
                                        <p:attrNameLst>
                                          <p:attrName>style.visibility</p:attrName>
                                        </p:attrNameLst>
                                      </p:cBhvr>
                                      <p:to>
                                        <p:strVal val="visible"/>
                                      </p:to>
                                    </p:set>
                                    <p:anim calcmode="lin" valueType="num">
                                      <p:cBhvr>
                                        <p:cTn id="40" dur="500" fill="hold"/>
                                        <p:tgtEl>
                                          <p:spTgt spid="15393"/>
                                        </p:tgtEl>
                                        <p:attrNameLst>
                                          <p:attrName>ppt_w</p:attrName>
                                        </p:attrNameLst>
                                      </p:cBhvr>
                                      <p:tavLst>
                                        <p:tav tm="0">
                                          <p:val>
                                            <p:fltVal val="0"/>
                                          </p:val>
                                        </p:tav>
                                        <p:tav tm="100000">
                                          <p:val>
                                            <p:strVal val="#ppt_w"/>
                                          </p:val>
                                        </p:tav>
                                      </p:tavLst>
                                    </p:anim>
                                    <p:anim calcmode="lin" valueType="num">
                                      <p:cBhvr>
                                        <p:cTn id="41" dur="500" fill="hold"/>
                                        <p:tgtEl>
                                          <p:spTgt spid="15393"/>
                                        </p:tgtEl>
                                        <p:attrNameLst>
                                          <p:attrName>ppt_h</p:attrName>
                                        </p:attrNameLst>
                                      </p:cBhvr>
                                      <p:tavLst>
                                        <p:tav tm="0">
                                          <p:val>
                                            <p:fltVal val="0"/>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4" presetClass="entr" presetSubtype="32" fill="hold" grpId="0" nodeType="clickEffect">
                                  <p:stCondLst>
                                    <p:cond delay="0"/>
                                  </p:stCondLst>
                                  <p:childTnLst>
                                    <p:set>
                                      <p:cBhvr>
                                        <p:cTn id="45" dur="1" fill="hold">
                                          <p:stCondLst>
                                            <p:cond delay="0"/>
                                          </p:stCondLst>
                                        </p:cTn>
                                        <p:tgtEl>
                                          <p:spTgt spid="15377"/>
                                        </p:tgtEl>
                                        <p:attrNameLst>
                                          <p:attrName>style.visibility</p:attrName>
                                        </p:attrNameLst>
                                      </p:cBhvr>
                                      <p:to>
                                        <p:strVal val="visible"/>
                                      </p:to>
                                    </p:set>
                                    <p:animEffect transition="in" filter="box(out)">
                                      <p:cBhvr>
                                        <p:cTn id="46" dur="500"/>
                                        <p:tgtEl>
                                          <p:spTgt spid="15377"/>
                                        </p:tgtEl>
                                      </p:cBhvr>
                                    </p:animEffect>
                                  </p:childTnLst>
                                </p:cTn>
                              </p:par>
                            </p:childTnLst>
                          </p:cTn>
                        </p:par>
                        <p:par>
                          <p:cTn id="47" fill="hold">
                            <p:stCondLst>
                              <p:cond delay="500"/>
                            </p:stCondLst>
                            <p:childTnLst>
                              <p:par>
                                <p:cTn id="48" presetID="4" presetClass="entr" presetSubtype="16" fill="hold"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box(in)">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5"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p:cTn id="55" dur="1000" fill="hold"/>
                                        <p:tgtEl>
                                          <p:spTgt spid="6"/>
                                        </p:tgtEl>
                                        <p:attrNameLst>
                                          <p:attrName>ppt_w</p:attrName>
                                        </p:attrNameLst>
                                      </p:cBhvr>
                                      <p:tavLst>
                                        <p:tav tm="0">
                                          <p:val>
                                            <p:fltVal val="0"/>
                                          </p:val>
                                        </p:tav>
                                        <p:tav tm="100000">
                                          <p:val>
                                            <p:strVal val="#ppt_w"/>
                                          </p:val>
                                        </p:tav>
                                      </p:tavLst>
                                    </p:anim>
                                    <p:anim calcmode="lin" valueType="num">
                                      <p:cBhvr>
                                        <p:cTn id="56" dur="1000" fill="hold"/>
                                        <p:tgtEl>
                                          <p:spTgt spid="6"/>
                                        </p:tgtEl>
                                        <p:attrNameLst>
                                          <p:attrName>ppt_h</p:attrName>
                                        </p:attrNameLst>
                                      </p:cBhvr>
                                      <p:tavLst>
                                        <p:tav tm="0">
                                          <p:val>
                                            <p:fltVal val="0"/>
                                          </p:val>
                                        </p:tav>
                                        <p:tav tm="100000">
                                          <p:val>
                                            <p:strVal val="#ppt_h"/>
                                          </p:val>
                                        </p:tav>
                                      </p:tavLst>
                                    </p:anim>
                                    <p:anim calcmode="lin" valueType="num">
                                      <p:cBhvr>
                                        <p:cTn id="57"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58"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par>
                          <p:cTn id="59" fill="hold">
                            <p:stCondLst>
                              <p:cond delay="1000"/>
                            </p:stCondLst>
                            <p:childTnLst>
                              <p:par>
                                <p:cTn id="60" presetID="15" presetClass="entr" presetSubtype="0" fill="hold" grpId="0" nodeType="after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p:cTn id="62" dur="1000" fill="hold"/>
                                        <p:tgtEl>
                                          <p:spTgt spid="7"/>
                                        </p:tgtEl>
                                        <p:attrNameLst>
                                          <p:attrName>ppt_w</p:attrName>
                                        </p:attrNameLst>
                                      </p:cBhvr>
                                      <p:tavLst>
                                        <p:tav tm="0">
                                          <p:val>
                                            <p:fltVal val="0"/>
                                          </p:val>
                                        </p:tav>
                                        <p:tav tm="100000">
                                          <p:val>
                                            <p:strVal val="#ppt_w"/>
                                          </p:val>
                                        </p:tav>
                                      </p:tavLst>
                                    </p:anim>
                                    <p:anim calcmode="lin" valueType="num">
                                      <p:cBhvr>
                                        <p:cTn id="63" dur="1000" fill="hold"/>
                                        <p:tgtEl>
                                          <p:spTgt spid="7"/>
                                        </p:tgtEl>
                                        <p:attrNameLst>
                                          <p:attrName>ppt_h</p:attrName>
                                        </p:attrNameLst>
                                      </p:cBhvr>
                                      <p:tavLst>
                                        <p:tav tm="0">
                                          <p:val>
                                            <p:fltVal val="0"/>
                                          </p:val>
                                        </p:tav>
                                        <p:tav tm="100000">
                                          <p:val>
                                            <p:strVal val="#ppt_h"/>
                                          </p:val>
                                        </p:tav>
                                      </p:tavLst>
                                    </p:anim>
                                    <p:anim calcmode="lin" valueType="num">
                                      <p:cBhvr>
                                        <p:cTn id="64"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65"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15372"/>
                                        </p:tgtEl>
                                        <p:attrNameLst>
                                          <p:attrName>style.visibility</p:attrName>
                                        </p:attrNameLst>
                                      </p:cBhvr>
                                      <p:to>
                                        <p:strVal val="visible"/>
                                      </p:to>
                                    </p:set>
                                    <p:animEffect transition="in" filter="dissolve">
                                      <p:cBhvr>
                                        <p:cTn id="70" dur="500"/>
                                        <p:tgtEl>
                                          <p:spTgt spid="15372"/>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15371"/>
                                        </p:tgtEl>
                                        <p:attrNameLst>
                                          <p:attrName>style.visibility</p:attrName>
                                        </p:attrNameLst>
                                      </p:cBhvr>
                                      <p:to>
                                        <p:strVal val="visible"/>
                                      </p:to>
                                    </p:set>
                                    <p:animEffect transition="in" filter="dissolve">
                                      <p:cBhvr>
                                        <p:cTn id="75" dur="500"/>
                                        <p:tgtEl>
                                          <p:spTgt spid="15371"/>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iterate type="lt">
                                    <p:tmPct val="100000"/>
                                  </p:iterate>
                                  <p:childTnLst>
                                    <p:set>
                                      <p:cBhvr>
                                        <p:cTn id="79" dur="1" fill="hold">
                                          <p:stCondLst>
                                            <p:cond delay="0"/>
                                          </p:stCondLst>
                                        </p:cTn>
                                        <p:tgtEl>
                                          <p:spTgt spid="15373"/>
                                        </p:tgtEl>
                                        <p:attrNameLst>
                                          <p:attrName>style.visibility</p:attrName>
                                        </p:attrNameLst>
                                      </p:cBhvr>
                                      <p:to>
                                        <p:strVal val="visible"/>
                                      </p:to>
                                    </p:set>
                                    <p:animEffect transition="in" filter="dissolve">
                                      <p:cBhvr>
                                        <p:cTn id="80" dur="75"/>
                                        <p:tgtEl>
                                          <p:spTgt spid="15373"/>
                                        </p:tgtEl>
                                      </p:cBhvr>
                                    </p:animEffect>
                                  </p:childTnLst>
                                </p:cTn>
                              </p:par>
                            </p:childTnLst>
                          </p:cTn>
                        </p:par>
                      </p:childTnLst>
                    </p:cTn>
                  </p:par>
                  <p:par>
                    <p:cTn id="81" fill="hold">
                      <p:stCondLst>
                        <p:cond delay="indefinite"/>
                      </p:stCondLst>
                      <p:childTnLst>
                        <p:par>
                          <p:cTn id="82" fill="hold">
                            <p:stCondLst>
                              <p:cond delay="0"/>
                            </p:stCondLst>
                            <p:childTnLst>
                              <p:par>
                                <p:cTn id="83" presetID="19" presetClass="entr" presetSubtype="10" fill="hold" grpId="0" nodeType="clickEffect">
                                  <p:stCondLst>
                                    <p:cond delay="0"/>
                                  </p:stCondLst>
                                  <p:childTnLst>
                                    <p:set>
                                      <p:cBhvr>
                                        <p:cTn id="84" dur="1" fill="hold">
                                          <p:stCondLst>
                                            <p:cond delay="0"/>
                                          </p:stCondLst>
                                        </p:cTn>
                                        <p:tgtEl>
                                          <p:spTgt spid="15375"/>
                                        </p:tgtEl>
                                        <p:attrNameLst>
                                          <p:attrName>style.visibility</p:attrName>
                                        </p:attrNameLst>
                                      </p:cBhvr>
                                      <p:to>
                                        <p:strVal val="visible"/>
                                      </p:to>
                                    </p:set>
                                    <p:anim calcmode="lin" valueType="num">
                                      <p:cBhvr>
                                        <p:cTn id="85" dur="5000" fill="hold"/>
                                        <p:tgtEl>
                                          <p:spTgt spid="15375"/>
                                        </p:tgtEl>
                                        <p:attrNameLst>
                                          <p:attrName>ppt_w</p:attrName>
                                        </p:attrNameLst>
                                      </p:cBhvr>
                                      <p:tavLst>
                                        <p:tav tm="0" fmla="#ppt_w*sin(2.5*pi*$)">
                                          <p:val>
                                            <p:fltVal val="0"/>
                                          </p:val>
                                        </p:tav>
                                        <p:tav tm="100000">
                                          <p:val>
                                            <p:fltVal val="1"/>
                                          </p:val>
                                        </p:tav>
                                      </p:tavLst>
                                    </p:anim>
                                    <p:anim calcmode="lin" valueType="num">
                                      <p:cBhvr>
                                        <p:cTn id="86" dur="5000" fill="hold"/>
                                        <p:tgtEl>
                                          <p:spTgt spid="15375"/>
                                        </p:tgtEl>
                                        <p:attrNameLst>
                                          <p:attrName>ppt_h</p:attrName>
                                        </p:attrNameLst>
                                      </p:cBhvr>
                                      <p:tavLst>
                                        <p:tav tm="0">
                                          <p:val>
                                            <p:strVal val="#ppt_h"/>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4" presetClass="entr" presetSubtype="16" fill="hold" grpId="0" nodeType="clickEffect">
                                  <p:stCondLst>
                                    <p:cond delay="0"/>
                                  </p:stCondLst>
                                  <p:childTnLst>
                                    <p:set>
                                      <p:cBhvr>
                                        <p:cTn id="90" dur="1" fill="hold">
                                          <p:stCondLst>
                                            <p:cond delay="0"/>
                                          </p:stCondLst>
                                        </p:cTn>
                                        <p:tgtEl>
                                          <p:spTgt spid="15422"/>
                                        </p:tgtEl>
                                        <p:attrNameLst>
                                          <p:attrName>style.visibility</p:attrName>
                                        </p:attrNameLst>
                                      </p:cBhvr>
                                      <p:to>
                                        <p:strVal val="visible"/>
                                      </p:to>
                                    </p:set>
                                    <p:animEffect transition="in" filter="box(in)">
                                      <p:cBhvr>
                                        <p:cTn id="91" dur="500"/>
                                        <p:tgtEl>
                                          <p:spTgt spid="15422"/>
                                        </p:tgtEl>
                                      </p:cBhvr>
                                    </p:animEffect>
                                  </p:childTnLst>
                                </p:cTn>
                              </p:par>
                            </p:childTnLst>
                          </p:cTn>
                        </p:par>
                      </p:childTnLst>
                    </p:cTn>
                  </p:par>
                  <p:par>
                    <p:cTn id="92" fill="hold">
                      <p:stCondLst>
                        <p:cond delay="indefinite"/>
                      </p:stCondLst>
                      <p:childTnLst>
                        <p:par>
                          <p:cTn id="93" fill="hold">
                            <p:stCondLst>
                              <p:cond delay="0"/>
                            </p:stCondLst>
                            <p:childTnLst>
                              <p:par>
                                <p:cTn id="94" presetID="4" presetClass="entr" presetSubtype="16" fill="hold" grpId="0" nodeType="clickEffect">
                                  <p:stCondLst>
                                    <p:cond delay="0"/>
                                  </p:stCondLst>
                                  <p:childTnLst>
                                    <p:set>
                                      <p:cBhvr>
                                        <p:cTn id="95" dur="1" fill="hold">
                                          <p:stCondLst>
                                            <p:cond delay="0"/>
                                          </p:stCondLst>
                                        </p:cTn>
                                        <p:tgtEl>
                                          <p:spTgt spid="15374"/>
                                        </p:tgtEl>
                                        <p:attrNameLst>
                                          <p:attrName>style.visibility</p:attrName>
                                        </p:attrNameLst>
                                      </p:cBhvr>
                                      <p:to>
                                        <p:strVal val="visible"/>
                                      </p:to>
                                    </p:set>
                                    <p:animEffect transition="in" filter="box(in)">
                                      <p:cBhvr>
                                        <p:cTn id="96" dur="500"/>
                                        <p:tgtEl>
                                          <p:spTgt spid="15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p:bldP spid="15363" grpId="0"/>
      <p:bldP spid="15370" grpId="0"/>
      <p:bldP spid="15371" grpId="0"/>
      <p:bldP spid="15372" grpId="0"/>
      <p:bldP spid="15373" grpId="0"/>
      <p:bldP spid="15374" grpId="0" bldLvl="0" animBg="1"/>
      <p:bldP spid="15375" grpId="0" animBg="1"/>
      <p:bldP spid="15377" grpId="0"/>
      <p:bldP spid="15378" grpId="0"/>
      <p:bldP spid="15393" grpId="0"/>
      <p:bldP spid="6" grpId="0"/>
      <p:bldP spid="7" grpId="0"/>
      <p:bldP spid="15422"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2"/>
          <p:cNvSpPr>
            <a:spLocks noGrp="1"/>
          </p:cNvSpPr>
          <p:nvPr>
            <p:ph type="title"/>
          </p:nvPr>
        </p:nvSpPr>
        <p:spPr>
          <a:xfrm>
            <a:off x="2135505" y="620713"/>
            <a:ext cx="8229600" cy="431800"/>
          </a:xfrm>
        </p:spPr>
        <p:txBody>
          <a:bodyPr vert="horz" wrap="square" lIns="91440" tIns="45720" rIns="91440" bIns="45720" anchor="ctr" anchorCtr="0">
            <a:normAutofit fontScale="90000"/>
          </a:bodyPr>
          <a:lstStyle/>
          <a:p>
            <a:pPr eaLnBrk="1" hangingPunct="1"/>
            <a:r>
              <a:rPr lang="zh-CN" altLang="en-US" sz="3200" b="1" noProof="0" dirty="0">
                <a:ln>
                  <a:noFill/>
                </a:ln>
                <a:effectLst/>
                <a:uLnTx/>
                <a:uFillTx/>
                <a:latin typeface="微软雅黑" panose="020B0503020204020204" charset="-122"/>
                <a:ea typeface="微软雅黑" panose="020B0503020204020204" charset="-122"/>
                <a:cs typeface="微软雅黑" panose="020B0503020204020204" charset="-122"/>
              </a:rPr>
              <a:t>1.</a:t>
            </a:r>
            <a:r>
              <a:rPr lang="zh-CN" altLang="en-US" sz="3200" b="1" noProof="0">
                <a:ln>
                  <a:noFill/>
                </a:ln>
                <a:effectLst/>
                <a:uLnTx/>
                <a:uFillTx/>
                <a:latin typeface="微软雅黑" panose="020B0503020204020204" charset="-122"/>
                <a:ea typeface="微软雅黑" panose="020B0503020204020204" charset="-122"/>
                <a:cs typeface="微软雅黑" panose="020B0503020204020204" charset="-122"/>
              </a:rPr>
              <a:t>4</a:t>
            </a:r>
            <a:r>
              <a:rPr lang="zh-CN" altLang="en-US" sz="3200" b="1" noProof="0" dirty="0">
                <a:ln>
                  <a:noFill/>
                </a:ln>
                <a:effectLst/>
                <a:uLnTx/>
                <a:uFillTx/>
                <a:latin typeface="微软雅黑" panose="020B0503020204020204" charset="-122"/>
                <a:ea typeface="微软雅黑" panose="020B0503020204020204" charset="-122"/>
                <a:cs typeface="微软雅黑" panose="020B0503020204020204" charset="-122"/>
              </a:rPr>
              <a:t>　电源有载工作、开路与短路</a:t>
            </a:r>
            <a:br>
              <a:rPr lang="en-US" altLang="zh-CN" sz="3200" b="1">
                <a:solidFill>
                  <a:srgbClr val="0000FF"/>
                </a:solidFill>
                <a:latin typeface="Times New Roman" panose="02020603050405020304" pitchFamily="18" charset="0"/>
                <a:ea typeface="楷体_GB2312" pitchFamily="49" charset="-122"/>
              </a:rPr>
            </a:br>
            <a:endParaRPr lang="zh-CN" altLang="en-US" sz="3200" b="1" dirty="0">
              <a:solidFill>
                <a:srgbClr val="FFF9DD"/>
              </a:solidFill>
              <a:latin typeface="Times New Roman" panose="02020603050405020304" pitchFamily="18" charset="0"/>
              <a:ea typeface="黑体" panose="02010609060101010101" pitchFamily="2" charset="-122"/>
            </a:endParaRPr>
          </a:p>
        </p:txBody>
      </p:sp>
      <p:sp>
        <p:nvSpPr>
          <p:cNvPr id="16387" name="Line 2"/>
          <p:cNvSpPr/>
          <p:nvPr/>
        </p:nvSpPr>
        <p:spPr>
          <a:xfrm flipV="1">
            <a:off x="3581400" y="5228273"/>
            <a:ext cx="609600" cy="228600"/>
          </a:xfrm>
          <a:prstGeom prst="line">
            <a:avLst/>
          </a:prstGeom>
          <a:ln w="38100" cap="flat" cmpd="sng">
            <a:solidFill>
              <a:schemeClr val="tx1"/>
            </a:solidFill>
            <a:prstDash val="solid"/>
            <a:headEnd type="none" w="med" len="med"/>
            <a:tailEnd type="none" w="med" len="med"/>
          </a:ln>
        </p:spPr>
      </p:sp>
      <p:sp>
        <p:nvSpPr>
          <p:cNvPr id="16388" name="Line 3"/>
          <p:cNvSpPr/>
          <p:nvPr/>
        </p:nvSpPr>
        <p:spPr>
          <a:xfrm flipV="1">
            <a:off x="2606675" y="2677160"/>
            <a:ext cx="762000" cy="0"/>
          </a:xfrm>
          <a:prstGeom prst="line">
            <a:avLst/>
          </a:prstGeom>
          <a:ln w="38100" cap="flat" cmpd="sng">
            <a:solidFill>
              <a:schemeClr val="tx1"/>
            </a:solidFill>
            <a:prstDash val="solid"/>
            <a:headEnd type="none" w="med" len="med"/>
            <a:tailEnd type="none" w="med" len="med"/>
          </a:ln>
        </p:spPr>
      </p:sp>
      <p:sp>
        <p:nvSpPr>
          <p:cNvPr id="16389" name="Line 4"/>
          <p:cNvSpPr/>
          <p:nvPr/>
        </p:nvSpPr>
        <p:spPr>
          <a:xfrm>
            <a:off x="2616200" y="4277360"/>
            <a:ext cx="0" cy="990600"/>
          </a:xfrm>
          <a:prstGeom prst="line">
            <a:avLst/>
          </a:prstGeom>
          <a:ln w="38100" cap="flat" cmpd="sng">
            <a:solidFill>
              <a:schemeClr val="tx1"/>
            </a:solidFill>
            <a:prstDash val="solid"/>
            <a:headEnd type="none" w="med" len="med"/>
            <a:tailEnd type="none" w="med" len="med"/>
          </a:ln>
        </p:spPr>
      </p:sp>
      <p:sp>
        <p:nvSpPr>
          <p:cNvPr id="16390" name="Text Box 5"/>
          <p:cNvSpPr txBox="1"/>
          <p:nvPr/>
        </p:nvSpPr>
        <p:spPr>
          <a:xfrm>
            <a:off x="1845310" y="3285173"/>
            <a:ext cx="38608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ea typeface="隶书" panose="02010509060101010101" pitchFamily="49" charset="-122"/>
              </a:rPr>
              <a:t>E</a:t>
            </a:r>
          </a:p>
        </p:txBody>
      </p:sp>
      <p:sp>
        <p:nvSpPr>
          <p:cNvPr id="16391" name="Text Box 6"/>
          <p:cNvSpPr txBox="1"/>
          <p:nvPr/>
        </p:nvSpPr>
        <p:spPr>
          <a:xfrm>
            <a:off x="5137944" y="2827973"/>
            <a:ext cx="301625"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rPr>
              <a:t>I</a:t>
            </a:r>
          </a:p>
        </p:txBody>
      </p:sp>
      <p:sp>
        <p:nvSpPr>
          <p:cNvPr id="16392" name="Text Box 7"/>
          <p:cNvSpPr txBox="1"/>
          <p:nvPr/>
        </p:nvSpPr>
        <p:spPr>
          <a:xfrm>
            <a:off x="3010694" y="3770948"/>
            <a:ext cx="403225"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rPr>
              <a:t>U</a:t>
            </a:r>
            <a:endParaRPr lang="en-US" altLang="zh-CN" sz="2400" b="1">
              <a:solidFill>
                <a:schemeClr val="accent2"/>
              </a:solidFill>
              <a:latin typeface="Times New Roman" panose="02020603050405020304" pitchFamily="18" charset="0"/>
            </a:endParaRPr>
          </a:p>
        </p:txBody>
      </p:sp>
      <p:sp>
        <p:nvSpPr>
          <p:cNvPr id="16393" name="Line 10"/>
          <p:cNvSpPr/>
          <p:nvPr/>
        </p:nvSpPr>
        <p:spPr>
          <a:xfrm>
            <a:off x="2616200" y="3362960"/>
            <a:ext cx="0" cy="990600"/>
          </a:xfrm>
          <a:prstGeom prst="line">
            <a:avLst/>
          </a:prstGeom>
          <a:ln w="38100" cap="flat" cmpd="sng">
            <a:solidFill>
              <a:schemeClr val="tx1"/>
            </a:solidFill>
            <a:prstDash val="solid"/>
            <a:headEnd type="none" w="med" len="med"/>
            <a:tailEnd type="none" w="med" len="med"/>
          </a:ln>
        </p:spPr>
      </p:sp>
      <p:sp>
        <p:nvSpPr>
          <p:cNvPr id="16394" name="Line 11"/>
          <p:cNvSpPr/>
          <p:nvPr/>
        </p:nvSpPr>
        <p:spPr>
          <a:xfrm>
            <a:off x="2616200" y="2677160"/>
            <a:ext cx="0" cy="990600"/>
          </a:xfrm>
          <a:prstGeom prst="line">
            <a:avLst/>
          </a:prstGeom>
          <a:ln w="38100" cap="flat" cmpd="sng">
            <a:solidFill>
              <a:schemeClr val="tx1"/>
            </a:solidFill>
            <a:prstDash val="solid"/>
            <a:headEnd type="none" w="med" len="med"/>
            <a:tailEnd type="none" w="med" len="med"/>
          </a:ln>
        </p:spPr>
      </p:sp>
      <p:sp>
        <p:nvSpPr>
          <p:cNvPr id="16395" name="Line 12"/>
          <p:cNvSpPr/>
          <p:nvPr/>
        </p:nvSpPr>
        <p:spPr>
          <a:xfrm>
            <a:off x="2609850" y="5245735"/>
            <a:ext cx="838200" cy="0"/>
          </a:xfrm>
          <a:prstGeom prst="line">
            <a:avLst/>
          </a:prstGeom>
          <a:ln w="38100" cap="flat" cmpd="sng">
            <a:solidFill>
              <a:schemeClr val="tx1"/>
            </a:solidFill>
            <a:prstDash val="solid"/>
            <a:headEnd type="none" w="med" len="med"/>
            <a:tailEnd type="none" w="med" len="med"/>
          </a:ln>
        </p:spPr>
      </p:sp>
      <p:sp>
        <p:nvSpPr>
          <p:cNvPr id="16396" name="Text Box 13"/>
          <p:cNvSpPr txBox="1"/>
          <p:nvPr/>
        </p:nvSpPr>
        <p:spPr>
          <a:xfrm>
            <a:off x="2038668" y="4231323"/>
            <a:ext cx="48514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ea typeface="隶书" panose="02010509060101010101" pitchFamily="49" charset="-122"/>
              </a:rPr>
              <a:t>R</a:t>
            </a:r>
            <a:r>
              <a:rPr lang="en-US" altLang="zh-CN" sz="2400" b="1" baseline="-25000">
                <a:solidFill>
                  <a:schemeClr val="accent2"/>
                </a:solidFill>
                <a:latin typeface="Times New Roman" panose="02020603050405020304" pitchFamily="18" charset="0"/>
                <a:ea typeface="隶书" panose="02010509060101010101" pitchFamily="49" charset="-122"/>
              </a:rPr>
              <a:t>0</a:t>
            </a:r>
            <a:endParaRPr lang="en-US" altLang="zh-CN" sz="2400" b="1" i="1">
              <a:solidFill>
                <a:schemeClr val="accent2"/>
              </a:solidFill>
              <a:latin typeface="Times New Roman" panose="02020603050405020304" pitchFamily="18" charset="0"/>
              <a:ea typeface="隶书" panose="02010509060101010101" pitchFamily="49" charset="-122"/>
            </a:endParaRPr>
          </a:p>
        </p:txBody>
      </p:sp>
      <p:sp>
        <p:nvSpPr>
          <p:cNvPr id="16397" name="Text Box 14"/>
          <p:cNvSpPr txBox="1"/>
          <p:nvPr/>
        </p:nvSpPr>
        <p:spPr>
          <a:xfrm>
            <a:off x="4969510" y="3818573"/>
            <a:ext cx="38608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ea typeface="隶书" panose="02010509060101010101" pitchFamily="49" charset="-122"/>
              </a:rPr>
              <a:t>R</a:t>
            </a:r>
          </a:p>
        </p:txBody>
      </p:sp>
      <p:sp>
        <p:nvSpPr>
          <p:cNvPr id="16398" name="Text Box 15"/>
          <p:cNvSpPr txBox="1"/>
          <p:nvPr/>
        </p:nvSpPr>
        <p:spPr>
          <a:xfrm>
            <a:off x="2280285" y="2186623"/>
            <a:ext cx="33528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a</a:t>
            </a:r>
          </a:p>
        </p:txBody>
      </p:sp>
      <p:sp>
        <p:nvSpPr>
          <p:cNvPr id="16399" name="Text Box 16"/>
          <p:cNvSpPr txBox="1"/>
          <p:nvPr/>
        </p:nvSpPr>
        <p:spPr>
          <a:xfrm>
            <a:off x="2205832" y="5158423"/>
            <a:ext cx="352425"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b</a:t>
            </a:r>
          </a:p>
        </p:txBody>
      </p:sp>
      <p:sp>
        <p:nvSpPr>
          <p:cNvPr id="16400" name="Text Box 17"/>
          <p:cNvSpPr txBox="1"/>
          <p:nvPr/>
        </p:nvSpPr>
        <p:spPr>
          <a:xfrm>
            <a:off x="4735989" y="2231073"/>
            <a:ext cx="318135"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c</a:t>
            </a:r>
          </a:p>
        </p:txBody>
      </p:sp>
      <p:sp>
        <p:nvSpPr>
          <p:cNvPr id="16401" name="Text Box 18"/>
          <p:cNvSpPr txBox="1"/>
          <p:nvPr/>
        </p:nvSpPr>
        <p:spPr>
          <a:xfrm>
            <a:off x="4700588" y="5235416"/>
            <a:ext cx="352425"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d</a:t>
            </a:r>
          </a:p>
        </p:txBody>
      </p:sp>
      <p:sp>
        <p:nvSpPr>
          <p:cNvPr id="16402" name="Text Box 19"/>
          <p:cNvSpPr txBox="1"/>
          <p:nvPr/>
        </p:nvSpPr>
        <p:spPr>
          <a:xfrm>
            <a:off x="6398260" y="2597786"/>
            <a:ext cx="30988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en-US" sz="2400" b="1" dirty="0">
              <a:latin typeface="Times New Roman" panose="02020603050405020304" pitchFamily="18" charset="0"/>
            </a:endParaRPr>
          </a:p>
        </p:txBody>
      </p:sp>
      <p:grpSp>
        <p:nvGrpSpPr>
          <p:cNvPr id="2" name="Group 20"/>
          <p:cNvGrpSpPr/>
          <p:nvPr/>
        </p:nvGrpSpPr>
        <p:grpSpPr>
          <a:xfrm>
            <a:off x="2108200" y="5891848"/>
            <a:ext cx="1574800" cy="841375"/>
            <a:chOff x="0" y="10"/>
            <a:chExt cx="992" cy="530"/>
          </a:xfrm>
        </p:grpSpPr>
        <p:sp>
          <p:nvSpPr>
            <p:cNvPr id="16447" name="Text Box 21"/>
            <p:cNvSpPr txBox="1"/>
            <p:nvPr/>
          </p:nvSpPr>
          <p:spPr>
            <a:xfrm>
              <a:off x="353" y="250"/>
              <a:ext cx="639"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990000"/>
                  </a:solidFill>
                  <a:latin typeface="Times New Roman" panose="02020603050405020304" pitchFamily="18" charset="0"/>
                  <a:ea typeface="隶书" panose="02010509060101010101" pitchFamily="49" charset="-122"/>
                </a:rPr>
                <a:t>R + R</a:t>
              </a:r>
              <a:r>
                <a:rPr lang="en-US" altLang="zh-CN" sz="2400" b="1" baseline="-25000">
                  <a:solidFill>
                    <a:srgbClr val="990000"/>
                  </a:solidFill>
                  <a:latin typeface="Times New Roman" panose="02020603050405020304" pitchFamily="18" charset="0"/>
                  <a:ea typeface="隶书" panose="02010509060101010101" pitchFamily="49" charset="-122"/>
                </a:rPr>
                <a:t>0</a:t>
              </a:r>
              <a:endParaRPr lang="en-US" altLang="zh-CN" sz="2400" b="1" i="1">
                <a:solidFill>
                  <a:srgbClr val="990000"/>
                </a:solidFill>
                <a:latin typeface="Times New Roman" panose="02020603050405020304" pitchFamily="18" charset="0"/>
                <a:ea typeface="隶书" panose="02010509060101010101" pitchFamily="49" charset="-122"/>
              </a:endParaRPr>
            </a:p>
          </p:txBody>
        </p:sp>
        <p:sp>
          <p:nvSpPr>
            <p:cNvPr id="16448" name="Line 22"/>
            <p:cNvSpPr/>
            <p:nvPr/>
          </p:nvSpPr>
          <p:spPr>
            <a:xfrm>
              <a:off x="388" y="271"/>
              <a:ext cx="576" cy="0"/>
            </a:xfrm>
            <a:prstGeom prst="line">
              <a:avLst/>
            </a:prstGeom>
            <a:ln w="9525" cap="flat" cmpd="sng">
              <a:solidFill>
                <a:srgbClr val="00B050"/>
              </a:solidFill>
              <a:prstDash val="solid"/>
              <a:headEnd type="none" w="med" len="med"/>
              <a:tailEnd type="none" w="med" len="med"/>
            </a:ln>
          </p:spPr>
        </p:sp>
        <p:sp>
          <p:nvSpPr>
            <p:cNvPr id="16449" name="Text Box 23"/>
            <p:cNvSpPr txBox="1"/>
            <p:nvPr/>
          </p:nvSpPr>
          <p:spPr>
            <a:xfrm>
              <a:off x="0" y="130"/>
              <a:ext cx="39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solidFill>
                    <a:srgbClr val="990000"/>
                  </a:solidFill>
                  <a:latin typeface="Times New Roman" panose="02020603050405020304" pitchFamily="18" charset="0"/>
                  <a:ea typeface="隶书" panose="02010509060101010101" pitchFamily="49" charset="-122"/>
                </a:rPr>
                <a:t>I = </a:t>
              </a:r>
            </a:p>
          </p:txBody>
        </p:sp>
        <p:sp>
          <p:nvSpPr>
            <p:cNvPr id="16450" name="Text Box 24"/>
            <p:cNvSpPr txBox="1"/>
            <p:nvPr/>
          </p:nvSpPr>
          <p:spPr>
            <a:xfrm>
              <a:off x="489" y="10"/>
              <a:ext cx="291"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i="1" dirty="0">
                  <a:solidFill>
                    <a:srgbClr val="990000"/>
                  </a:solidFill>
                  <a:latin typeface="Times New Roman" panose="02020603050405020304" pitchFamily="18" charset="0"/>
                  <a:ea typeface="隶书" panose="02010509060101010101" pitchFamily="49" charset="-122"/>
                </a:rPr>
                <a:t> </a:t>
              </a:r>
              <a:r>
                <a:rPr lang="en-US" altLang="zh-CN" sz="2400" b="1" i="1">
                  <a:solidFill>
                    <a:srgbClr val="990000"/>
                  </a:solidFill>
                  <a:latin typeface="Times New Roman" panose="02020603050405020304" pitchFamily="18" charset="0"/>
                  <a:ea typeface="隶书" panose="02010509060101010101" pitchFamily="49" charset="-122"/>
                </a:rPr>
                <a:t>E</a:t>
              </a:r>
            </a:p>
          </p:txBody>
        </p:sp>
      </p:grpSp>
      <p:sp>
        <p:nvSpPr>
          <p:cNvPr id="16409" name="Line 25"/>
          <p:cNvSpPr/>
          <p:nvPr/>
        </p:nvSpPr>
        <p:spPr>
          <a:xfrm>
            <a:off x="6934200" y="2672398"/>
            <a:ext cx="1676400" cy="533400"/>
          </a:xfrm>
          <a:prstGeom prst="line">
            <a:avLst/>
          </a:prstGeom>
          <a:ln w="38100" cap="flat" cmpd="sng">
            <a:solidFill>
              <a:srgbClr val="FF00FF"/>
            </a:solidFill>
            <a:prstDash val="solid"/>
            <a:headEnd type="none" w="med" len="med"/>
            <a:tailEnd type="none" w="med" len="med"/>
          </a:ln>
        </p:spPr>
      </p:sp>
      <p:grpSp>
        <p:nvGrpSpPr>
          <p:cNvPr id="3" name="Group 26"/>
          <p:cNvGrpSpPr/>
          <p:nvPr/>
        </p:nvGrpSpPr>
        <p:grpSpPr>
          <a:xfrm>
            <a:off x="6453188" y="2473961"/>
            <a:ext cx="2309812" cy="460375"/>
            <a:chOff x="0" y="-1"/>
            <a:chExt cx="1455" cy="290"/>
          </a:xfrm>
        </p:grpSpPr>
        <p:sp>
          <p:nvSpPr>
            <p:cNvPr id="16445" name="Line 27"/>
            <p:cNvSpPr/>
            <p:nvPr/>
          </p:nvSpPr>
          <p:spPr>
            <a:xfrm>
              <a:off x="303" y="125"/>
              <a:ext cx="1152" cy="0"/>
            </a:xfrm>
            <a:prstGeom prst="line">
              <a:avLst/>
            </a:prstGeom>
            <a:ln w="38100" cap="flat" cmpd="sng">
              <a:solidFill>
                <a:srgbClr val="6600FF"/>
              </a:solidFill>
              <a:prstDash val="sysDot"/>
              <a:headEnd type="none" w="med" len="med"/>
              <a:tailEnd type="none" w="med" len="med"/>
            </a:ln>
          </p:spPr>
        </p:sp>
        <p:sp>
          <p:nvSpPr>
            <p:cNvPr id="16446" name="Text Box 28"/>
            <p:cNvSpPr txBox="1"/>
            <p:nvPr/>
          </p:nvSpPr>
          <p:spPr>
            <a:xfrm>
              <a:off x="0" y="-1"/>
              <a:ext cx="243"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ea typeface="隶书" panose="02010509060101010101" pitchFamily="49" charset="-122"/>
                </a:rPr>
                <a:t>E</a:t>
              </a:r>
            </a:p>
          </p:txBody>
        </p:sp>
      </p:grpSp>
      <p:grpSp>
        <p:nvGrpSpPr>
          <p:cNvPr id="4" name="Group 29"/>
          <p:cNvGrpSpPr/>
          <p:nvPr/>
        </p:nvGrpSpPr>
        <p:grpSpPr>
          <a:xfrm>
            <a:off x="8077200" y="2291398"/>
            <a:ext cx="715963" cy="831850"/>
            <a:chOff x="0" y="0"/>
            <a:chExt cx="451" cy="523"/>
          </a:xfrm>
        </p:grpSpPr>
        <p:sp>
          <p:nvSpPr>
            <p:cNvPr id="16443" name="Line 30"/>
            <p:cNvSpPr/>
            <p:nvPr/>
          </p:nvSpPr>
          <p:spPr>
            <a:xfrm>
              <a:off x="0" y="0"/>
              <a:ext cx="0" cy="240"/>
            </a:xfrm>
            <a:prstGeom prst="line">
              <a:avLst/>
            </a:prstGeom>
            <a:ln w="38100" cap="flat" cmpd="sng">
              <a:solidFill>
                <a:srgbClr val="6600FF"/>
              </a:solidFill>
              <a:prstDash val="solid"/>
              <a:headEnd type="none" w="med" len="med"/>
              <a:tailEnd type="stealth" w="sm" len="lg"/>
            </a:ln>
          </p:spPr>
        </p:sp>
        <p:sp>
          <p:nvSpPr>
            <p:cNvPr id="16444" name="Text Box 31"/>
            <p:cNvSpPr txBox="1"/>
            <p:nvPr/>
          </p:nvSpPr>
          <p:spPr>
            <a:xfrm>
              <a:off x="71" y="234"/>
              <a:ext cx="380" cy="289"/>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6600FF"/>
                  </a:solidFill>
                  <a:latin typeface="Times New Roman" panose="02020603050405020304" pitchFamily="18" charset="0"/>
                  <a:ea typeface="隶书" panose="02010509060101010101" pitchFamily="49" charset="-122"/>
                </a:rPr>
                <a:t>R</a:t>
              </a:r>
              <a:r>
                <a:rPr lang="en-US" altLang="zh-CN" sz="2400" b="1" baseline="-25000">
                  <a:solidFill>
                    <a:srgbClr val="6600FF"/>
                  </a:solidFill>
                  <a:latin typeface="Times New Roman" panose="02020603050405020304" pitchFamily="18" charset="0"/>
                  <a:ea typeface="隶书" panose="02010509060101010101" pitchFamily="49" charset="-122"/>
                </a:rPr>
                <a:t>0</a:t>
              </a:r>
              <a:r>
                <a:rPr lang="en-US" altLang="zh-CN" sz="2400" b="1" i="1">
                  <a:solidFill>
                    <a:srgbClr val="6600FF"/>
                  </a:solidFill>
                  <a:latin typeface="Times New Roman" panose="02020603050405020304" pitchFamily="18" charset="0"/>
                  <a:ea typeface="隶书" panose="02010509060101010101" pitchFamily="49" charset="-122"/>
                </a:rPr>
                <a:t>I</a:t>
              </a:r>
            </a:p>
          </p:txBody>
        </p:sp>
      </p:grpSp>
      <p:sp>
        <p:nvSpPr>
          <p:cNvPr id="16416" name="Text Box 32"/>
          <p:cNvSpPr txBox="1"/>
          <p:nvPr/>
        </p:nvSpPr>
        <p:spPr>
          <a:xfrm>
            <a:off x="6662738" y="4694873"/>
            <a:ext cx="3090862" cy="460375"/>
          </a:xfrm>
          <a:prstGeom prst="rect">
            <a:avLst/>
          </a:prstGeom>
          <a:noFill/>
          <a:ln w="9525" cap="flat" cmpd="sng">
            <a:solidFill>
              <a:srgbClr val="6600FF"/>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7030A0"/>
                </a:solidFill>
                <a:latin typeface="Times New Roman" panose="02020603050405020304" pitchFamily="18" charset="0"/>
              </a:rPr>
              <a:t>电源的外特性曲线</a:t>
            </a:r>
          </a:p>
        </p:txBody>
      </p:sp>
      <p:sp>
        <p:nvSpPr>
          <p:cNvPr id="16417" name="Text Box 33"/>
          <p:cNvSpPr txBox="1"/>
          <p:nvPr/>
        </p:nvSpPr>
        <p:spPr>
          <a:xfrm>
            <a:off x="6308725" y="5457666"/>
            <a:ext cx="3978275"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800000"/>
                </a:solidFill>
                <a:latin typeface="Times New Roman" panose="02020603050405020304" pitchFamily="18" charset="0"/>
              </a:rPr>
              <a:t>当 </a:t>
            </a:r>
            <a:r>
              <a:rPr lang="en-US" altLang="zh-CN" sz="2400" b="1" i="1">
                <a:solidFill>
                  <a:srgbClr val="800000"/>
                </a:solidFill>
                <a:latin typeface="Times New Roman" panose="02020603050405020304" pitchFamily="18" charset="0"/>
                <a:ea typeface="隶书" panose="02010509060101010101" pitchFamily="49" charset="-122"/>
              </a:rPr>
              <a:t>R</a:t>
            </a:r>
            <a:r>
              <a:rPr lang="en-US" altLang="zh-CN" sz="2400" b="1" baseline="-25000">
                <a:solidFill>
                  <a:srgbClr val="800000"/>
                </a:solidFill>
                <a:latin typeface="Times New Roman" panose="02020603050405020304" pitchFamily="18" charset="0"/>
                <a:ea typeface="隶书" panose="02010509060101010101" pitchFamily="49" charset="-122"/>
              </a:rPr>
              <a:t>0</a:t>
            </a:r>
            <a:r>
              <a:rPr lang="en-US" altLang="zh-CN" sz="2400" b="1">
                <a:solidFill>
                  <a:srgbClr val="800000"/>
                </a:solidFill>
                <a:latin typeface="Times New Roman" panose="02020603050405020304" pitchFamily="18" charset="0"/>
              </a:rPr>
              <a:t> &lt;&lt; R </a:t>
            </a:r>
            <a:r>
              <a:rPr lang="zh-CN" altLang="en-US" sz="2400" b="1" dirty="0">
                <a:solidFill>
                  <a:srgbClr val="800000"/>
                </a:solidFill>
                <a:latin typeface="Times New Roman" panose="02020603050405020304" pitchFamily="18" charset="0"/>
              </a:rPr>
              <a:t>时， 则 </a:t>
            </a:r>
            <a:r>
              <a:rPr lang="en-US" altLang="zh-CN" sz="2400" b="1" i="1">
                <a:solidFill>
                  <a:srgbClr val="800000"/>
                </a:solidFill>
                <a:latin typeface="Times New Roman" panose="02020603050405020304" pitchFamily="18" charset="0"/>
                <a:ea typeface="隶书" panose="02010509060101010101" pitchFamily="49" charset="-122"/>
              </a:rPr>
              <a:t>U </a:t>
            </a:r>
            <a:r>
              <a:rPr lang="en-US" altLang="zh-CN" sz="2400" b="1">
                <a:solidFill>
                  <a:srgbClr val="800000"/>
                </a:solidFill>
                <a:latin typeface="Times New Roman" panose="02020603050405020304" pitchFamily="18" charset="0"/>
                <a:ea typeface="隶书" panose="02010509060101010101" pitchFamily="49" charset="-122"/>
                <a:sym typeface="Symbol" panose="05050102010706020507" pitchFamily="18" charset="2"/>
              </a:rPr>
              <a:t></a:t>
            </a:r>
            <a:r>
              <a:rPr lang="en-US" altLang="zh-CN" sz="2400" b="1" i="1">
                <a:solidFill>
                  <a:srgbClr val="800000"/>
                </a:solidFill>
                <a:latin typeface="Times New Roman" panose="02020603050405020304" pitchFamily="18" charset="0"/>
                <a:ea typeface="隶书" panose="02010509060101010101" pitchFamily="49" charset="-122"/>
                <a:sym typeface="Symbol" panose="05050102010706020507" pitchFamily="18" charset="2"/>
              </a:rPr>
              <a:t> </a:t>
            </a:r>
            <a:r>
              <a:rPr lang="en-US" altLang="zh-CN" sz="2400" b="1" i="1">
                <a:solidFill>
                  <a:srgbClr val="800000"/>
                </a:solidFill>
                <a:latin typeface="Times New Roman" panose="02020603050405020304" pitchFamily="18" charset="0"/>
                <a:ea typeface="隶书" panose="02010509060101010101" pitchFamily="49" charset="-122"/>
              </a:rPr>
              <a:t>E</a:t>
            </a:r>
          </a:p>
        </p:txBody>
      </p:sp>
      <p:sp>
        <p:nvSpPr>
          <p:cNvPr id="16418" name="Text Box 34"/>
          <p:cNvSpPr txBox="1"/>
          <p:nvPr/>
        </p:nvSpPr>
        <p:spPr>
          <a:xfrm>
            <a:off x="6456363" y="6052979"/>
            <a:ext cx="3767137"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6600FF"/>
                </a:solidFill>
                <a:latin typeface="Times New Roman" panose="02020603050405020304" pitchFamily="18" charset="0"/>
              </a:rPr>
              <a:t>说明电源带负载能力强</a:t>
            </a:r>
          </a:p>
        </p:txBody>
      </p:sp>
      <p:sp>
        <p:nvSpPr>
          <p:cNvPr id="16419" name="Line 35"/>
          <p:cNvSpPr/>
          <p:nvPr/>
        </p:nvSpPr>
        <p:spPr>
          <a:xfrm rot="5400000">
            <a:off x="4724400" y="3072448"/>
            <a:ext cx="685800" cy="0"/>
          </a:xfrm>
          <a:prstGeom prst="line">
            <a:avLst/>
          </a:prstGeom>
          <a:ln w="38100" cap="flat" cmpd="sng">
            <a:solidFill>
              <a:schemeClr val="accent2"/>
            </a:solidFill>
            <a:prstDash val="solid"/>
            <a:headEnd type="none" w="med" len="med"/>
            <a:tailEnd type="stealth" w="med" len="lg"/>
          </a:ln>
        </p:spPr>
      </p:sp>
      <p:grpSp>
        <p:nvGrpSpPr>
          <p:cNvPr id="5" name="Group 36"/>
          <p:cNvGrpSpPr/>
          <p:nvPr/>
        </p:nvGrpSpPr>
        <p:grpSpPr>
          <a:xfrm>
            <a:off x="6456363" y="1629410"/>
            <a:ext cx="2868613" cy="2905125"/>
            <a:chOff x="1" y="43"/>
            <a:chExt cx="1807" cy="1830"/>
          </a:xfrm>
        </p:grpSpPr>
        <p:sp>
          <p:nvSpPr>
            <p:cNvPr id="16438" name="Line 37"/>
            <p:cNvSpPr/>
            <p:nvPr/>
          </p:nvSpPr>
          <p:spPr>
            <a:xfrm>
              <a:off x="158" y="1613"/>
              <a:ext cx="1584" cy="0"/>
            </a:xfrm>
            <a:prstGeom prst="line">
              <a:avLst/>
            </a:prstGeom>
            <a:ln w="38100" cap="flat" cmpd="sng">
              <a:solidFill>
                <a:schemeClr val="tx1"/>
              </a:solidFill>
              <a:prstDash val="solid"/>
              <a:headEnd type="none" w="med" len="med"/>
              <a:tailEnd type="stealth" w="med" len="lg"/>
            </a:ln>
          </p:spPr>
        </p:sp>
        <p:sp>
          <p:nvSpPr>
            <p:cNvPr id="16439" name="Text Box 38"/>
            <p:cNvSpPr txBox="1"/>
            <p:nvPr/>
          </p:nvSpPr>
          <p:spPr>
            <a:xfrm>
              <a:off x="1618" y="1583"/>
              <a:ext cx="190"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rPr>
                <a:t>I</a:t>
              </a:r>
            </a:p>
          </p:txBody>
        </p:sp>
        <p:sp>
          <p:nvSpPr>
            <p:cNvPr id="16440" name="Text Box 39"/>
            <p:cNvSpPr txBox="1"/>
            <p:nvPr/>
          </p:nvSpPr>
          <p:spPr>
            <a:xfrm>
              <a:off x="18" y="43"/>
              <a:ext cx="255" cy="29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rPr>
                <a:t>U</a:t>
              </a:r>
              <a:endParaRPr lang="en-US" altLang="zh-CN" sz="2400" b="1">
                <a:solidFill>
                  <a:schemeClr val="accent2"/>
                </a:solidFill>
                <a:latin typeface="Times New Roman" panose="02020603050405020304" pitchFamily="18" charset="0"/>
              </a:endParaRPr>
            </a:p>
          </p:txBody>
        </p:sp>
        <p:sp>
          <p:nvSpPr>
            <p:cNvPr id="16441" name="Text Box 40"/>
            <p:cNvSpPr txBox="1"/>
            <p:nvPr/>
          </p:nvSpPr>
          <p:spPr>
            <a:xfrm>
              <a:off x="1" y="1583"/>
              <a:ext cx="254"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latin typeface="Times New Roman" panose="02020603050405020304" pitchFamily="18" charset="0"/>
                </a:rPr>
                <a:t>O</a:t>
              </a:r>
            </a:p>
          </p:txBody>
        </p:sp>
        <p:sp>
          <p:nvSpPr>
            <p:cNvPr id="16442" name="Line 41"/>
            <p:cNvSpPr/>
            <p:nvPr/>
          </p:nvSpPr>
          <p:spPr>
            <a:xfrm rot="-5400000">
              <a:off x="-490" y="1013"/>
              <a:ext cx="1584" cy="0"/>
            </a:xfrm>
            <a:prstGeom prst="line">
              <a:avLst/>
            </a:prstGeom>
            <a:ln w="38100" cap="flat" cmpd="sng">
              <a:solidFill>
                <a:schemeClr val="tx1"/>
              </a:solidFill>
              <a:prstDash val="solid"/>
              <a:headEnd type="none" w="med" len="med"/>
              <a:tailEnd type="stealth" w="med" len="lg"/>
            </a:ln>
          </p:spPr>
        </p:sp>
      </p:grpSp>
      <p:sp>
        <p:nvSpPr>
          <p:cNvPr id="16426" name="Text Box 42"/>
          <p:cNvSpPr txBox="1"/>
          <p:nvPr/>
        </p:nvSpPr>
        <p:spPr>
          <a:xfrm>
            <a:off x="2986246" y="2796223"/>
            <a:ext cx="35687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6600FF"/>
                </a:solidFill>
                <a:latin typeface="Times New Roman" panose="02020603050405020304" pitchFamily="18" charset="0"/>
              </a:rPr>
              <a:t>+</a:t>
            </a:r>
          </a:p>
        </p:txBody>
      </p:sp>
      <p:sp>
        <p:nvSpPr>
          <p:cNvPr id="16427" name="Text Box 43"/>
          <p:cNvSpPr txBox="1"/>
          <p:nvPr/>
        </p:nvSpPr>
        <p:spPr>
          <a:xfrm>
            <a:off x="3004185" y="4472623"/>
            <a:ext cx="33528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6600FF"/>
                </a:solidFill>
                <a:latin typeface="Times New Roman" panose="02020603050405020304" pitchFamily="18" charset="0"/>
              </a:rPr>
              <a:t>_</a:t>
            </a:r>
          </a:p>
        </p:txBody>
      </p:sp>
      <p:sp>
        <p:nvSpPr>
          <p:cNvPr id="16414" name="Text Box 44"/>
          <p:cNvSpPr txBox="1"/>
          <p:nvPr/>
        </p:nvSpPr>
        <p:spPr>
          <a:xfrm>
            <a:off x="2148047" y="2872423"/>
            <a:ext cx="35687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6600FF"/>
                </a:solidFill>
                <a:latin typeface="Times New Roman" panose="02020603050405020304" pitchFamily="18" charset="0"/>
              </a:rPr>
              <a:t>+</a:t>
            </a:r>
          </a:p>
        </p:txBody>
      </p:sp>
      <p:sp>
        <p:nvSpPr>
          <p:cNvPr id="16415" name="Text Box 45"/>
          <p:cNvSpPr txBox="1"/>
          <p:nvPr/>
        </p:nvSpPr>
        <p:spPr>
          <a:xfrm>
            <a:off x="2146935" y="3367723"/>
            <a:ext cx="33528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6600FF"/>
                </a:solidFill>
                <a:latin typeface="Times New Roman" panose="02020603050405020304" pitchFamily="18" charset="0"/>
              </a:rPr>
              <a:t>_</a:t>
            </a:r>
          </a:p>
        </p:txBody>
      </p:sp>
      <p:grpSp>
        <p:nvGrpSpPr>
          <p:cNvPr id="6" name="Group 46"/>
          <p:cNvGrpSpPr/>
          <p:nvPr/>
        </p:nvGrpSpPr>
        <p:grpSpPr>
          <a:xfrm>
            <a:off x="7866063" y="3034348"/>
            <a:ext cx="403225" cy="1085850"/>
            <a:chOff x="0" y="0"/>
            <a:chExt cx="254" cy="684"/>
          </a:xfrm>
        </p:grpSpPr>
        <p:sp>
          <p:nvSpPr>
            <p:cNvPr id="16435" name="Line 47"/>
            <p:cNvSpPr/>
            <p:nvPr/>
          </p:nvSpPr>
          <p:spPr>
            <a:xfrm>
              <a:off x="133" y="492"/>
              <a:ext cx="0" cy="192"/>
            </a:xfrm>
            <a:prstGeom prst="line">
              <a:avLst/>
            </a:prstGeom>
            <a:ln w="38100" cap="flat" cmpd="sng">
              <a:solidFill>
                <a:srgbClr val="6600FF"/>
              </a:solidFill>
              <a:prstDash val="solid"/>
              <a:headEnd type="none" w="med" len="med"/>
              <a:tailEnd type="stealth" w="sm" len="lg"/>
            </a:ln>
          </p:spPr>
        </p:sp>
        <p:sp>
          <p:nvSpPr>
            <p:cNvPr id="16436" name="Text Box 48"/>
            <p:cNvSpPr txBox="1"/>
            <p:nvPr/>
          </p:nvSpPr>
          <p:spPr>
            <a:xfrm>
              <a:off x="0" y="207"/>
              <a:ext cx="254"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6600FF"/>
                  </a:solidFill>
                  <a:latin typeface="Times New Roman" panose="02020603050405020304" pitchFamily="18" charset="0"/>
                </a:rPr>
                <a:t>U</a:t>
              </a:r>
              <a:endParaRPr lang="en-US" altLang="zh-CN" sz="2400" b="1">
                <a:solidFill>
                  <a:srgbClr val="6600FF"/>
                </a:solidFill>
                <a:latin typeface="Times New Roman" panose="02020603050405020304" pitchFamily="18" charset="0"/>
              </a:endParaRPr>
            </a:p>
          </p:txBody>
        </p:sp>
        <p:sp>
          <p:nvSpPr>
            <p:cNvPr id="16437" name="Line 49"/>
            <p:cNvSpPr/>
            <p:nvPr/>
          </p:nvSpPr>
          <p:spPr>
            <a:xfrm flipV="1">
              <a:off x="145" y="0"/>
              <a:ext cx="0" cy="240"/>
            </a:xfrm>
            <a:prstGeom prst="line">
              <a:avLst/>
            </a:prstGeom>
            <a:ln w="38100" cap="flat" cmpd="sng">
              <a:solidFill>
                <a:srgbClr val="6600FF"/>
              </a:solidFill>
              <a:prstDash val="solid"/>
              <a:headEnd type="none" w="med" len="med"/>
              <a:tailEnd type="stealth" w="sm" len="lg"/>
            </a:ln>
          </p:spPr>
        </p:sp>
      </p:grpSp>
      <p:sp>
        <p:nvSpPr>
          <p:cNvPr id="16434" name="Text Box 50"/>
          <p:cNvSpPr txBox="1"/>
          <p:nvPr/>
        </p:nvSpPr>
        <p:spPr>
          <a:xfrm>
            <a:off x="3071813" y="5544979"/>
            <a:ext cx="1354137"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800000"/>
                </a:solidFill>
                <a:latin typeface="Times New Roman" panose="02020603050405020304" pitchFamily="18" charset="0"/>
                <a:ea typeface="隶书" panose="02010509060101010101" pitchFamily="49" charset="-122"/>
              </a:rPr>
              <a:t>U = RI</a:t>
            </a:r>
          </a:p>
        </p:txBody>
      </p:sp>
      <p:sp>
        <p:nvSpPr>
          <p:cNvPr id="7" name="Text Box 51"/>
          <p:cNvSpPr txBox="1"/>
          <p:nvPr/>
        </p:nvSpPr>
        <p:spPr>
          <a:xfrm>
            <a:off x="3961924" y="6110923"/>
            <a:ext cx="219329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800000"/>
                </a:solidFill>
                <a:latin typeface="Times New Roman" panose="02020603050405020304" pitchFamily="18" charset="0"/>
              </a:rPr>
              <a:t>或  </a:t>
            </a:r>
            <a:r>
              <a:rPr lang="en-US" altLang="zh-CN" sz="2400" b="1" i="1">
                <a:solidFill>
                  <a:srgbClr val="800000"/>
                </a:solidFill>
                <a:latin typeface="Times New Roman" panose="02020603050405020304" pitchFamily="18" charset="0"/>
                <a:ea typeface="隶书" panose="02010509060101010101" pitchFamily="49" charset="-122"/>
              </a:rPr>
              <a:t>U = E – R</a:t>
            </a:r>
            <a:r>
              <a:rPr lang="en-US" altLang="zh-CN" sz="2400" b="1" baseline="-25000">
                <a:solidFill>
                  <a:srgbClr val="800000"/>
                </a:solidFill>
                <a:latin typeface="Times New Roman" panose="02020603050405020304" pitchFamily="18" charset="0"/>
                <a:ea typeface="隶书" panose="02010509060101010101" pitchFamily="49" charset="-122"/>
              </a:rPr>
              <a:t>0</a:t>
            </a:r>
            <a:r>
              <a:rPr lang="en-US" altLang="zh-CN" sz="2400" b="1" i="1">
                <a:solidFill>
                  <a:srgbClr val="800000"/>
                </a:solidFill>
                <a:latin typeface="Times New Roman" panose="02020603050405020304" pitchFamily="18" charset="0"/>
                <a:ea typeface="隶书" panose="02010509060101010101" pitchFamily="49" charset="-122"/>
              </a:rPr>
              <a:t>I </a:t>
            </a:r>
          </a:p>
        </p:txBody>
      </p:sp>
      <p:sp>
        <p:nvSpPr>
          <p:cNvPr id="8" name="Line 52"/>
          <p:cNvSpPr/>
          <p:nvPr/>
        </p:nvSpPr>
        <p:spPr>
          <a:xfrm>
            <a:off x="4872038" y="2691448"/>
            <a:ext cx="0" cy="2536825"/>
          </a:xfrm>
          <a:prstGeom prst="line">
            <a:avLst/>
          </a:prstGeom>
          <a:ln w="38100" cap="flat" cmpd="sng">
            <a:solidFill>
              <a:schemeClr val="tx1"/>
            </a:solidFill>
            <a:prstDash val="solid"/>
            <a:headEnd type="none" w="med" len="med"/>
            <a:tailEnd type="none" w="med" len="med"/>
          </a:ln>
        </p:spPr>
      </p:sp>
      <p:sp>
        <p:nvSpPr>
          <p:cNvPr id="16420" name="Line 53"/>
          <p:cNvSpPr/>
          <p:nvPr/>
        </p:nvSpPr>
        <p:spPr>
          <a:xfrm>
            <a:off x="4151313" y="5228273"/>
            <a:ext cx="725487" cy="15875"/>
          </a:xfrm>
          <a:prstGeom prst="line">
            <a:avLst/>
          </a:prstGeom>
          <a:ln w="38100" cap="flat" cmpd="sng">
            <a:solidFill>
              <a:schemeClr val="tx1"/>
            </a:solidFill>
            <a:prstDash val="solid"/>
            <a:headEnd type="none" w="med" len="med"/>
            <a:tailEnd type="none" w="med" len="med"/>
          </a:ln>
        </p:spPr>
      </p:sp>
      <p:sp>
        <p:nvSpPr>
          <p:cNvPr id="16421" name="Line 54"/>
          <p:cNvSpPr/>
          <p:nvPr/>
        </p:nvSpPr>
        <p:spPr>
          <a:xfrm flipV="1">
            <a:off x="4079875" y="2691448"/>
            <a:ext cx="792163" cy="0"/>
          </a:xfrm>
          <a:prstGeom prst="line">
            <a:avLst/>
          </a:prstGeom>
          <a:ln w="38100" cap="flat" cmpd="sng">
            <a:solidFill>
              <a:schemeClr val="tx1"/>
            </a:solidFill>
            <a:prstDash val="solid"/>
            <a:headEnd type="none" w="med" len="med"/>
            <a:tailEnd type="none" w="med" len="med"/>
          </a:ln>
        </p:spPr>
      </p:sp>
      <p:sp useBgFill="1">
        <p:nvSpPr>
          <p:cNvPr id="16422" name="Rectangle 55"/>
          <p:cNvSpPr/>
          <p:nvPr/>
        </p:nvSpPr>
        <p:spPr>
          <a:xfrm rot="-5400000">
            <a:off x="4610100" y="3872548"/>
            <a:ext cx="533400" cy="152400"/>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useBgFill="1">
        <p:nvSpPr>
          <p:cNvPr id="16423" name="Rectangle 56"/>
          <p:cNvSpPr/>
          <p:nvPr/>
        </p:nvSpPr>
        <p:spPr>
          <a:xfrm rot="-5400000">
            <a:off x="2362200" y="4405948"/>
            <a:ext cx="533400" cy="152400"/>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16424" name="Oval 57"/>
          <p:cNvSpPr/>
          <p:nvPr/>
        </p:nvSpPr>
        <p:spPr>
          <a:xfrm>
            <a:off x="2381250" y="3243898"/>
            <a:ext cx="457200" cy="4572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16425" name="Line 58"/>
          <p:cNvSpPr/>
          <p:nvPr/>
        </p:nvSpPr>
        <p:spPr>
          <a:xfrm flipV="1">
            <a:off x="3505200" y="2696210"/>
            <a:ext cx="609600" cy="228600"/>
          </a:xfrm>
          <a:prstGeom prst="line">
            <a:avLst/>
          </a:prstGeom>
          <a:ln w="38100" cap="flat" cmpd="sng">
            <a:solidFill>
              <a:schemeClr val="tx1"/>
            </a:solidFill>
            <a:prstDash val="solid"/>
            <a:headEnd type="none" w="med" len="med"/>
            <a:tailEnd type="none" w="med" len="med"/>
          </a:ln>
        </p:spPr>
      </p:sp>
      <p:sp>
        <p:nvSpPr>
          <p:cNvPr id="9" name="Line 64"/>
          <p:cNvSpPr/>
          <p:nvPr/>
        </p:nvSpPr>
        <p:spPr>
          <a:xfrm flipH="1">
            <a:off x="3810000" y="2729548"/>
            <a:ext cx="3175" cy="2647950"/>
          </a:xfrm>
          <a:prstGeom prst="line">
            <a:avLst/>
          </a:prstGeom>
          <a:ln w="38100" cap="flat" cmpd="sng">
            <a:solidFill>
              <a:srgbClr val="6600FF"/>
            </a:solidFill>
            <a:prstDash val="sysDot"/>
            <a:headEnd type="none" w="med" len="med"/>
            <a:tailEnd type="none" w="med" len="med"/>
          </a:ln>
        </p:spPr>
      </p:sp>
      <p:grpSp>
        <p:nvGrpSpPr>
          <p:cNvPr id="10" name="Group 65"/>
          <p:cNvGrpSpPr/>
          <p:nvPr/>
        </p:nvGrpSpPr>
        <p:grpSpPr>
          <a:xfrm>
            <a:off x="3359150" y="2688273"/>
            <a:ext cx="838200" cy="2540000"/>
            <a:chOff x="0" y="14"/>
            <a:chExt cx="528" cy="1600"/>
          </a:xfrm>
        </p:grpSpPr>
        <p:sp>
          <p:nvSpPr>
            <p:cNvPr id="16433" name="Line 66"/>
            <p:cNvSpPr/>
            <p:nvPr/>
          </p:nvSpPr>
          <p:spPr>
            <a:xfrm>
              <a:off x="0" y="14"/>
              <a:ext cx="480" cy="0"/>
            </a:xfrm>
            <a:prstGeom prst="line">
              <a:avLst/>
            </a:prstGeom>
            <a:ln w="57150" cap="flat" cmpd="sng">
              <a:solidFill>
                <a:srgbClr val="FF0066"/>
              </a:solidFill>
              <a:prstDash val="solid"/>
              <a:headEnd type="none" w="med" len="med"/>
              <a:tailEnd type="none" w="med" len="med"/>
            </a:ln>
          </p:spPr>
        </p:sp>
        <p:sp>
          <p:nvSpPr>
            <p:cNvPr id="11" name="Line 67"/>
            <p:cNvSpPr/>
            <p:nvPr/>
          </p:nvSpPr>
          <p:spPr>
            <a:xfrm>
              <a:off x="48" y="1614"/>
              <a:ext cx="480" cy="0"/>
            </a:xfrm>
            <a:prstGeom prst="line">
              <a:avLst/>
            </a:prstGeom>
            <a:ln w="57150" cap="flat" cmpd="sng">
              <a:solidFill>
                <a:srgbClr val="FF0066"/>
              </a:solidFill>
              <a:prstDash val="solid"/>
              <a:headEnd type="none" w="med" len="med"/>
              <a:tailEnd type="none" w="med" len="med"/>
            </a:ln>
          </p:spPr>
        </p:sp>
      </p:grpSp>
      <p:sp>
        <p:nvSpPr>
          <p:cNvPr id="16428" name="Text Box 2"/>
          <p:cNvSpPr txBox="1"/>
          <p:nvPr/>
        </p:nvSpPr>
        <p:spPr>
          <a:xfrm>
            <a:off x="1847850" y="1125220"/>
            <a:ext cx="4114800" cy="4914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600" b="1">
                <a:solidFill>
                  <a:srgbClr val="7030A0"/>
                </a:solidFill>
                <a:latin typeface="Times New Roman" panose="02020603050405020304" pitchFamily="18" charset="0"/>
                <a:ea typeface="黑体" panose="02010609060101010101" pitchFamily="2" charset="-122"/>
              </a:rPr>
              <a:t>1.4.1</a:t>
            </a:r>
            <a:r>
              <a:rPr lang="zh-CN" altLang="en-US" sz="2600" b="1" dirty="0">
                <a:solidFill>
                  <a:srgbClr val="7030A0"/>
                </a:solidFill>
                <a:latin typeface="Times New Roman" panose="02020603050405020304" pitchFamily="18" charset="0"/>
                <a:ea typeface="黑体" panose="02010609060101010101" pitchFamily="2" charset="-122"/>
              </a:rPr>
              <a:t>　电源有载工作</a:t>
            </a:r>
          </a:p>
        </p:txBody>
      </p:sp>
      <p:grpSp>
        <p:nvGrpSpPr>
          <p:cNvPr id="12" name="Group 61"/>
          <p:cNvGrpSpPr/>
          <p:nvPr/>
        </p:nvGrpSpPr>
        <p:grpSpPr>
          <a:xfrm>
            <a:off x="3397250" y="2723198"/>
            <a:ext cx="758825" cy="2855912"/>
            <a:chOff x="-22" y="10"/>
            <a:chExt cx="478" cy="1754"/>
          </a:xfrm>
        </p:grpSpPr>
        <p:sp useBgFill="1">
          <p:nvSpPr>
            <p:cNvPr id="16431" name="Rectangle 63"/>
            <p:cNvSpPr/>
            <p:nvPr/>
          </p:nvSpPr>
          <p:spPr>
            <a:xfrm>
              <a:off x="-22" y="10"/>
              <a:ext cx="430" cy="192"/>
            </a:xfrm>
            <a:prstGeom prst="rect">
              <a:avLst/>
            </a:prstGeom>
            <a:ln w="9525">
              <a:noFill/>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useBgFill="1">
          <p:nvSpPr>
            <p:cNvPr id="16432" name="Rectangle 62"/>
            <p:cNvSpPr/>
            <p:nvPr/>
          </p:nvSpPr>
          <p:spPr>
            <a:xfrm>
              <a:off x="24" y="1572"/>
              <a:ext cx="432" cy="192"/>
            </a:xfrm>
            <a:prstGeom prst="rect">
              <a:avLst/>
            </a:prstGeom>
            <a:ln w="9525">
              <a:noFill/>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sp>
        <p:nvSpPr>
          <p:cNvPr id="68" name="Text Box 9"/>
          <p:cNvSpPr txBox="1"/>
          <p:nvPr/>
        </p:nvSpPr>
        <p:spPr>
          <a:xfrm>
            <a:off x="2351088" y="1770698"/>
            <a:ext cx="2759075"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en-US" altLang="zh-CN" sz="2400" b="1">
                <a:solidFill>
                  <a:srgbClr val="C00000"/>
                </a:solidFill>
                <a:latin typeface="Times New Roman" panose="02020603050405020304" pitchFamily="18" charset="0"/>
              </a:rPr>
              <a:t>(1) </a:t>
            </a:r>
            <a:r>
              <a:rPr lang="zh-CN" altLang="en-US" sz="2400" b="1" dirty="0">
                <a:solidFill>
                  <a:srgbClr val="C00000"/>
                </a:solidFill>
                <a:latin typeface="Times New Roman" panose="02020603050405020304" pitchFamily="18" charset="0"/>
              </a:rPr>
              <a:t>电压与电流</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dissolv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12"/>
                                        </p:tgtEl>
                                        <p:attrNameLst>
                                          <p:attrName>style.visibility</p:attrName>
                                        </p:attrNameLst>
                                      </p:cBhvr>
                                      <p:to>
                                        <p:strVal val="visible"/>
                                      </p:to>
                                    </p:se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par>
                          <p:cTn id="16" fill="hold">
                            <p:stCondLst>
                              <p:cond delay="1000"/>
                            </p:stCondLst>
                            <p:childTnLst>
                              <p:par>
                                <p:cTn id="17" presetID="9" presetClass="entr" presetSubtype="0" fill="hold" grpId="0" nodeType="afterEffect">
                                  <p:stCondLst>
                                    <p:cond delay="0"/>
                                  </p:stCondLst>
                                  <p:childTnLst>
                                    <p:set>
                                      <p:cBhvr>
                                        <p:cTn id="18" dur="1" fill="hold">
                                          <p:stCondLst>
                                            <p:cond delay="0"/>
                                          </p:stCondLst>
                                        </p:cTn>
                                        <p:tgtEl>
                                          <p:spTgt spid="16392"/>
                                        </p:tgtEl>
                                        <p:attrNameLst>
                                          <p:attrName>style.visibility</p:attrName>
                                        </p:attrNameLst>
                                      </p:cBhvr>
                                      <p:to>
                                        <p:strVal val="visible"/>
                                      </p:to>
                                    </p:set>
                                    <p:animEffect transition="in" filter="dissolve">
                                      <p:cBhvr>
                                        <p:cTn id="19" dur="500"/>
                                        <p:tgtEl>
                                          <p:spTgt spid="1639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9" fill="hold" grpId="0" nodeType="clickEffect">
                                  <p:stCondLst>
                                    <p:cond delay="0"/>
                                  </p:stCondLst>
                                  <p:childTnLst>
                                    <p:set>
                                      <p:cBhvr>
                                        <p:cTn id="23" dur="1" fill="hold">
                                          <p:stCondLst>
                                            <p:cond delay="0"/>
                                          </p:stCondLst>
                                        </p:cTn>
                                        <p:tgtEl>
                                          <p:spTgt spid="16426"/>
                                        </p:tgtEl>
                                        <p:attrNameLst>
                                          <p:attrName>style.visibility</p:attrName>
                                        </p:attrNameLst>
                                      </p:cBhvr>
                                      <p:to>
                                        <p:strVal val="visible"/>
                                      </p:to>
                                    </p:set>
                                    <p:anim calcmode="lin" valueType="num">
                                      <p:cBhvr additive="base">
                                        <p:cTn id="24" dur="500" fill="hold"/>
                                        <p:tgtEl>
                                          <p:spTgt spid="16426"/>
                                        </p:tgtEl>
                                        <p:attrNameLst>
                                          <p:attrName>ppt_x</p:attrName>
                                        </p:attrNameLst>
                                      </p:cBhvr>
                                      <p:tavLst>
                                        <p:tav tm="0">
                                          <p:val>
                                            <p:strVal val="0-#ppt_w/2"/>
                                          </p:val>
                                        </p:tav>
                                        <p:tav tm="100000">
                                          <p:val>
                                            <p:strVal val="#ppt_x"/>
                                          </p:val>
                                        </p:tav>
                                      </p:tavLst>
                                    </p:anim>
                                    <p:anim calcmode="lin" valueType="num">
                                      <p:cBhvr additive="base">
                                        <p:cTn id="25" dur="500" fill="hold"/>
                                        <p:tgtEl>
                                          <p:spTgt spid="16426"/>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9" fill="hold" grpId="0" nodeType="clickEffect">
                                  <p:stCondLst>
                                    <p:cond delay="0"/>
                                  </p:stCondLst>
                                  <p:childTnLst>
                                    <p:set>
                                      <p:cBhvr>
                                        <p:cTn id="29" dur="1" fill="hold">
                                          <p:stCondLst>
                                            <p:cond delay="0"/>
                                          </p:stCondLst>
                                        </p:cTn>
                                        <p:tgtEl>
                                          <p:spTgt spid="16427"/>
                                        </p:tgtEl>
                                        <p:attrNameLst>
                                          <p:attrName>style.visibility</p:attrName>
                                        </p:attrNameLst>
                                      </p:cBhvr>
                                      <p:to>
                                        <p:strVal val="visible"/>
                                      </p:to>
                                    </p:set>
                                    <p:anim calcmode="lin" valueType="num">
                                      <p:cBhvr additive="base">
                                        <p:cTn id="30" dur="500" fill="hold"/>
                                        <p:tgtEl>
                                          <p:spTgt spid="16427"/>
                                        </p:tgtEl>
                                        <p:attrNameLst>
                                          <p:attrName>ppt_x</p:attrName>
                                        </p:attrNameLst>
                                      </p:cBhvr>
                                      <p:tavLst>
                                        <p:tav tm="0">
                                          <p:val>
                                            <p:strVal val="0-#ppt_w/2"/>
                                          </p:val>
                                        </p:tav>
                                        <p:tav tm="100000">
                                          <p:val>
                                            <p:strVal val="#ppt_x"/>
                                          </p:val>
                                        </p:tav>
                                      </p:tavLst>
                                    </p:anim>
                                    <p:anim calcmode="lin" valueType="num">
                                      <p:cBhvr additive="base">
                                        <p:cTn id="31" dur="500" fill="hold"/>
                                        <p:tgtEl>
                                          <p:spTgt spid="16427"/>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6419"/>
                                        </p:tgtEl>
                                        <p:attrNameLst>
                                          <p:attrName>style.visibility</p:attrName>
                                        </p:attrNameLst>
                                      </p:cBhvr>
                                      <p:to>
                                        <p:strVal val="visible"/>
                                      </p:to>
                                    </p:set>
                                    <p:animEffect transition="in" filter="dissolve">
                                      <p:cBhvr>
                                        <p:cTn id="36" dur="500"/>
                                        <p:tgtEl>
                                          <p:spTgt spid="16419"/>
                                        </p:tgtEl>
                                      </p:cBhvr>
                                    </p:animEffect>
                                  </p:childTnLst>
                                </p:cTn>
                              </p:par>
                            </p:childTnLst>
                          </p:cTn>
                        </p:par>
                        <p:par>
                          <p:cTn id="37" fill="hold">
                            <p:stCondLst>
                              <p:cond delay="500"/>
                            </p:stCondLst>
                            <p:childTnLst>
                              <p:par>
                                <p:cTn id="38" presetID="9" presetClass="entr" presetSubtype="0" fill="hold" grpId="0" nodeType="afterEffect">
                                  <p:stCondLst>
                                    <p:cond delay="0"/>
                                  </p:stCondLst>
                                  <p:childTnLst>
                                    <p:set>
                                      <p:cBhvr>
                                        <p:cTn id="39" dur="1" fill="hold">
                                          <p:stCondLst>
                                            <p:cond delay="0"/>
                                          </p:stCondLst>
                                        </p:cTn>
                                        <p:tgtEl>
                                          <p:spTgt spid="16391"/>
                                        </p:tgtEl>
                                        <p:attrNameLst>
                                          <p:attrName>style.visibility</p:attrName>
                                        </p:attrNameLst>
                                      </p:cBhvr>
                                      <p:to>
                                        <p:strVal val="visible"/>
                                      </p:to>
                                    </p:set>
                                    <p:animEffect transition="in" filter="dissolve">
                                      <p:cBhvr>
                                        <p:cTn id="40" dur="500"/>
                                        <p:tgtEl>
                                          <p:spTgt spid="1639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6434"/>
                                        </p:tgtEl>
                                        <p:attrNameLst>
                                          <p:attrName>style.visibility</p:attrName>
                                        </p:attrNameLst>
                                      </p:cBhvr>
                                      <p:to>
                                        <p:strVal val="visible"/>
                                      </p:to>
                                    </p:set>
                                    <p:animEffect transition="in" filter="wipe(left)">
                                      <p:cBhvr>
                                        <p:cTn id="45" dur="500"/>
                                        <p:tgtEl>
                                          <p:spTgt spid="1643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wipe(left)">
                                      <p:cBhvr>
                                        <p:cTn id="50" dur="500"/>
                                        <p:tgtEl>
                                          <p:spTgt spid="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left)">
                                      <p:cBhvr>
                                        <p:cTn id="55" dur="500"/>
                                        <p:tgtEl>
                                          <p:spTgt spid="7"/>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6416"/>
                                        </p:tgtEl>
                                        <p:attrNameLst>
                                          <p:attrName>style.visibility</p:attrName>
                                        </p:attrNameLst>
                                      </p:cBhvr>
                                      <p:to>
                                        <p:strVal val="visible"/>
                                      </p:to>
                                    </p:set>
                                    <p:animEffect transition="in" filter="blinds(horizontal)">
                                      <p:cBhvr>
                                        <p:cTn id="60" dur="500"/>
                                        <p:tgtEl>
                                          <p:spTgt spid="16416"/>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dissolve">
                                      <p:cBhvr>
                                        <p:cTn id="65" dur="500"/>
                                        <p:tgtEl>
                                          <p:spTgt spid="5"/>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blinds(horizontal)">
                                      <p:cBhvr>
                                        <p:cTn id="70" dur="500"/>
                                        <p:tgtEl>
                                          <p:spTgt spid="3"/>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nodeType="clickEffect">
                                  <p:stCondLst>
                                    <p:cond delay="0"/>
                                  </p:stCondLst>
                                  <p:childTnLst>
                                    <p:set>
                                      <p:cBhvr>
                                        <p:cTn id="74" dur="1" fill="hold">
                                          <p:stCondLst>
                                            <p:cond delay="0"/>
                                          </p:stCondLst>
                                        </p:cTn>
                                        <p:tgtEl>
                                          <p:spTgt spid="16409"/>
                                        </p:tgtEl>
                                        <p:attrNameLst>
                                          <p:attrName>style.visibility</p:attrName>
                                        </p:attrNameLst>
                                      </p:cBhvr>
                                      <p:to>
                                        <p:strVal val="visible"/>
                                      </p:to>
                                    </p:set>
                                    <p:animEffect transition="in" filter="blinds(horizontal)">
                                      <p:cBhvr>
                                        <p:cTn id="75" dur="500"/>
                                        <p:tgtEl>
                                          <p:spTgt spid="16409"/>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42" fill="hold" nodeType="clickEffect">
                                  <p:stCondLst>
                                    <p:cond delay="0"/>
                                  </p:stCondLst>
                                  <p:childTnLst>
                                    <p:set>
                                      <p:cBhvr>
                                        <p:cTn id="79" dur="1" fill="hold">
                                          <p:stCondLst>
                                            <p:cond delay="0"/>
                                          </p:stCondLst>
                                        </p:cTn>
                                        <p:tgtEl>
                                          <p:spTgt spid="6"/>
                                        </p:tgtEl>
                                        <p:attrNameLst>
                                          <p:attrName>style.visibility</p:attrName>
                                        </p:attrNameLst>
                                      </p:cBhvr>
                                      <p:to>
                                        <p:strVal val="visible"/>
                                      </p:to>
                                    </p:set>
                                    <p:animEffect transition="in" filter="barn(outHorizontal)">
                                      <p:cBhvr>
                                        <p:cTn id="80" dur="500"/>
                                        <p:tgtEl>
                                          <p:spTgt spid="6"/>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42" fill="hold" nodeType="clickEffect">
                                  <p:stCondLst>
                                    <p:cond delay="0"/>
                                  </p:stCondLst>
                                  <p:childTnLst>
                                    <p:set>
                                      <p:cBhvr>
                                        <p:cTn id="84" dur="1" fill="hold">
                                          <p:stCondLst>
                                            <p:cond delay="0"/>
                                          </p:stCondLst>
                                        </p:cTn>
                                        <p:tgtEl>
                                          <p:spTgt spid="4"/>
                                        </p:tgtEl>
                                        <p:attrNameLst>
                                          <p:attrName>style.visibility</p:attrName>
                                        </p:attrNameLst>
                                      </p:cBhvr>
                                      <p:to>
                                        <p:strVal val="visible"/>
                                      </p:to>
                                    </p:set>
                                    <p:animEffect transition="in" filter="barn(outHorizontal)">
                                      <p:cBhvr>
                                        <p:cTn id="85" dur="500"/>
                                        <p:tgtEl>
                                          <p:spTgt spid="4"/>
                                        </p:tgtEl>
                                      </p:cBhvr>
                                    </p:animEffect>
                                  </p:childTnLst>
                                </p:cTn>
                              </p:par>
                            </p:childTnLst>
                          </p:cTn>
                        </p:par>
                      </p:childTnLst>
                    </p:cTn>
                  </p:par>
                  <p:par>
                    <p:cTn id="86" fill="hold">
                      <p:stCondLst>
                        <p:cond delay="indefinite"/>
                      </p:stCondLst>
                      <p:childTnLst>
                        <p:par>
                          <p:cTn id="87" fill="hold">
                            <p:stCondLst>
                              <p:cond delay="0"/>
                            </p:stCondLst>
                            <p:childTnLst>
                              <p:par>
                                <p:cTn id="88" presetID="4" presetClass="entr" presetSubtype="32" fill="hold" grpId="0" nodeType="clickEffect">
                                  <p:stCondLst>
                                    <p:cond delay="0"/>
                                  </p:stCondLst>
                                  <p:childTnLst>
                                    <p:set>
                                      <p:cBhvr>
                                        <p:cTn id="89" dur="1" fill="hold">
                                          <p:stCondLst>
                                            <p:cond delay="0"/>
                                          </p:stCondLst>
                                        </p:cTn>
                                        <p:tgtEl>
                                          <p:spTgt spid="16417"/>
                                        </p:tgtEl>
                                        <p:attrNameLst>
                                          <p:attrName>style.visibility</p:attrName>
                                        </p:attrNameLst>
                                      </p:cBhvr>
                                      <p:to>
                                        <p:strVal val="visible"/>
                                      </p:to>
                                    </p:set>
                                    <p:animEffect transition="in" filter="box(out)">
                                      <p:cBhvr>
                                        <p:cTn id="90" dur="500"/>
                                        <p:tgtEl>
                                          <p:spTgt spid="16417"/>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grpId="0" nodeType="clickEffect">
                                  <p:stCondLst>
                                    <p:cond delay="0"/>
                                  </p:stCondLst>
                                  <p:childTnLst>
                                    <p:set>
                                      <p:cBhvr>
                                        <p:cTn id="94" dur="1" fill="hold">
                                          <p:stCondLst>
                                            <p:cond delay="0"/>
                                          </p:stCondLst>
                                        </p:cTn>
                                        <p:tgtEl>
                                          <p:spTgt spid="16418"/>
                                        </p:tgtEl>
                                        <p:attrNameLst>
                                          <p:attrName>style.visibility</p:attrName>
                                        </p:attrNameLst>
                                      </p:cBhvr>
                                      <p:to>
                                        <p:strVal val="visible"/>
                                      </p:to>
                                    </p:set>
                                    <p:animEffect transition="in" filter="blinds(horizontal)">
                                      <p:cBhvr>
                                        <p:cTn id="95" dur="500"/>
                                        <p:tgtEl>
                                          <p:spTgt spid="16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p:bldP spid="16392" grpId="0"/>
      <p:bldP spid="16416" grpId="0" bldLvl="0" animBg="1"/>
      <p:bldP spid="16417" grpId="0"/>
      <p:bldP spid="16418" grpId="0"/>
      <p:bldP spid="16426" grpId="0"/>
      <p:bldP spid="16427" grpId="0"/>
      <p:bldP spid="16434" grpId="0"/>
      <p:bldP spid="7" grpId="0"/>
      <p:bldP spid="6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3"/>
          <p:cNvSpPr txBox="1"/>
          <p:nvPr/>
        </p:nvSpPr>
        <p:spPr>
          <a:xfrm>
            <a:off x="2795905" y="4939983"/>
            <a:ext cx="171323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zh-CN" altLang="en-US" sz="2400" b="1" dirty="0">
                <a:solidFill>
                  <a:srgbClr val="C00000"/>
                </a:solidFill>
                <a:latin typeface="Times New Roman" panose="02020603050405020304" pitchFamily="18" charset="0"/>
              </a:rPr>
              <a:t>电压与电流</a:t>
            </a:r>
          </a:p>
        </p:txBody>
      </p:sp>
      <p:sp>
        <p:nvSpPr>
          <p:cNvPr id="17411" name="Text Box 4"/>
          <p:cNvSpPr txBox="1"/>
          <p:nvPr/>
        </p:nvSpPr>
        <p:spPr>
          <a:xfrm>
            <a:off x="3852069" y="5617845"/>
            <a:ext cx="105156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800000"/>
                </a:solidFill>
                <a:latin typeface="Times New Roman" panose="02020603050405020304" pitchFamily="18" charset="0"/>
                <a:ea typeface="隶书" panose="02010509060101010101" pitchFamily="49" charset="-122"/>
              </a:rPr>
              <a:t>U </a:t>
            </a:r>
            <a:r>
              <a:rPr lang="en-US" altLang="zh-CN" sz="2400" b="1">
                <a:solidFill>
                  <a:srgbClr val="800000"/>
                </a:solidFill>
                <a:latin typeface="Times New Roman" panose="02020603050405020304" pitchFamily="18" charset="0"/>
                <a:ea typeface="隶书" panose="02010509060101010101" pitchFamily="49" charset="-122"/>
              </a:rPr>
              <a:t>= </a:t>
            </a:r>
            <a:r>
              <a:rPr lang="en-US" altLang="zh-CN" sz="2400" b="1" i="1">
                <a:solidFill>
                  <a:srgbClr val="800000"/>
                </a:solidFill>
                <a:latin typeface="Times New Roman" panose="02020603050405020304" pitchFamily="18" charset="0"/>
                <a:ea typeface="隶书" panose="02010509060101010101" pitchFamily="49" charset="-122"/>
              </a:rPr>
              <a:t>RI</a:t>
            </a:r>
          </a:p>
        </p:txBody>
      </p:sp>
      <p:sp>
        <p:nvSpPr>
          <p:cNvPr id="17412" name="Text Box 5"/>
          <p:cNvSpPr txBox="1"/>
          <p:nvPr/>
        </p:nvSpPr>
        <p:spPr>
          <a:xfrm>
            <a:off x="3857308" y="6049645"/>
            <a:ext cx="173482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800000"/>
                </a:solidFill>
                <a:latin typeface="Times New Roman" panose="02020603050405020304" pitchFamily="18" charset="0"/>
                <a:ea typeface="隶书" panose="02010509060101010101" pitchFamily="49" charset="-122"/>
              </a:rPr>
              <a:t>U </a:t>
            </a:r>
            <a:r>
              <a:rPr lang="en-US" altLang="zh-CN" sz="2400" b="1">
                <a:solidFill>
                  <a:srgbClr val="800000"/>
                </a:solidFill>
                <a:latin typeface="Times New Roman" panose="02020603050405020304" pitchFamily="18" charset="0"/>
                <a:ea typeface="隶书" panose="02010509060101010101" pitchFamily="49" charset="-122"/>
              </a:rPr>
              <a:t>= </a:t>
            </a:r>
            <a:r>
              <a:rPr lang="en-US" altLang="zh-CN" sz="2400" b="1" i="1">
                <a:solidFill>
                  <a:srgbClr val="800000"/>
                </a:solidFill>
                <a:latin typeface="Times New Roman" panose="02020603050405020304" pitchFamily="18" charset="0"/>
                <a:ea typeface="隶书" panose="02010509060101010101" pitchFamily="49" charset="-122"/>
              </a:rPr>
              <a:t>E – R</a:t>
            </a:r>
            <a:r>
              <a:rPr lang="en-US" altLang="zh-CN" sz="2400" b="1" baseline="-25000">
                <a:solidFill>
                  <a:srgbClr val="800000"/>
                </a:solidFill>
                <a:latin typeface="Times New Roman" panose="02020603050405020304" pitchFamily="18" charset="0"/>
                <a:ea typeface="隶书" panose="02010509060101010101" pitchFamily="49" charset="-122"/>
              </a:rPr>
              <a:t>0</a:t>
            </a:r>
            <a:r>
              <a:rPr lang="en-US" altLang="zh-CN" sz="2400" b="1" i="1">
                <a:solidFill>
                  <a:srgbClr val="800000"/>
                </a:solidFill>
                <a:latin typeface="Times New Roman" panose="02020603050405020304" pitchFamily="18" charset="0"/>
                <a:ea typeface="隶书" panose="02010509060101010101" pitchFamily="49" charset="-122"/>
              </a:rPr>
              <a:t>I </a:t>
            </a:r>
          </a:p>
        </p:txBody>
      </p:sp>
      <p:sp>
        <p:nvSpPr>
          <p:cNvPr id="17414" name="Text Box 6"/>
          <p:cNvSpPr txBox="1"/>
          <p:nvPr/>
        </p:nvSpPr>
        <p:spPr>
          <a:xfrm>
            <a:off x="6072505" y="1195070"/>
            <a:ext cx="34290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en-US" altLang="zh-CN" sz="2400" b="1">
                <a:solidFill>
                  <a:srgbClr val="C00000"/>
                </a:solidFill>
                <a:latin typeface="Times New Roman" panose="02020603050405020304" pitchFamily="18" charset="0"/>
              </a:rPr>
              <a:t>(2) </a:t>
            </a:r>
            <a:r>
              <a:rPr lang="zh-CN" altLang="en-US" sz="2400" b="1" dirty="0">
                <a:solidFill>
                  <a:srgbClr val="C00000"/>
                </a:solidFill>
                <a:latin typeface="Times New Roman" panose="02020603050405020304" pitchFamily="18" charset="0"/>
              </a:rPr>
              <a:t>功率与功率平衡</a:t>
            </a:r>
          </a:p>
        </p:txBody>
      </p:sp>
      <p:sp>
        <p:nvSpPr>
          <p:cNvPr id="17415" name="Text Box 7"/>
          <p:cNvSpPr txBox="1"/>
          <p:nvPr/>
        </p:nvSpPr>
        <p:spPr>
          <a:xfrm>
            <a:off x="6823552" y="1742758"/>
            <a:ext cx="207137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800000"/>
                </a:solidFill>
                <a:latin typeface="Times New Roman" panose="02020603050405020304" pitchFamily="18" charset="0"/>
                <a:ea typeface="隶书" panose="02010509060101010101" pitchFamily="49" charset="-122"/>
              </a:rPr>
              <a:t>UI </a:t>
            </a:r>
            <a:r>
              <a:rPr lang="en-US" altLang="zh-CN" sz="2400" b="1">
                <a:solidFill>
                  <a:srgbClr val="800000"/>
                </a:solidFill>
                <a:latin typeface="Times New Roman" panose="02020603050405020304" pitchFamily="18" charset="0"/>
                <a:ea typeface="隶书" panose="02010509060101010101" pitchFamily="49" charset="-122"/>
              </a:rPr>
              <a:t>= </a:t>
            </a:r>
            <a:r>
              <a:rPr lang="en-US" altLang="zh-CN" sz="2400" b="1" i="1">
                <a:solidFill>
                  <a:srgbClr val="800000"/>
                </a:solidFill>
                <a:latin typeface="Times New Roman" panose="02020603050405020304" pitchFamily="18" charset="0"/>
                <a:ea typeface="隶书" panose="02010509060101010101" pitchFamily="49" charset="-122"/>
              </a:rPr>
              <a:t>EI – R</a:t>
            </a:r>
            <a:r>
              <a:rPr lang="en-US" altLang="zh-CN" sz="2400" b="1" baseline="-25000">
                <a:solidFill>
                  <a:srgbClr val="800000"/>
                </a:solidFill>
                <a:latin typeface="Times New Roman" panose="02020603050405020304" pitchFamily="18" charset="0"/>
                <a:ea typeface="隶书" panose="02010509060101010101" pitchFamily="49" charset="-122"/>
              </a:rPr>
              <a:t>0</a:t>
            </a:r>
            <a:r>
              <a:rPr lang="en-US" altLang="zh-CN" sz="2400" b="1" i="1">
                <a:solidFill>
                  <a:srgbClr val="800000"/>
                </a:solidFill>
                <a:latin typeface="Times New Roman" panose="02020603050405020304" pitchFamily="18" charset="0"/>
                <a:ea typeface="隶书" panose="02010509060101010101" pitchFamily="49" charset="-122"/>
              </a:rPr>
              <a:t>I</a:t>
            </a:r>
            <a:r>
              <a:rPr lang="en-US" altLang="zh-CN" sz="2400" b="1" baseline="30000">
                <a:solidFill>
                  <a:srgbClr val="800000"/>
                </a:solidFill>
                <a:latin typeface="Times New Roman" panose="02020603050405020304" pitchFamily="18" charset="0"/>
                <a:ea typeface="隶书" panose="02010509060101010101" pitchFamily="49" charset="-122"/>
              </a:rPr>
              <a:t>2</a:t>
            </a:r>
            <a:r>
              <a:rPr lang="en-US" altLang="zh-CN" sz="2400" b="1" i="1">
                <a:solidFill>
                  <a:srgbClr val="800000"/>
                </a:solidFill>
                <a:latin typeface="Times New Roman" panose="02020603050405020304" pitchFamily="18" charset="0"/>
                <a:ea typeface="隶书" panose="02010509060101010101" pitchFamily="49" charset="-122"/>
              </a:rPr>
              <a:t> </a:t>
            </a:r>
          </a:p>
        </p:txBody>
      </p:sp>
      <p:sp>
        <p:nvSpPr>
          <p:cNvPr id="17416" name="Text Box 8"/>
          <p:cNvSpPr txBox="1"/>
          <p:nvPr/>
        </p:nvSpPr>
        <p:spPr>
          <a:xfrm>
            <a:off x="6682105" y="2199958"/>
            <a:ext cx="220980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800000"/>
                </a:solidFill>
                <a:latin typeface="Times New Roman" panose="02020603050405020304" pitchFamily="18" charset="0"/>
                <a:ea typeface="隶书" panose="02010509060101010101" pitchFamily="49" charset="-122"/>
              </a:rPr>
              <a:t>P </a:t>
            </a:r>
            <a:r>
              <a:rPr lang="en-US" altLang="zh-CN" sz="2400" b="1">
                <a:solidFill>
                  <a:srgbClr val="800000"/>
                </a:solidFill>
                <a:latin typeface="Times New Roman" panose="02020603050405020304" pitchFamily="18" charset="0"/>
                <a:ea typeface="隶书" panose="02010509060101010101" pitchFamily="49" charset="-122"/>
              </a:rPr>
              <a:t>= </a:t>
            </a:r>
            <a:r>
              <a:rPr lang="en-US" altLang="zh-CN" sz="2400" b="1" i="1">
                <a:solidFill>
                  <a:srgbClr val="800000"/>
                </a:solidFill>
                <a:latin typeface="Times New Roman" panose="02020603050405020304" pitchFamily="18" charset="0"/>
                <a:ea typeface="隶书" panose="02010509060101010101" pitchFamily="49" charset="-122"/>
              </a:rPr>
              <a:t>P</a:t>
            </a:r>
            <a:r>
              <a:rPr lang="en-US" altLang="zh-CN" sz="2400" b="1" baseline="-25000">
                <a:solidFill>
                  <a:srgbClr val="800000"/>
                </a:solidFill>
                <a:latin typeface="Times New Roman" panose="02020603050405020304" pitchFamily="18" charset="0"/>
                <a:ea typeface="隶书" panose="02010509060101010101" pitchFamily="49" charset="-122"/>
              </a:rPr>
              <a:t>E</a:t>
            </a:r>
            <a:r>
              <a:rPr lang="en-US" altLang="zh-CN" sz="2400" b="1" i="1">
                <a:solidFill>
                  <a:srgbClr val="800000"/>
                </a:solidFill>
                <a:latin typeface="Times New Roman" panose="02020603050405020304" pitchFamily="18" charset="0"/>
                <a:ea typeface="隶书" panose="02010509060101010101" pitchFamily="49" charset="-122"/>
              </a:rPr>
              <a:t> – </a:t>
            </a:r>
            <a:r>
              <a:rPr lang="en-US" altLang="zh-CN" sz="2400" b="1">
                <a:solidFill>
                  <a:srgbClr val="800000"/>
                </a:solidFill>
                <a:latin typeface="Times New Roman" panose="02020603050405020304" pitchFamily="18" charset="0"/>
                <a:ea typeface="隶书" panose="02010509060101010101" pitchFamily="49" charset="-122"/>
                <a:sym typeface="Symbol" panose="05050102010706020507" pitchFamily="18" charset="2"/>
              </a:rPr>
              <a:t></a:t>
            </a:r>
            <a:r>
              <a:rPr lang="en-US" altLang="zh-CN" sz="2400" b="1" i="1">
                <a:solidFill>
                  <a:srgbClr val="800000"/>
                </a:solidFill>
                <a:latin typeface="Times New Roman" panose="02020603050405020304" pitchFamily="18" charset="0"/>
                <a:ea typeface="隶书" panose="02010509060101010101" pitchFamily="49" charset="-122"/>
              </a:rPr>
              <a:t>P </a:t>
            </a:r>
          </a:p>
        </p:txBody>
      </p:sp>
      <p:sp>
        <p:nvSpPr>
          <p:cNvPr id="17417" name="AutoShape 9"/>
          <p:cNvSpPr/>
          <p:nvPr/>
        </p:nvSpPr>
        <p:spPr>
          <a:xfrm>
            <a:off x="7291705" y="3252470"/>
            <a:ext cx="1295400" cy="838200"/>
          </a:xfrm>
          <a:prstGeom prst="wedgeRectCallout">
            <a:avLst>
              <a:gd name="adj1" fmla="val -24019"/>
              <a:gd name="adj2" fmla="val -115718"/>
            </a:avLst>
          </a:prstGeom>
          <a:gradFill rotWithShape="0">
            <a:gsLst>
              <a:gs pos="0">
                <a:srgbClr val="FFFFCC"/>
              </a:gs>
              <a:gs pos="100000">
                <a:srgbClr val="FFFFFF"/>
              </a:gs>
            </a:gsLst>
            <a:lin ang="5400000" scaled="1"/>
            <a:tileRect/>
          </a:gradFill>
          <a:ln w="9525" cap="flat" cmpd="sng">
            <a:solidFill>
              <a:srgbClr val="6600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FF0066"/>
                </a:solidFill>
                <a:latin typeface="Times New Roman" panose="02020603050405020304" pitchFamily="18" charset="0"/>
              </a:rPr>
              <a:t>电源产</a:t>
            </a:r>
          </a:p>
          <a:p>
            <a:pPr marL="0" lvl="0" indent="0" algn="ctr" eaLnBrk="1" hangingPunct="1">
              <a:spcBef>
                <a:spcPct val="0"/>
              </a:spcBef>
              <a:buNone/>
            </a:pPr>
            <a:r>
              <a:rPr lang="zh-CN" altLang="en-US" sz="2400" b="1" dirty="0">
                <a:solidFill>
                  <a:srgbClr val="FF0066"/>
                </a:solidFill>
                <a:latin typeface="Times New Roman" panose="02020603050405020304" pitchFamily="18" charset="0"/>
              </a:rPr>
              <a:t>生功率</a:t>
            </a:r>
          </a:p>
        </p:txBody>
      </p:sp>
      <p:sp>
        <p:nvSpPr>
          <p:cNvPr id="17418" name="AutoShape 10"/>
          <p:cNvSpPr/>
          <p:nvPr/>
        </p:nvSpPr>
        <p:spPr>
          <a:xfrm>
            <a:off x="8891905" y="3252470"/>
            <a:ext cx="1219200" cy="838200"/>
          </a:xfrm>
          <a:prstGeom prst="wedgeRectCallout">
            <a:avLst>
              <a:gd name="adj1" fmla="val -85940"/>
              <a:gd name="adj2" fmla="val -119509"/>
            </a:avLst>
          </a:prstGeom>
          <a:gradFill rotWithShape="0">
            <a:gsLst>
              <a:gs pos="0">
                <a:srgbClr val="FFFFCC"/>
              </a:gs>
              <a:gs pos="100000">
                <a:srgbClr val="FFFFFF"/>
              </a:gs>
            </a:gsLst>
            <a:lin ang="5400000" scaled="1"/>
            <a:tileRect/>
          </a:gradFill>
          <a:ln w="9525" cap="flat" cmpd="sng">
            <a:solidFill>
              <a:srgbClr val="6600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FF0066"/>
                </a:solidFill>
                <a:latin typeface="Times New Roman" panose="02020603050405020304" pitchFamily="18" charset="0"/>
              </a:rPr>
              <a:t>内阻消</a:t>
            </a:r>
          </a:p>
          <a:p>
            <a:pPr marL="0" lvl="0" indent="0" algn="ctr" eaLnBrk="1" hangingPunct="1">
              <a:spcBef>
                <a:spcPct val="0"/>
              </a:spcBef>
              <a:buNone/>
            </a:pPr>
            <a:r>
              <a:rPr lang="zh-CN" altLang="en-US" sz="2400" b="1" dirty="0">
                <a:solidFill>
                  <a:srgbClr val="FF0066"/>
                </a:solidFill>
                <a:latin typeface="Times New Roman" panose="02020603050405020304" pitchFamily="18" charset="0"/>
              </a:rPr>
              <a:t>耗功率</a:t>
            </a:r>
          </a:p>
        </p:txBody>
      </p:sp>
      <p:sp>
        <p:nvSpPr>
          <p:cNvPr id="17419" name="AutoShape 11"/>
          <p:cNvSpPr/>
          <p:nvPr/>
        </p:nvSpPr>
        <p:spPr>
          <a:xfrm>
            <a:off x="5691505" y="3252470"/>
            <a:ext cx="1295400" cy="838200"/>
          </a:xfrm>
          <a:prstGeom prst="wedgeRectCallout">
            <a:avLst>
              <a:gd name="adj1" fmla="val 50491"/>
              <a:gd name="adj2" fmla="val -121023"/>
            </a:avLst>
          </a:prstGeom>
          <a:gradFill rotWithShape="0">
            <a:gsLst>
              <a:gs pos="0">
                <a:srgbClr val="FFFFCC"/>
              </a:gs>
              <a:gs pos="100000">
                <a:srgbClr val="FFFFFF"/>
              </a:gs>
            </a:gsLst>
            <a:lin ang="5400000" scaled="1"/>
            <a:tileRect/>
          </a:gradFill>
          <a:ln w="9525" cap="flat" cmpd="sng">
            <a:solidFill>
              <a:srgbClr val="6600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FF0066"/>
                </a:solidFill>
                <a:latin typeface="Times New Roman" panose="02020603050405020304" pitchFamily="18" charset="0"/>
              </a:rPr>
              <a:t>电源输</a:t>
            </a:r>
          </a:p>
          <a:p>
            <a:pPr marL="0" lvl="0" indent="0" algn="ctr" eaLnBrk="1" hangingPunct="1">
              <a:spcBef>
                <a:spcPct val="0"/>
              </a:spcBef>
              <a:buNone/>
            </a:pPr>
            <a:r>
              <a:rPr lang="zh-CN" altLang="en-US" sz="2400" b="1" dirty="0">
                <a:solidFill>
                  <a:srgbClr val="FF0066"/>
                </a:solidFill>
                <a:latin typeface="Times New Roman" panose="02020603050405020304" pitchFamily="18" charset="0"/>
              </a:rPr>
              <a:t>出功率</a:t>
            </a:r>
          </a:p>
        </p:txBody>
      </p:sp>
      <p:sp>
        <p:nvSpPr>
          <p:cNvPr id="17420" name="Text Box 12"/>
          <p:cNvSpPr txBox="1"/>
          <p:nvPr/>
        </p:nvSpPr>
        <p:spPr>
          <a:xfrm>
            <a:off x="6046312" y="5477511"/>
            <a:ext cx="3559175" cy="82994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6600FF"/>
                </a:solidFill>
                <a:latin typeface="Times New Roman" panose="02020603050405020304" pitchFamily="18" charset="0"/>
              </a:rPr>
              <a:t>功率的单位：瓦</a:t>
            </a:r>
            <a:r>
              <a:rPr lang="zh-CN" altLang="en-US" sz="2400" b="1" dirty="0">
                <a:solidFill>
                  <a:srgbClr val="6600FF"/>
                </a:solidFill>
                <a:latin typeface="宋体" panose="02010600030101010101" pitchFamily="2" charset="-122"/>
              </a:rPr>
              <a:t>[特](</a:t>
            </a:r>
            <a:r>
              <a:rPr lang="zh-CN" altLang="en-US" sz="2400" b="1" dirty="0">
                <a:solidFill>
                  <a:srgbClr val="6600FF"/>
                </a:solidFill>
                <a:latin typeface="Times New Roman" panose="02020603050405020304" pitchFamily="18" charset="0"/>
              </a:rPr>
              <a:t>W</a:t>
            </a:r>
            <a:r>
              <a:rPr lang="zh-CN" altLang="en-US" sz="2400" b="1" dirty="0">
                <a:solidFill>
                  <a:srgbClr val="6600FF"/>
                </a:solidFill>
                <a:latin typeface="宋体" panose="02010600030101010101" pitchFamily="2" charset="-122"/>
              </a:rPr>
              <a:t>)</a:t>
            </a:r>
          </a:p>
          <a:p>
            <a:pPr marL="0" lvl="0" indent="0" algn="ctr" eaLnBrk="1" hangingPunct="1">
              <a:spcBef>
                <a:spcPct val="0"/>
              </a:spcBef>
              <a:buNone/>
            </a:pPr>
            <a:r>
              <a:rPr lang="zh-CN" altLang="en-US" sz="2400" b="1" dirty="0">
                <a:solidFill>
                  <a:srgbClr val="6600FF"/>
                </a:solidFill>
                <a:latin typeface="Times New Roman" panose="02020603050405020304" pitchFamily="18" charset="0"/>
              </a:rPr>
              <a:t>                      或千瓦</a:t>
            </a:r>
            <a:r>
              <a:rPr lang="zh-CN" altLang="en-US" sz="2400" b="1" dirty="0">
                <a:solidFill>
                  <a:srgbClr val="6600FF"/>
                </a:solidFill>
                <a:latin typeface="宋体" panose="02010600030101010101" pitchFamily="2" charset="-122"/>
              </a:rPr>
              <a:t>(</a:t>
            </a:r>
            <a:r>
              <a:rPr lang="en-US" altLang="zh-CN" sz="2400" b="1">
                <a:solidFill>
                  <a:srgbClr val="6600FF"/>
                </a:solidFill>
                <a:latin typeface="Times New Roman" panose="02020603050405020304" pitchFamily="18" charset="0"/>
              </a:rPr>
              <a:t>k</a:t>
            </a:r>
            <a:r>
              <a:rPr lang="zh-CN" altLang="en-US" sz="2400" b="1" dirty="0">
                <a:solidFill>
                  <a:srgbClr val="6600FF"/>
                </a:solidFill>
                <a:latin typeface="Times New Roman" panose="02020603050405020304" pitchFamily="18" charset="0"/>
              </a:rPr>
              <a:t>W</a:t>
            </a:r>
            <a:r>
              <a:rPr lang="zh-CN" altLang="en-US" sz="2400" b="1" dirty="0">
                <a:solidFill>
                  <a:srgbClr val="6600FF"/>
                </a:solidFill>
                <a:latin typeface="宋体" panose="02010600030101010101" pitchFamily="2" charset="-122"/>
              </a:rPr>
              <a:t>)</a:t>
            </a:r>
          </a:p>
        </p:txBody>
      </p:sp>
      <p:sp>
        <p:nvSpPr>
          <p:cNvPr id="17421" name="Text Box 13"/>
          <p:cNvSpPr txBox="1"/>
          <p:nvPr/>
        </p:nvSpPr>
        <p:spPr>
          <a:xfrm>
            <a:off x="5776754" y="4231323"/>
            <a:ext cx="1101090" cy="829945"/>
          </a:xfrm>
          <a:prstGeom prst="rect">
            <a:avLst/>
          </a:prstGeom>
          <a:noFill/>
          <a:ln w="9525" cap="flat" cmpd="sng">
            <a:solidFill>
              <a:srgbClr val="6600FF"/>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0000FF"/>
                </a:solidFill>
                <a:latin typeface="Times New Roman" panose="02020603050405020304" pitchFamily="18" charset="0"/>
              </a:rPr>
              <a:t>电源产</a:t>
            </a:r>
          </a:p>
          <a:p>
            <a:pPr marL="0" lvl="0" indent="0" algn="ctr" eaLnBrk="1" hangingPunct="1">
              <a:spcBef>
                <a:spcPct val="0"/>
              </a:spcBef>
              <a:buNone/>
            </a:pPr>
            <a:r>
              <a:rPr lang="zh-CN" altLang="en-US" sz="2400" b="1" dirty="0">
                <a:solidFill>
                  <a:srgbClr val="0000FF"/>
                </a:solidFill>
                <a:latin typeface="Times New Roman" panose="02020603050405020304" pitchFamily="18" charset="0"/>
              </a:rPr>
              <a:t>生功率</a:t>
            </a:r>
          </a:p>
        </p:txBody>
      </p:sp>
      <p:sp>
        <p:nvSpPr>
          <p:cNvPr id="17422" name="Text Box 14"/>
          <p:cNvSpPr txBox="1"/>
          <p:nvPr/>
        </p:nvSpPr>
        <p:spPr>
          <a:xfrm>
            <a:off x="6967221" y="4323239"/>
            <a:ext cx="35687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6600FF"/>
                </a:solidFill>
                <a:latin typeface="Times New Roman" panose="02020603050405020304" pitchFamily="18" charset="0"/>
              </a:rPr>
              <a:t>=</a:t>
            </a:r>
          </a:p>
        </p:txBody>
      </p:sp>
      <p:sp>
        <p:nvSpPr>
          <p:cNvPr id="17423" name="Text Box 15"/>
          <p:cNvSpPr txBox="1"/>
          <p:nvPr/>
        </p:nvSpPr>
        <p:spPr>
          <a:xfrm>
            <a:off x="7418229" y="4231323"/>
            <a:ext cx="1101090" cy="829945"/>
          </a:xfrm>
          <a:prstGeom prst="rect">
            <a:avLst/>
          </a:prstGeom>
          <a:noFill/>
          <a:ln w="9525" cap="flat" cmpd="sng">
            <a:solidFill>
              <a:srgbClr val="6600FF"/>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0000FF"/>
                </a:solidFill>
                <a:latin typeface="Times New Roman" panose="02020603050405020304" pitchFamily="18" charset="0"/>
              </a:rPr>
              <a:t>负载取</a:t>
            </a:r>
          </a:p>
          <a:p>
            <a:pPr marL="0" lvl="0" indent="0" algn="ctr" eaLnBrk="1" hangingPunct="1">
              <a:spcBef>
                <a:spcPct val="0"/>
              </a:spcBef>
              <a:buNone/>
            </a:pPr>
            <a:r>
              <a:rPr lang="zh-CN" altLang="en-US" sz="2400" b="1" dirty="0">
                <a:solidFill>
                  <a:srgbClr val="0000FF"/>
                </a:solidFill>
                <a:latin typeface="Times New Roman" panose="02020603050405020304" pitchFamily="18" charset="0"/>
              </a:rPr>
              <a:t>用功率</a:t>
            </a:r>
          </a:p>
        </p:txBody>
      </p:sp>
      <p:sp>
        <p:nvSpPr>
          <p:cNvPr id="17424" name="Text Box 16"/>
          <p:cNvSpPr txBox="1"/>
          <p:nvPr/>
        </p:nvSpPr>
        <p:spPr>
          <a:xfrm>
            <a:off x="8608696" y="4354195"/>
            <a:ext cx="35687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6600FF"/>
                </a:solidFill>
                <a:latin typeface="Times New Roman" panose="02020603050405020304" pitchFamily="18" charset="0"/>
              </a:rPr>
              <a:t>+</a:t>
            </a:r>
          </a:p>
        </p:txBody>
      </p:sp>
      <p:sp>
        <p:nvSpPr>
          <p:cNvPr id="17425" name="Text Box 17"/>
          <p:cNvSpPr txBox="1"/>
          <p:nvPr/>
        </p:nvSpPr>
        <p:spPr>
          <a:xfrm>
            <a:off x="9053354" y="4231323"/>
            <a:ext cx="1101090" cy="829945"/>
          </a:xfrm>
          <a:prstGeom prst="rect">
            <a:avLst/>
          </a:prstGeom>
          <a:noFill/>
          <a:ln w="9525" cap="flat" cmpd="sng">
            <a:solidFill>
              <a:srgbClr val="6600FF"/>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0000FF"/>
                </a:solidFill>
                <a:latin typeface="Times New Roman" panose="02020603050405020304" pitchFamily="18" charset="0"/>
              </a:rPr>
              <a:t>内阻消</a:t>
            </a:r>
          </a:p>
          <a:p>
            <a:pPr marL="0" lvl="0" indent="0" algn="ctr" eaLnBrk="1" hangingPunct="1">
              <a:spcBef>
                <a:spcPct val="0"/>
              </a:spcBef>
              <a:buNone/>
            </a:pPr>
            <a:r>
              <a:rPr lang="zh-CN" altLang="en-US" sz="2400" b="1" dirty="0">
                <a:solidFill>
                  <a:srgbClr val="0000FF"/>
                </a:solidFill>
                <a:latin typeface="Times New Roman" panose="02020603050405020304" pitchFamily="18" charset="0"/>
              </a:rPr>
              <a:t>耗功率</a:t>
            </a:r>
          </a:p>
        </p:txBody>
      </p:sp>
      <p:sp>
        <p:nvSpPr>
          <p:cNvPr id="17426" name="AutoShape 18"/>
          <p:cNvSpPr/>
          <p:nvPr/>
        </p:nvSpPr>
        <p:spPr>
          <a:xfrm>
            <a:off x="9120505" y="1804670"/>
            <a:ext cx="1295400" cy="838200"/>
          </a:xfrm>
          <a:prstGeom prst="wedgeRectCallout">
            <a:avLst>
              <a:gd name="adj1" fmla="val -84315"/>
              <a:gd name="adj2" fmla="val 22917"/>
            </a:avLst>
          </a:prstGeom>
          <a:gradFill rotWithShape="0">
            <a:gsLst>
              <a:gs pos="0">
                <a:srgbClr val="FFFFCC"/>
              </a:gs>
              <a:gs pos="100000">
                <a:srgbClr val="FFFFFF"/>
              </a:gs>
            </a:gsLst>
            <a:lin ang="5400000" scaled="1"/>
            <a:tileRect/>
          </a:gradFill>
          <a:ln w="9525" cap="flat" cmpd="sng">
            <a:solidFill>
              <a:srgbClr val="99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996600"/>
                </a:solidFill>
                <a:latin typeface="Times New Roman" panose="02020603050405020304" pitchFamily="18" charset="0"/>
              </a:rPr>
              <a:t>功率</a:t>
            </a:r>
          </a:p>
          <a:p>
            <a:pPr marL="0" lvl="0" indent="0" algn="ctr" eaLnBrk="1" hangingPunct="1">
              <a:spcBef>
                <a:spcPct val="0"/>
              </a:spcBef>
              <a:buNone/>
            </a:pPr>
            <a:r>
              <a:rPr lang="zh-CN" altLang="en-US" sz="2400" b="1" dirty="0">
                <a:solidFill>
                  <a:srgbClr val="996600"/>
                </a:solidFill>
                <a:latin typeface="Times New Roman" panose="02020603050405020304" pitchFamily="18" charset="0"/>
              </a:rPr>
              <a:t>平衡式</a:t>
            </a:r>
          </a:p>
        </p:txBody>
      </p:sp>
      <p:sp>
        <p:nvSpPr>
          <p:cNvPr id="2" name="Line 19"/>
          <p:cNvSpPr/>
          <p:nvPr/>
        </p:nvSpPr>
        <p:spPr>
          <a:xfrm flipV="1">
            <a:off x="2678430" y="2076133"/>
            <a:ext cx="762000" cy="0"/>
          </a:xfrm>
          <a:prstGeom prst="line">
            <a:avLst/>
          </a:prstGeom>
          <a:ln w="38100" cap="flat" cmpd="sng">
            <a:solidFill>
              <a:schemeClr val="tx1"/>
            </a:solidFill>
            <a:prstDash val="solid"/>
            <a:headEnd type="none" w="med" len="med"/>
            <a:tailEnd type="none" w="med" len="med"/>
          </a:ln>
        </p:spPr>
      </p:sp>
      <p:sp>
        <p:nvSpPr>
          <p:cNvPr id="17427" name="Line 20"/>
          <p:cNvSpPr/>
          <p:nvPr/>
        </p:nvSpPr>
        <p:spPr>
          <a:xfrm>
            <a:off x="2687955" y="3676333"/>
            <a:ext cx="0" cy="990600"/>
          </a:xfrm>
          <a:prstGeom prst="line">
            <a:avLst/>
          </a:prstGeom>
          <a:ln w="38100" cap="flat" cmpd="sng">
            <a:solidFill>
              <a:schemeClr val="tx1"/>
            </a:solidFill>
            <a:prstDash val="solid"/>
            <a:headEnd type="none" w="med" len="med"/>
            <a:tailEnd type="none" w="med" len="med"/>
          </a:ln>
        </p:spPr>
      </p:sp>
      <p:sp>
        <p:nvSpPr>
          <p:cNvPr id="17428" name="Text Box 21"/>
          <p:cNvSpPr txBox="1"/>
          <p:nvPr/>
        </p:nvSpPr>
        <p:spPr>
          <a:xfrm>
            <a:off x="1917065" y="2684146"/>
            <a:ext cx="38608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ea typeface="隶书" panose="02010509060101010101" pitchFamily="49" charset="-122"/>
              </a:rPr>
              <a:t>E</a:t>
            </a:r>
          </a:p>
        </p:txBody>
      </p:sp>
      <p:sp>
        <p:nvSpPr>
          <p:cNvPr id="17429" name="Text Box 22"/>
          <p:cNvSpPr txBox="1"/>
          <p:nvPr/>
        </p:nvSpPr>
        <p:spPr>
          <a:xfrm>
            <a:off x="5220811" y="2226946"/>
            <a:ext cx="33655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宋体" panose="02010600030101010101" pitchFamily="2" charset="-122"/>
              </a:rPr>
              <a:t>I</a:t>
            </a:r>
          </a:p>
        </p:txBody>
      </p:sp>
      <p:sp>
        <p:nvSpPr>
          <p:cNvPr id="17430" name="Text Box 23"/>
          <p:cNvSpPr txBox="1"/>
          <p:nvPr/>
        </p:nvSpPr>
        <p:spPr>
          <a:xfrm>
            <a:off x="3082449" y="3169921"/>
            <a:ext cx="403225"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rPr>
              <a:t>U</a:t>
            </a:r>
            <a:endParaRPr lang="en-US" altLang="zh-CN" sz="2400" b="1">
              <a:solidFill>
                <a:schemeClr val="accent2"/>
              </a:solidFill>
              <a:latin typeface="Times New Roman" panose="02020603050405020304" pitchFamily="18" charset="0"/>
            </a:endParaRPr>
          </a:p>
        </p:txBody>
      </p:sp>
      <p:sp>
        <p:nvSpPr>
          <p:cNvPr id="17431" name="Line 24"/>
          <p:cNvSpPr/>
          <p:nvPr/>
        </p:nvSpPr>
        <p:spPr>
          <a:xfrm>
            <a:off x="2687955" y="2761933"/>
            <a:ext cx="0" cy="990600"/>
          </a:xfrm>
          <a:prstGeom prst="line">
            <a:avLst/>
          </a:prstGeom>
          <a:ln w="38100" cap="flat" cmpd="sng">
            <a:solidFill>
              <a:schemeClr val="tx1"/>
            </a:solidFill>
            <a:prstDash val="solid"/>
            <a:headEnd type="none" w="med" len="med"/>
            <a:tailEnd type="none" w="med" len="med"/>
          </a:ln>
        </p:spPr>
      </p:sp>
      <p:sp>
        <p:nvSpPr>
          <p:cNvPr id="17432" name="Line 25"/>
          <p:cNvSpPr/>
          <p:nvPr/>
        </p:nvSpPr>
        <p:spPr>
          <a:xfrm>
            <a:off x="2687955" y="2076133"/>
            <a:ext cx="0" cy="990600"/>
          </a:xfrm>
          <a:prstGeom prst="line">
            <a:avLst/>
          </a:prstGeom>
          <a:ln w="38100" cap="flat" cmpd="sng">
            <a:solidFill>
              <a:schemeClr val="tx1"/>
            </a:solidFill>
            <a:prstDash val="solid"/>
            <a:headEnd type="none" w="med" len="med"/>
            <a:tailEnd type="none" w="med" len="med"/>
          </a:ln>
        </p:spPr>
      </p:sp>
      <p:sp>
        <p:nvSpPr>
          <p:cNvPr id="17433" name="Line 26"/>
          <p:cNvSpPr/>
          <p:nvPr/>
        </p:nvSpPr>
        <p:spPr>
          <a:xfrm>
            <a:off x="2681605" y="4644708"/>
            <a:ext cx="838200" cy="0"/>
          </a:xfrm>
          <a:prstGeom prst="line">
            <a:avLst/>
          </a:prstGeom>
          <a:ln w="38100" cap="flat" cmpd="sng">
            <a:solidFill>
              <a:schemeClr val="tx1"/>
            </a:solidFill>
            <a:prstDash val="solid"/>
            <a:headEnd type="none" w="med" len="med"/>
            <a:tailEnd type="none" w="med" len="med"/>
          </a:ln>
        </p:spPr>
      </p:sp>
      <p:sp>
        <p:nvSpPr>
          <p:cNvPr id="17434" name="Text Box 27"/>
          <p:cNvSpPr txBox="1"/>
          <p:nvPr/>
        </p:nvSpPr>
        <p:spPr>
          <a:xfrm>
            <a:off x="2110423" y="3630296"/>
            <a:ext cx="48514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ea typeface="隶书" panose="02010509060101010101" pitchFamily="49" charset="-122"/>
              </a:rPr>
              <a:t>R</a:t>
            </a:r>
            <a:r>
              <a:rPr lang="en-US" altLang="zh-CN" sz="2400" b="1" baseline="-25000">
                <a:solidFill>
                  <a:schemeClr val="accent2"/>
                </a:solidFill>
                <a:latin typeface="Times New Roman" panose="02020603050405020304" pitchFamily="18" charset="0"/>
                <a:ea typeface="隶书" panose="02010509060101010101" pitchFamily="49" charset="-122"/>
              </a:rPr>
              <a:t>0</a:t>
            </a:r>
            <a:endParaRPr lang="en-US" altLang="zh-CN" sz="2400" b="1" i="1">
              <a:solidFill>
                <a:schemeClr val="accent2"/>
              </a:solidFill>
              <a:latin typeface="Times New Roman" panose="02020603050405020304" pitchFamily="18" charset="0"/>
              <a:ea typeface="隶书" panose="02010509060101010101" pitchFamily="49" charset="-122"/>
            </a:endParaRPr>
          </a:p>
        </p:txBody>
      </p:sp>
      <p:sp>
        <p:nvSpPr>
          <p:cNvPr id="17435" name="Text Box 28"/>
          <p:cNvSpPr txBox="1"/>
          <p:nvPr/>
        </p:nvSpPr>
        <p:spPr>
          <a:xfrm>
            <a:off x="5069840" y="3217546"/>
            <a:ext cx="38608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ea typeface="隶书" panose="02010509060101010101" pitchFamily="49" charset="-122"/>
              </a:rPr>
              <a:t>R</a:t>
            </a:r>
          </a:p>
        </p:txBody>
      </p:sp>
      <p:sp>
        <p:nvSpPr>
          <p:cNvPr id="17436" name="Text Box 29"/>
          <p:cNvSpPr txBox="1"/>
          <p:nvPr/>
        </p:nvSpPr>
        <p:spPr>
          <a:xfrm>
            <a:off x="2352040" y="1585595"/>
            <a:ext cx="33528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a</a:t>
            </a:r>
          </a:p>
        </p:txBody>
      </p:sp>
      <p:sp>
        <p:nvSpPr>
          <p:cNvPr id="17437" name="Text Box 30"/>
          <p:cNvSpPr txBox="1"/>
          <p:nvPr/>
        </p:nvSpPr>
        <p:spPr>
          <a:xfrm>
            <a:off x="2277587" y="4557396"/>
            <a:ext cx="352425"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b</a:t>
            </a:r>
          </a:p>
        </p:txBody>
      </p:sp>
      <p:sp>
        <p:nvSpPr>
          <p:cNvPr id="17438" name="Text Box 31"/>
          <p:cNvSpPr txBox="1"/>
          <p:nvPr/>
        </p:nvSpPr>
        <p:spPr>
          <a:xfrm>
            <a:off x="4836319" y="1630045"/>
            <a:ext cx="318135"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c</a:t>
            </a:r>
          </a:p>
        </p:txBody>
      </p:sp>
      <p:sp>
        <p:nvSpPr>
          <p:cNvPr id="17439" name="Text Box 32"/>
          <p:cNvSpPr txBox="1"/>
          <p:nvPr/>
        </p:nvSpPr>
        <p:spPr>
          <a:xfrm>
            <a:off x="4773137" y="4633596"/>
            <a:ext cx="352425"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d</a:t>
            </a:r>
          </a:p>
        </p:txBody>
      </p:sp>
      <p:sp>
        <p:nvSpPr>
          <p:cNvPr id="17440" name="Text Box 33"/>
          <p:cNvSpPr txBox="1"/>
          <p:nvPr/>
        </p:nvSpPr>
        <p:spPr>
          <a:xfrm>
            <a:off x="3058001" y="2195196"/>
            <a:ext cx="35687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6600FF"/>
                </a:solidFill>
                <a:latin typeface="Times New Roman" panose="02020603050405020304" pitchFamily="18" charset="0"/>
              </a:rPr>
              <a:t>+</a:t>
            </a:r>
          </a:p>
        </p:txBody>
      </p:sp>
      <p:sp>
        <p:nvSpPr>
          <p:cNvPr id="17441" name="Text Box 34"/>
          <p:cNvSpPr txBox="1"/>
          <p:nvPr/>
        </p:nvSpPr>
        <p:spPr>
          <a:xfrm>
            <a:off x="3075940" y="3871596"/>
            <a:ext cx="33528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6600FF"/>
                </a:solidFill>
                <a:latin typeface="Times New Roman" panose="02020603050405020304" pitchFamily="18" charset="0"/>
              </a:rPr>
              <a:t>_</a:t>
            </a:r>
          </a:p>
        </p:txBody>
      </p:sp>
      <p:sp>
        <p:nvSpPr>
          <p:cNvPr id="17442" name="Text Box 35"/>
          <p:cNvSpPr txBox="1"/>
          <p:nvPr/>
        </p:nvSpPr>
        <p:spPr>
          <a:xfrm>
            <a:off x="2219802" y="2271396"/>
            <a:ext cx="35687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6600FF"/>
                </a:solidFill>
                <a:latin typeface="Times New Roman" panose="02020603050405020304" pitchFamily="18" charset="0"/>
              </a:rPr>
              <a:t>+</a:t>
            </a:r>
          </a:p>
        </p:txBody>
      </p:sp>
      <p:sp>
        <p:nvSpPr>
          <p:cNvPr id="17443" name="Text Box 36"/>
          <p:cNvSpPr txBox="1"/>
          <p:nvPr/>
        </p:nvSpPr>
        <p:spPr>
          <a:xfrm>
            <a:off x="2218690" y="2766696"/>
            <a:ext cx="33528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6600FF"/>
                </a:solidFill>
                <a:latin typeface="Times New Roman" panose="02020603050405020304" pitchFamily="18" charset="0"/>
              </a:rPr>
              <a:t>_</a:t>
            </a:r>
          </a:p>
        </p:txBody>
      </p:sp>
      <p:sp>
        <p:nvSpPr>
          <p:cNvPr id="17444" name="Line 37"/>
          <p:cNvSpPr/>
          <p:nvPr/>
        </p:nvSpPr>
        <p:spPr>
          <a:xfrm>
            <a:off x="4977130" y="2071370"/>
            <a:ext cx="0" cy="2590800"/>
          </a:xfrm>
          <a:prstGeom prst="line">
            <a:avLst/>
          </a:prstGeom>
          <a:ln w="38100" cap="flat" cmpd="sng">
            <a:solidFill>
              <a:schemeClr val="tx1"/>
            </a:solidFill>
            <a:prstDash val="solid"/>
            <a:headEnd type="none" w="med" len="med"/>
            <a:tailEnd type="none" w="med" len="med"/>
          </a:ln>
        </p:spPr>
      </p:sp>
      <p:sp>
        <p:nvSpPr>
          <p:cNvPr id="17445" name="Line 38"/>
          <p:cNvSpPr/>
          <p:nvPr/>
        </p:nvSpPr>
        <p:spPr>
          <a:xfrm flipV="1">
            <a:off x="4223068" y="4643120"/>
            <a:ext cx="725487" cy="3175"/>
          </a:xfrm>
          <a:prstGeom prst="line">
            <a:avLst/>
          </a:prstGeom>
          <a:ln w="38100" cap="flat" cmpd="sng">
            <a:solidFill>
              <a:schemeClr val="tx1"/>
            </a:solidFill>
            <a:prstDash val="solid"/>
            <a:headEnd type="none" w="med" len="med"/>
            <a:tailEnd type="none" w="med" len="med"/>
          </a:ln>
        </p:spPr>
      </p:sp>
      <p:sp>
        <p:nvSpPr>
          <p:cNvPr id="17446" name="Line 39"/>
          <p:cNvSpPr/>
          <p:nvPr/>
        </p:nvSpPr>
        <p:spPr>
          <a:xfrm>
            <a:off x="4151630" y="2074545"/>
            <a:ext cx="796925" cy="17463"/>
          </a:xfrm>
          <a:prstGeom prst="line">
            <a:avLst/>
          </a:prstGeom>
          <a:ln w="38100" cap="flat" cmpd="sng">
            <a:solidFill>
              <a:schemeClr val="tx1"/>
            </a:solidFill>
            <a:prstDash val="solid"/>
            <a:headEnd type="none" w="med" len="med"/>
            <a:tailEnd type="none" w="med" len="med"/>
          </a:ln>
        </p:spPr>
      </p:sp>
      <p:sp useBgFill="1">
        <p:nvSpPr>
          <p:cNvPr id="17447" name="Rectangle 40"/>
          <p:cNvSpPr/>
          <p:nvPr/>
        </p:nvSpPr>
        <p:spPr>
          <a:xfrm rot="-5400000">
            <a:off x="4710430" y="3271520"/>
            <a:ext cx="533400" cy="152400"/>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useBgFill="1">
        <p:nvSpPr>
          <p:cNvPr id="17448" name="Rectangle 41"/>
          <p:cNvSpPr/>
          <p:nvPr/>
        </p:nvSpPr>
        <p:spPr>
          <a:xfrm rot="-5400000">
            <a:off x="2433955" y="3804920"/>
            <a:ext cx="533400" cy="152400"/>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17449" name="Oval 42"/>
          <p:cNvSpPr/>
          <p:nvPr/>
        </p:nvSpPr>
        <p:spPr>
          <a:xfrm>
            <a:off x="2453005" y="2642870"/>
            <a:ext cx="457200" cy="4572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17450" name="Line 45"/>
          <p:cNvSpPr/>
          <p:nvPr/>
        </p:nvSpPr>
        <p:spPr>
          <a:xfrm>
            <a:off x="3881755" y="2114233"/>
            <a:ext cx="0" cy="2590800"/>
          </a:xfrm>
          <a:prstGeom prst="line">
            <a:avLst/>
          </a:prstGeom>
          <a:ln w="38100" cap="flat" cmpd="sng">
            <a:solidFill>
              <a:srgbClr val="6600FF"/>
            </a:solidFill>
            <a:prstDash val="sysDot"/>
            <a:headEnd type="none" w="med" len="med"/>
            <a:tailEnd type="none" w="med" len="med"/>
          </a:ln>
        </p:spPr>
      </p:sp>
      <p:grpSp>
        <p:nvGrpSpPr>
          <p:cNvPr id="17451" name="Group 46"/>
          <p:cNvGrpSpPr/>
          <p:nvPr/>
        </p:nvGrpSpPr>
        <p:grpSpPr>
          <a:xfrm>
            <a:off x="3424555" y="2090420"/>
            <a:ext cx="838200" cy="2562225"/>
            <a:chOff x="0" y="0"/>
            <a:chExt cx="528" cy="1614"/>
          </a:xfrm>
        </p:grpSpPr>
        <p:sp>
          <p:nvSpPr>
            <p:cNvPr id="17459" name="Line 47"/>
            <p:cNvSpPr/>
            <p:nvPr/>
          </p:nvSpPr>
          <p:spPr>
            <a:xfrm>
              <a:off x="0" y="0"/>
              <a:ext cx="480" cy="0"/>
            </a:xfrm>
            <a:prstGeom prst="line">
              <a:avLst/>
            </a:prstGeom>
            <a:ln w="57150" cap="flat" cmpd="sng">
              <a:solidFill>
                <a:srgbClr val="FF0066"/>
              </a:solidFill>
              <a:prstDash val="solid"/>
              <a:headEnd type="none" w="med" len="med"/>
              <a:tailEnd type="none" w="med" len="med"/>
            </a:ln>
          </p:spPr>
        </p:sp>
        <p:sp>
          <p:nvSpPr>
            <p:cNvPr id="17460" name="Line 48"/>
            <p:cNvSpPr/>
            <p:nvPr/>
          </p:nvSpPr>
          <p:spPr>
            <a:xfrm>
              <a:off x="48" y="1614"/>
              <a:ext cx="480" cy="0"/>
            </a:xfrm>
            <a:prstGeom prst="line">
              <a:avLst/>
            </a:prstGeom>
            <a:ln w="57150" cap="flat" cmpd="sng">
              <a:solidFill>
                <a:srgbClr val="FF0066"/>
              </a:solidFill>
              <a:prstDash val="solid"/>
              <a:headEnd type="none" w="med" len="med"/>
              <a:tailEnd type="none" w="med" len="med"/>
            </a:ln>
          </p:spPr>
        </p:sp>
      </p:grpSp>
      <p:sp>
        <p:nvSpPr>
          <p:cNvPr id="17452" name="Line 54"/>
          <p:cNvSpPr/>
          <p:nvPr/>
        </p:nvSpPr>
        <p:spPr>
          <a:xfrm rot="5400000">
            <a:off x="4824730" y="2490470"/>
            <a:ext cx="685800" cy="0"/>
          </a:xfrm>
          <a:prstGeom prst="line">
            <a:avLst/>
          </a:prstGeom>
          <a:ln w="38100" cap="flat" cmpd="sng">
            <a:solidFill>
              <a:schemeClr val="accent2"/>
            </a:solidFill>
            <a:prstDash val="solid"/>
            <a:headEnd type="none" w="med" len="med"/>
            <a:tailEnd type="stealth" w="med" len="lg"/>
          </a:ln>
        </p:spPr>
      </p:sp>
      <p:sp>
        <p:nvSpPr>
          <p:cNvPr id="17453" name="Text Box 2"/>
          <p:cNvSpPr txBox="1"/>
          <p:nvPr/>
        </p:nvSpPr>
        <p:spPr>
          <a:xfrm>
            <a:off x="2927668" y="404813"/>
            <a:ext cx="4114800" cy="5835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zh-CN" altLang="en-US" sz="3200" b="1" noProof="0" dirty="0">
                <a:ln>
                  <a:noFill/>
                </a:ln>
                <a:solidFill>
                  <a:schemeClr val="tx2"/>
                </a:solidFill>
                <a:effectLst/>
                <a:uLnTx/>
                <a:uFillTx/>
                <a:latin typeface="微软雅黑" panose="020B0503020204020204" charset="-122"/>
                <a:ea typeface="微软雅黑" panose="020B0503020204020204" charset="-122"/>
                <a:cs typeface="微软雅黑" panose="020B0503020204020204" charset="-122"/>
              </a:rPr>
              <a:t>1.4.1　电源有载工作</a:t>
            </a:r>
          </a:p>
        </p:txBody>
      </p:sp>
      <p:grpSp>
        <p:nvGrpSpPr>
          <p:cNvPr id="4" name="Group 20"/>
          <p:cNvGrpSpPr/>
          <p:nvPr/>
        </p:nvGrpSpPr>
        <p:grpSpPr>
          <a:xfrm>
            <a:off x="1991043" y="5597208"/>
            <a:ext cx="1574800" cy="841375"/>
            <a:chOff x="0" y="10"/>
            <a:chExt cx="992" cy="530"/>
          </a:xfrm>
        </p:grpSpPr>
        <p:sp>
          <p:nvSpPr>
            <p:cNvPr id="17455" name="Text Box 21"/>
            <p:cNvSpPr txBox="1"/>
            <p:nvPr/>
          </p:nvSpPr>
          <p:spPr>
            <a:xfrm>
              <a:off x="353" y="250"/>
              <a:ext cx="639"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990000"/>
                  </a:solidFill>
                  <a:latin typeface="Times New Roman" panose="02020603050405020304" pitchFamily="18" charset="0"/>
                  <a:ea typeface="隶书" panose="02010509060101010101" pitchFamily="49" charset="-122"/>
                </a:rPr>
                <a:t>R + R</a:t>
              </a:r>
              <a:r>
                <a:rPr lang="en-US" altLang="zh-CN" sz="2400" b="1" baseline="-25000">
                  <a:solidFill>
                    <a:srgbClr val="990000"/>
                  </a:solidFill>
                  <a:latin typeface="Times New Roman" panose="02020603050405020304" pitchFamily="18" charset="0"/>
                  <a:ea typeface="隶书" panose="02010509060101010101" pitchFamily="49" charset="-122"/>
                </a:rPr>
                <a:t>0</a:t>
              </a:r>
              <a:endParaRPr lang="en-US" altLang="zh-CN" sz="2400" b="1" i="1">
                <a:solidFill>
                  <a:srgbClr val="990000"/>
                </a:solidFill>
                <a:latin typeface="Times New Roman" panose="02020603050405020304" pitchFamily="18" charset="0"/>
                <a:ea typeface="隶书" panose="02010509060101010101" pitchFamily="49" charset="-122"/>
              </a:endParaRPr>
            </a:p>
          </p:txBody>
        </p:sp>
        <p:sp>
          <p:nvSpPr>
            <p:cNvPr id="17456" name="Line 22"/>
            <p:cNvSpPr/>
            <p:nvPr/>
          </p:nvSpPr>
          <p:spPr>
            <a:xfrm>
              <a:off x="388" y="271"/>
              <a:ext cx="576" cy="0"/>
            </a:xfrm>
            <a:prstGeom prst="line">
              <a:avLst/>
            </a:prstGeom>
            <a:ln w="9525" cap="flat" cmpd="sng">
              <a:solidFill>
                <a:srgbClr val="00B050"/>
              </a:solidFill>
              <a:prstDash val="solid"/>
              <a:headEnd type="none" w="med" len="med"/>
              <a:tailEnd type="none" w="med" len="med"/>
            </a:ln>
          </p:spPr>
        </p:sp>
        <p:sp>
          <p:nvSpPr>
            <p:cNvPr id="17457" name="Text Box 23"/>
            <p:cNvSpPr txBox="1"/>
            <p:nvPr/>
          </p:nvSpPr>
          <p:spPr>
            <a:xfrm>
              <a:off x="0" y="130"/>
              <a:ext cx="39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solidFill>
                    <a:srgbClr val="990000"/>
                  </a:solidFill>
                  <a:latin typeface="Times New Roman" panose="02020603050405020304" pitchFamily="18" charset="0"/>
                  <a:ea typeface="隶书" panose="02010509060101010101" pitchFamily="49" charset="-122"/>
                </a:rPr>
                <a:t>I = </a:t>
              </a:r>
            </a:p>
          </p:txBody>
        </p:sp>
        <p:sp>
          <p:nvSpPr>
            <p:cNvPr id="17458" name="Text Box 24"/>
            <p:cNvSpPr txBox="1"/>
            <p:nvPr/>
          </p:nvSpPr>
          <p:spPr>
            <a:xfrm>
              <a:off x="489" y="10"/>
              <a:ext cx="291"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i="1" dirty="0">
                  <a:solidFill>
                    <a:srgbClr val="990000"/>
                  </a:solidFill>
                  <a:latin typeface="Times New Roman" panose="02020603050405020304" pitchFamily="18" charset="0"/>
                  <a:ea typeface="隶书" panose="02010509060101010101" pitchFamily="49" charset="-122"/>
                </a:rPr>
                <a:t> </a:t>
              </a:r>
              <a:r>
                <a:rPr lang="en-US" altLang="zh-CN" sz="2400" b="1" i="1">
                  <a:solidFill>
                    <a:srgbClr val="990000"/>
                  </a:solidFill>
                  <a:latin typeface="Times New Roman" panose="02020603050405020304" pitchFamily="18" charset="0"/>
                  <a:ea typeface="隶书" panose="02010509060101010101" pitchFamily="49" charset="-122"/>
                </a:rPr>
                <a:t>E</a:t>
              </a:r>
            </a:p>
          </p:txBody>
        </p:sp>
      </p:gr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414"/>
                                        </p:tgtEl>
                                        <p:attrNameLst>
                                          <p:attrName>style.visibility</p:attrName>
                                        </p:attrNameLst>
                                      </p:cBhvr>
                                      <p:to>
                                        <p:strVal val="visible"/>
                                      </p:to>
                                    </p:set>
                                    <p:animEffect transition="in" filter="dissolve">
                                      <p:cBhvr>
                                        <p:cTn id="7" dur="500"/>
                                        <p:tgtEl>
                                          <p:spTgt spid="17414"/>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17415"/>
                                        </p:tgtEl>
                                        <p:attrNameLst>
                                          <p:attrName>style.visibility</p:attrName>
                                        </p:attrNameLst>
                                      </p:cBhvr>
                                      <p:to>
                                        <p:strVal val="visible"/>
                                      </p:to>
                                    </p:set>
                                    <p:anim calcmode="lin" valueType="num">
                                      <p:cBhvr>
                                        <p:cTn id="12" dur="500" fill="hold"/>
                                        <p:tgtEl>
                                          <p:spTgt spid="17415"/>
                                        </p:tgtEl>
                                        <p:attrNameLst>
                                          <p:attrName>ppt_w</p:attrName>
                                        </p:attrNameLst>
                                      </p:cBhvr>
                                      <p:tavLst>
                                        <p:tav tm="0">
                                          <p:val>
                                            <p:fltVal val="0"/>
                                          </p:val>
                                        </p:tav>
                                        <p:tav tm="100000">
                                          <p:val>
                                            <p:strVal val="#ppt_w"/>
                                          </p:val>
                                        </p:tav>
                                      </p:tavLst>
                                    </p:anim>
                                    <p:anim calcmode="lin" valueType="num">
                                      <p:cBhvr>
                                        <p:cTn id="13" dur="500" fill="hold"/>
                                        <p:tgtEl>
                                          <p:spTgt spid="17415"/>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7" presetClass="entr" presetSubtype="10" fill="hold" grpId="0" nodeType="clickEffect">
                                  <p:stCondLst>
                                    <p:cond delay="0"/>
                                  </p:stCondLst>
                                  <p:childTnLst>
                                    <p:set>
                                      <p:cBhvr>
                                        <p:cTn id="17" dur="1" fill="hold">
                                          <p:stCondLst>
                                            <p:cond delay="0"/>
                                          </p:stCondLst>
                                        </p:cTn>
                                        <p:tgtEl>
                                          <p:spTgt spid="17426"/>
                                        </p:tgtEl>
                                        <p:attrNameLst>
                                          <p:attrName>style.visibility</p:attrName>
                                        </p:attrNameLst>
                                      </p:cBhvr>
                                      <p:to>
                                        <p:strVal val="visible"/>
                                      </p:to>
                                    </p:set>
                                    <p:anim calcmode="lin" valueType="num">
                                      <p:cBhvr>
                                        <p:cTn id="18" dur="500" fill="hold"/>
                                        <p:tgtEl>
                                          <p:spTgt spid="17426"/>
                                        </p:tgtEl>
                                        <p:attrNameLst>
                                          <p:attrName>ppt_w</p:attrName>
                                        </p:attrNameLst>
                                      </p:cBhvr>
                                      <p:tavLst>
                                        <p:tav tm="0">
                                          <p:val>
                                            <p:fltVal val="0"/>
                                          </p:val>
                                        </p:tav>
                                        <p:tav tm="100000">
                                          <p:val>
                                            <p:strVal val="#ppt_w"/>
                                          </p:val>
                                        </p:tav>
                                      </p:tavLst>
                                    </p:anim>
                                    <p:anim calcmode="lin" valueType="num">
                                      <p:cBhvr>
                                        <p:cTn id="19" dur="500" fill="hold"/>
                                        <p:tgtEl>
                                          <p:spTgt spid="17426"/>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17416"/>
                                        </p:tgtEl>
                                        <p:attrNameLst>
                                          <p:attrName>style.visibility</p:attrName>
                                        </p:attrNameLst>
                                      </p:cBhvr>
                                      <p:to>
                                        <p:strVal val="visible"/>
                                      </p:to>
                                    </p:set>
                                    <p:anim calcmode="lin" valueType="num">
                                      <p:cBhvr>
                                        <p:cTn id="24" dur="500" fill="hold"/>
                                        <p:tgtEl>
                                          <p:spTgt spid="17416"/>
                                        </p:tgtEl>
                                        <p:attrNameLst>
                                          <p:attrName>ppt_w</p:attrName>
                                        </p:attrNameLst>
                                      </p:cBhvr>
                                      <p:tavLst>
                                        <p:tav tm="0">
                                          <p:val>
                                            <p:fltVal val="0"/>
                                          </p:val>
                                        </p:tav>
                                        <p:tav tm="100000">
                                          <p:val>
                                            <p:strVal val="#ppt_w"/>
                                          </p:val>
                                        </p:tav>
                                      </p:tavLst>
                                    </p:anim>
                                    <p:anim calcmode="lin" valueType="num">
                                      <p:cBhvr>
                                        <p:cTn id="25" dur="500" fill="hold"/>
                                        <p:tgtEl>
                                          <p:spTgt spid="17416"/>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7" presetClass="entr" presetSubtype="10" fill="hold" grpId="0" nodeType="clickEffect">
                                  <p:stCondLst>
                                    <p:cond delay="0"/>
                                  </p:stCondLst>
                                  <p:childTnLst>
                                    <p:set>
                                      <p:cBhvr>
                                        <p:cTn id="29" dur="1" fill="hold">
                                          <p:stCondLst>
                                            <p:cond delay="0"/>
                                          </p:stCondLst>
                                        </p:cTn>
                                        <p:tgtEl>
                                          <p:spTgt spid="17419"/>
                                        </p:tgtEl>
                                        <p:attrNameLst>
                                          <p:attrName>style.visibility</p:attrName>
                                        </p:attrNameLst>
                                      </p:cBhvr>
                                      <p:to>
                                        <p:strVal val="visible"/>
                                      </p:to>
                                    </p:set>
                                    <p:anim calcmode="lin" valueType="num">
                                      <p:cBhvr>
                                        <p:cTn id="30" dur="500" fill="hold"/>
                                        <p:tgtEl>
                                          <p:spTgt spid="17419"/>
                                        </p:tgtEl>
                                        <p:attrNameLst>
                                          <p:attrName>ppt_w</p:attrName>
                                        </p:attrNameLst>
                                      </p:cBhvr>
                                      <p:tavLst>
                                        <p:tav tm="0">
                                          <p:val>
                                            <p:fltVal val="0"/>
                                          </p:val>
                                        </p:tav>
                                        <p:tav tm="100000">
                                          <p:val>
                                            <p:strVal val="#ppt_w"/>
                                          </p:val>
                                        </p:tav>
                                      </p:tavLst>
                                    </p:anim>
                                    <p:anim calcmode="lin" valueType="num">
                                      <p:cBhvr>
                                        <p:cTn id="31" dur="500" fill="hold"/>
                                        <p:tgtEl>
                                          <p:spTgt spid="17419"/>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10" fill="hold" grpId="0" nodeType="clickEffect">
                                  <p:stCondLst>
                                    <p:cond delay="0"/>
                                  </p:stCondLst>
                                  <p:childTnLst>
                                    <p:set>
                                      <p:cBhvr>
                                        <p:cTn id="35" dur="1" fill="hold">
                                          <p:stCondLst>
                                            <p:cond delay="0"/>
                                          </p:stCondLst>
                                        </p:cTn>
                                        <p:tgtEl>
                                          <p:spTgt spid="17417"/>
                                        </p:tgtEl>
                                        <p:attrNameLst>
                                          <p:attrName>style.visibility</p:attrName>
                                        </p:attrNameLst>
                                      </p:cBhvr>
                                      <p:to>
                                        <p:strVal val="visible"/>
                                      </p:to>
                                    </p:set>
                                    <p:anim calcmode="lin" valueType="num">
                                      <p:cBhvr>
                                        <p:cTn id="36" dur="500" fill="hold"/>
                                        <p:tgtEl>
                                          <p:spTgt spid="17417"/>
                                        </p:tgtEl>
                                        <p:attrNameLst>
                                          <p:attrName>ppt_w</p:attrName>
                                        </p:attrNameLst>
                                      </p:cBhvr>
                                      <p:tavLst>
                                        <p:tav tm="0">
                                          <p:val>
                                            <p:fltVal val="0"/>
                                          </p:val>
                                        </p:tav>
                                        <p:tav tm="100000">
                                          <p:val>
                                            <p:strVal val="#ppt_w"/>
                                          </p:val>
                                        </p:tav>
                                      </p:tavLst>
                                    </p:anim>
                                    <p:anim calcmode="lin" valueType="num">
                                      <p:cBhvr>
                                        <p:cTn id="37" dur="500" fill="hold"/>
                                        <p:tgtEl>
                                          <p:spTgt spid="17417"/>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7" presetClass="entr" presetSubtype="10" fill="hold" grpId="0" nodeType="clickEffect">
                                  <p:stCondLst>
                                    <p:cond delay="0"/>
                                  </p:stCondLst>
                                  <p:childTnLst>
                                    <p:set>
                                      <p:cBhvr>
                                        <p:cTn id="41" dur="1" fill="hold">
                                          <p:stCondLst>
                                            <p:cond delay="0"/>
                                          </p:stCondLst>
                                        </p:cTn>
                                        <p:tgtEl>
                                          <p:spTgt spid="17418"/>
                                        </p:tgtEl>
                                        <p:attrNameLst>
                                          <p:attrName>style.visibility</p:attrName>
                                        </p:attrNameLst>
                                      </p:cBhvr>
                                      <p:to>
                                        <p:strVal val="visible"/>
                                      </p:to>
                                    </p:set>
                                    <p:anim calcmode="lin" valueType="num">
                                      <p:cBhvr>
                                        <p:cTn id="42" dur="500" fill="hold"/>
                                        <p:tgtEl>
                                          <p:spTgt spid="17418"/>
                                        </p:tgtEl>
                                        <p:attrNameLst>
                                          <p:attrName>ppt_w</p:attrName>
                                        </p:attrNameLst>
                                      </p:cBhvr>
                                      <p:tavLst>
                                        <p:tav tm="0">
                                          <p:val>
                                            <p:fltVal val="0"/>
                                          </p:val>
                                        </p:tav>
                                        <p:tav tm="100000">
                                          <p:val>
                                            <p:strVal val="#ppt_w"/>
                                          </p:val>
                                        </p:tav>
                                      </p:tavLst>
                                    </p:anim>
                                    <p:anim calcmode="lin" valueType="num">
                                      <p:cBhvr>
                                        <p:cTn id="43" dur="500" fill="hold"/>
                                        <p:tgtEl>
                                          <p:spTgt spid="17418"/>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7421"/>
                                        </p:tgtEl>
                                        <p:attrNameLst>
                                          <p:attrName>style.visibility</p:attrName>
                                        </p:attrNameLst>
                                      </p:cBhvr>
                                      <p:to>
                                        <p:strVal val="visible"/>
                                      </p:to>
                                    </p:set>
                                    <p:animEffect transition="in" filter="dissolve">
                                      <p:cBhvr>
                                        <p:cTn id="48" dur="500"/>
                                        <p:tgtEl>
                                          <p:spTgt spid="17421"/>
                                        </p:tgtEl>
                                      </p:cBhvr>
                                    </p:animEffect>
                                  </p:childTnLst>
                                </p:cTn>
                              </p:par>
                            </p:childTnLst>
                          </p:cTn>
                        </p:par>
                        <p:par>
                          <p:cTn id="49" fill="hold">
                            <p:stCondLst>
                              <p:cond delay="500"/>
                            </p:stCondLst>
                            <p:childTnLst>
                              <p:par>
                                <p:cTn id="50" presetID="9" presetClass="entr" presetSubtype="0" fill="hold" grpId="0" nodeType="afterEffect">
                                  <p:stCondLst>
                                    <p:cond delay="0"/>
                                  </p:stCondLst>
                                  <p:childTnLst>
                                    <p:set>
                                      <p:cBhvr>
                                        <p:cTn id="51" dur="1" fill="hold">
                                          <p:stCondLst>
                                            <p:cond delay="0"/>
                                          </p:stCondLst>
                                        </p:cTn>
                                        <p:tgtEl>
                                          <p:spTgt spid="17422"/>
                                        </p:tgtEl>
                                        <p:attrNameLst>
                                          <p:attrName>style.visibility</p:attrName>
                                        </p:attrNameLst>
                                      </p:cBhvr>
                                      <p:to>
                                        <p:strVal val="visible"/>
                                      </p:to>
                                    </p:set>
                                    <p:animEffect transition="in" filter="dissolve">
                                      <p:cBhvr>
                                        <p:cTn id="52" dur="500"/>
                                        <p:tgtEl>
                                          <p:spTgt spid="17422"/>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17423"/>
                                        </p:tgtEl>
                                        <p:attrNameLst>
                                          <p:attrName>style.visibility</p:attrName>
                                        </p:attrNameLst>
                                      </p:cBhvr>
                                      <p:to>
                                        <p:strVal val="visible"/>
                                      </p:to>
                                    </p:set>
                                    <p:animEffect transition="in" filter="dissolve">
                                      <p:cBhvr>
                                        <p:cTn id="56" dur="500"/>
                                        <p:tgtEl>
                                          <p:spTgt spid="17423"/>
                                        </p:tgtEl>
                                      </p:cBhvr>
                                    </p:animEffect>
                                  </p:childTnLst>
                                </p:cTn>
                              </p:par>
                            </p:childTnLst>
                          </p:cTn>
                        </p:par>
                        <p:par>
                          <p:cTn id="57" fill="hold">
                            <p:stCondLst>
                              <p:cond delay="1500"/>
                            </p:stCondLst>
                            <p:childTnLst>
                              <p:par>
                                <p:cTn id="58" presetID="9" presetClass="entr" presetSubtype="0" fill="hold" grpId="0" nodeType="afterEffect">
                                  <p:stCondLst>
                                    <p:cond delay="0"/>
                                  </p:stCondLst>
                                  <p:childTnLst>
                                    <p:set>
                                      <p:cBhvr>
                                        <p:cTn id="59" dur="1" fill="hold">
                                          <p:stCondLst>
                                            <p:cond delay="0"/>
                                          </p:stCondLst>
                                        </p:cTn>
                                        <p:tgtEl>
                                          <p:spTgt spid="17424"/>
                                        </p:tgtEl>
                                        <p:attrNameLst>
                                          <p:attrName>style.visibility</p:attrName>
                                        </p:attrNameLst>
                                      </p:cBhvr>
                                      <p:to>
                                        <p:strVal val="visible"/>
                                      </p:to>
                                    </p:set>
                                    <p:animEffect transition="in" filter="dissolve">
                                      <p:cBhvr>
                                        <p:cTn id="60" dur="500"/>
                                        <p:tgtEl>
                                          <p:spTgt spid="17424"/>
                                        </p:tgtEl>
                                      </p:cBhvr>
                                    </p:animEffect>
                                  </p:childTnLst>
                                </p:cTn>
                              </p:par>
                            </p:childTnLst>
                          </p:cTn>
                        </p:par>
                        <p:par>
                          <p:cTn id="61" fill="hold">
                            <p:stCondLst>
                              <p:cond delay="2000"/>
                            </p:stCondLst>
                            <p:childTnLst>
                              <p:par>
                                <p:cTn id="62" presetID="9" presetClass="entr" presetSubtype="0" fill="hold" grpId="0" nodeType="afterEffect">
                                  <p:stCondLst>
                                    <p:cond delay="0"/>
                                  </p:stCondLst>
                                  <p:childTnLst>
                                    <p:set>
                                      <p:cBhvr>
                                        <p:cTn id="63" dur="1" fill="hold">
                                          <p:stCondLst>
                                            <p:cond delay="0"/>
                                          </p:stCondLst>
                                        </p:cTn>
                                        <p:tgtEl>
                                          <p:spTgt spid="17425"/>
                                        </p:tgtEl>
                                        <p:attrNameLst>
                                          <p:attrName>style.visibility</p:attrName>
                                        </p:attrNameLst>
                                      </p:cBhvr>
                                      <p:to>
                                        <p:strVal val="visible"/>
                                      </p:to>
                                    </p:set>
                                    <p:animEffect transition="in" filter="dissolve">
                                      <p:cBhvr>
                                        <p:cTn id="64" dur="500"/>
                                        <p:tgtEl>
                                          <p:spTgt spid="17425"/>
                                        </p:tgtEl>
                                      </p:cBhvr>
                                    </p:animEffect>
                                  </p:childTnLst>
                                </p:cTn>
                              </p:par>
                            </p:childTnLst>
                          </p:cTn>
                        </p:par>
                      </p:childTnLst>
                    </p:cTn>
                  </p:par>
                  <p:par>
                    <p:cTn id="65" fill="hold">
                      <p:stCondLst>
                        <p:cond delay="indefinite"/>
                      </p:stCondLst>
                      <p:childTnLst>
                        <p:par>
                          <p:cTn id="66" fill="hold">
                            <p:stCondLst>
                              <p:cond delay="0"/>
                            </p:stCondLst>
                            <p:childTnLst>
                              <p:par>
                                <p:cTn id="67" presetID="17" presetClass="entr" presetSubtype="10" fill="hold" grpId="0" nodeType="clickEffect">
                                  <p:stCondLst>
                                    <p:cond delay="0"/>
                                  </p:stCondLst>
                                  <p:childTnLst>
                                    <p:set>
                                      <p:cBhvr>
                                        <p:cTn id="68" dur="1" fill="hold">
                                          <p:stCondLst>
                                            <p:cond delay="0"/>
                                          </p:stCondLst>
                                        </p:cTn>
                                        <p:tgtEl>
                                          <p:spTgt spid="17420"/>
                                        </p:tgtEl>
                                        <p:attrNameLst>
                                          <p:attrName>style.visibility</p:attrName>
                                        </p:attrNameLst>
                                      </p:cBhvr>
                                      <p:to>
                                        <p:strVal val="visible"/>
                                      </p:to>
                                    </p:set>
                                    <p:anim calcmode="lin" valueType="num">
                                      <p:cBhvr>
                                        <p:cTn id="69" dur="500" fill="hold"/>
                                        <p:tgtEl>
                                          <p:spTgt spid="17420"/>
                                        </p:tgtEl>
                                        <p:attrNameLst>
                                          <p:attrName>ppt_w</p:attrName>
                                        </p:attrNameLst>
                                      </p:cBhvr>
                                      <p:tavLst>
                                        <p:tav tm="0">
                                          <p:val>
                                            <p:fltVal val="0"/>
                                          </p:val>
                                        </p:tav>
                                        <p:tav tm="100000">
                                          <p:val>
                                            <p:strVal val="#ppt_w"/>
                                          </p:val>
                                        </p:tav>
                                      </p:tavLst>
                                    </p:anim>
                                    <p:anim calcmode="lin" valueType="num">
                                      <p:cBhvr>
                                        <p:cTn id="70" dur="500" fill="hold"/>
                                        <p:tgtEl>
                                          <p:spTgt spid="17420"/>
                                        </p:tgtEl>
                                        <p:attrNameLst>
                                          <p:attrName>ppt_h</p:attrName>
                                        </p:attrNameLst>
                                      </p:cBhvr>
                                      <p:tavLst>
                                        <p:tav tm="0">
                                          <p:val>
                                            <p:strVal val="#ppt_h"/>
                                          </p:val>
                                        </p:tav>
                                        <p:tav tm="100000">
                                          <p:val>
                                            <p:strVal val="#ppt_h"/>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4"/>
                                        </p:tgtEl>
                                        <p:attrNameLst>
                                          <p:attrName>style.visibility</p:attrName>
                                        </p:attrNameLst>
                                      </p:cBhvr>
                                      <p:to>
                                        <p:strVal val="visible"/>
                                      </p:to>
                                    </p:set>
                                    <p:animEffect transition="in" filter="wipe(left)">
                                      <p:cBhvr>
                                        <p:cTn id="7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4" grpId="0"/>
      <p:bldP spid="17415" grpId="0"/>
      <p:bldP spid="17416" grpId="0"/>
      <p:bldP spid="17417" grpId="0" bldLvl="0" animBg="1"/>
      <p:bldP spid="17418" grpId="0" bldLvl="0" animBg="1"/>
      <p:bldP spid="17419" grpId="0" bldLvl="0" animBg="1"/>
      <p:bldP spid="17420" grpId="0"/>
      <p:bldP spid="17421" grpId="0" bldLvl="0" animBg="1"/>
      <p:bldP spid="17422" grpId="0"/>
      <p:bldP spid="17423" grpId="0" bldLvl="0" animBg="1"/>
      <p:bldP spid="17424" grpId="0"/>
      <p:bldP spid="17425" grpId="0" bldLvl="0" animBg="1"/>
      <p:bldP spid="17426"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p:nvPr/>
        </p:nvSpPr>
        <p:spPr>
          <a:xfrm>
            <a:off x="2104708" y="1263650"/>
            <a:ext cx="3794125"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a:solidFill>
                  <a:srgbClr val="C00000"/>
                </a:solidFill>
                <a:latin typeface="Times New Roman" panose="02020603050405020304" pitchFamily="18" charset="0"/>
              </a:rPr>
              <a:t>(3) </a:t>
            </a:r>
            <a:r>
              <a:rPr lang="zh-CN" altLang="en-US" sz="2400" b="1" dirty="0">
                <a:solidFill>
                  <a:srgbClr val="C00000"/>
                </a:solidFill>
                <a:latin typeface="Times New Roman" panose="02020603050405020304" pitchFamily="18" charset="0"/>
              </a:rPr>
              <a:t>电源与负载的判别</a:t>
            </a:r>
          </a:p>
        </p:txBody>
      </p:sp>
      <p:sp>
        <p:nvSpPr>
          <p:cNvPr id="18435" name="Text Box 3"/>
          <p:cNvSpPr txBox="1"/>
          <p:nvPr/>
        </p:nvSpPr>
        <p:spPr>
          <a:xfrm>
            <a:off x="2105025" y="5939790"/>
            <a:ext cx="7086600" cy="902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lnSpc>
                <a:spcPct val="110000"/>
              </a:lnSpc>
              <a:spcBef>
                <a:spcPct val="0"/>
              </a:spcBef>
              <a:buNone/>
            </a:pPr>
            <a:r>
              <a:rPr lang="en-US" altLang="zh-CN" sz="2400" b="1" i="1">
                <a:solidFill>
                  <a:srgbClr val="000000"/>
                </a:solidFill>
                <a:latin typeface="Times New Roman" panose="02020603050405020304" pitchFamily="18" charset="0"/>
              </a:rPr>
              <a:t> U</a:t>
            </a:r>
            <a:r>
              <a:rPr lang="zh-CN" altLang="en-US" sz="2400" b="1" dirty="0">
                <a:solidFill>
                  <a:srgbClr val="000000"/>
                </a:solidFill>
                <a:latin typeface="Times New Roman" panose="02020603050405020304" pitchFamily="18" charset="0"/>
              </a:rPr>
              <a:t>、</a:t>
            </a:r>
            <a:r>
              <a:rPr lang="en-US" altLang="zh-CN" sz="2400" b="1" i="1">
                <a:solidFill>
                  <a:srgbClr val="000000"/>
                </a:solidFill>
                <a:latin typeface="Times New Roman" panose="02020603050405020304" pitchFamily="18" charset="0"/>
              </a:rPr>
              <a:t>I </a:t>
            </a:r>
            <a:r>
              <a:rPr lang="zh-CN" altLang="en-US" sz="2400" b="1" dirty="0">
                <a:solidFill>
                  <a:srgbClr val="000000"/>
                </a:solidFill>
                <a:latin typeface="Bookman Old Style" panose="02050604050505020204" pitchFamily="18" charset="0"/>
              </a:rPr>
              <a:t>参考方向不同，</a:t>
            </a:r>
            <a:r>
              <a:rPr lang="en-US" altLang="zh-CN" sz="2400" b="1" i="1">
                <a:solidFill>
                  <a:srgbClr val="000000"/>
                </a:solidFill>
                <a:latin typeface="Times New Roman" panose="02020603050405020304" pitchFamily="18" charset="0"/>
              </a:rPr>
              <a:t>P</a:t>
            </a:r>
            <a:r>
              <a:rPr lang="en-US" altLang="zh-CN" sz="2400" b="1">
                <a:solidFill>
                  <a:srgbClr val="000000"/>
                </a:solidFill>
                <a:latin typeface="Times New Roman" panose="02020603050405020304" pitchFamily="18" charset="0"/>
              </a:rPr>
              <a:t> = </a:t>
            </a:r>
            <a:r>
              <a:rPr lang="en-US" altLang="zh-CN" sz="2400" b="1" i="1">
                <a:solidFill>
                  <a:srgbClr val="000000"/>
                </a:solidFill>
                <a:latin typeface="Times New Roman" panose="02020603050405020304" pitchFamily="18" charset="0"/>
              </a:rPr>
              <a:t>UI</a:t>
            </a:r>
            <a:r>
              <a:rPr lang="en-US" altLang="zh-CN" sz="2400" b="1">
                <a:solidFill>
                  <a:srgbClr val="000000"/>
                </a:solidFill>
                <a:latin typeface="Times New Roman" panose="02020603050405020304" pitchFamily="18" charset="0"/>
              </a:rPr>
              <a:t> </a:t>
            </a:r>
            <a:r>
              <a:rPr lang="en-US" altLang="zh-CN" sz="2400" b="1">
                <a:solidFill>
                  <a:srgbClr val="000000"/>
                </a:solidFill>
                <a:latin typeface="Times New Roman" panose="02020603050405020304" pitchFamily="18" charset="0"/>
                <a:sym typeface="Symbol" panose="05050102010706020507" pitchFamily="18" charset="2"/>
              </a:rPr>
              <a:t> 0</a:t>
            </a:r>
            <a:r>
              <a:rPr lang="zh-CN" altLang="en-US" sz="2400" b="1" dirty="0">
                <a:solidFill>
                  <a:srgbClr val="000000"/>
                </a:solidFill>
                <a:latin typeface="Bookman Old Style" panose="02050604050505020204" pitchFamily="18" charset="0"/>
                <a:sym typeface="Symbol" panose="05050102010706020507" pitchFamily="18" charset="2"/>
              </a:rPr>
              <a:t>， </a:t>
            </a:r>
            <a:r>
              <a:rPr lang="zh-CN" altLang="en-US" sz="2400" b="1" dirty="0">
                <a:solidFill>
                  <a:srgbClr val="CC0000"/>
                </a:solidFill>
                <a:latin typeface="Bookman Old Style" panose="02050604050505020204" pitchFamily="18" charset="0"/>
                <a:sym typeface="Symbol" panose="05050102010706020507" pitchFamily="18" charset="2"/>
              </a:rPr>
              <a:t>电源</a:t>
            </a:r>
            <a:r>
              <a:rPr lang="zh-CN" altLang="en-US" sz="2400" b="1" dirty="0">
                <a:solidFill>
                  <a:srgbClr val="000000"/>
                </a:solidFill>
                <a:latin typeface="Bookman Old Style" panose="02050604050505020204" pitchFamily="18" charset="0"/>
                <a:sym typeface="Symbol" panose="05050102010706020507" pitchFamily="18" charset="2"/>
              </a:rPr>
              <a:t>；</a:t>
            </a:r>
          </a:p>
          <a:p>
            <a:pPr marL="0" lvl="0" indent="0" algn="ctr">
              <a:lnSpc>
                <a:spcPct val="110000"/>
              </a:lnSpc>
              <a:spcBef>
                <a:spcPct val="0"/>
              </a:spcBef>
              <a:buNone/>
            </a:pPr>
            <a:r>
              <a:rPr lang="zh-CN" altLang="en-US" sz="2400" b="1" i="1" dirty="0">
                <a:solidFill>
                  <a:srgbClr val="000000"/>
                </a:solidFill>
                <a:latin typeface="Times New Roman" panose="02020603050405020304" pitchFamily="18" charset="0"/>
              </a:rPr>
              <a:t>                                      </a:t>
            </a:r>
            <a:r>
              <a:rPr lang="en-US" altLang="zh-CN" sz="2400" b="1" i="1">
                <a:solidFill>
                  <a:srgbClr val="000000"/>
                </a:solidFill>
                <a:latin typeface="Times New Roman" panose="02020603050405020304" pitchFamily="18" charset="0"/>
              </a:rPr>
              <a:t>P</a:t>
            </a:r>
            <a:r>
              <a:rPr lang="en-US" altLang="zh-CN" sz="2400" b="1">
                <a:solidFill>
                  <a:srgbClr val="000000"/>
                </a:solidFill>
                <a:latin typeface="Times New Roman" panose="02020603050405020304" pitchFamily="18" charset="0"/>
              </a:rPr>
              <a:t> = </a:t>
            </a:r>
            <a:r>
              <a:rPr lang="en-US" altLang="zh-CN" sz="2400" b="1" i="1">
                <a:solidFill>
                  <a:srgbClr val="000000"/>
                </a:solidFill>
                <a:latin typeface="Times New Roman" panose="02020603050405020304" pitchFamily="18" charset="0"/>
              </a:rPr>
              <a:t>UI</a:t>
            </a:r>
            <a:r>
              <a:rPr lang="en-US" altLang="zh-CN" sz="2400" b="1">
                <a:solidFill>
                  <a:srgbClr val="000000"/>
                </a:solidFill>
                <a:latin typeface="Times New Roman" panose="02020603050405020304" pitchFamily="18" charset="0"/>
              </a:rPr>
              <a:t> </a:t>
            </a:r>
            <a:r>
              <a:rPr lang="en-US" altLang="zh-CN" sz="2400" b="1">
                <a:solidFill>
                  <a:srgbClr val="000000"/>
                </a:solidFill>
                <a:latin typeface="Times New Roman" panose="02020603050405020304" pitchFamily="18" charset="0"/>
                <a:sym typeface="Symbol" panose="05050102010706020507" pitchFamily="18" charset="2"/>
              </a:rPr>
              <a:t> 0</a:t>
            </a:r>
            <a:r>
              <a:rPr lang="zh-CN" altLang="en-US" sz="2400" b="1" dirty="0">
                <a:solidFill>
                  <a:srgbClr val="000000"/>
                </a:solidFill>
                <a:latin typeface="Bookman Old Style" panose="02050604050505020204" pitchFamily="18" charset="0"/>
                <a:sym typeface="Symbol" panose="05050102010706020507" pitchFamily="18" charset="2"/>
              </a:rPr>
              <a:t>， </a:t>
            </a:r>
            <a:r>
              <a:rPr lang="zh-CN" altLang="en-US" sz="2400" b="1" dirty="0">
                <a:solidFill>
                  <a:srgbClr val="CC0000"/>
                </a:solidFill>
                <a:latin typeface="Bookman Old Style" panose="02050604050505020204" pitchFamily="18" charset="0"/>
                <a:sym typeface="Symbol" panose="05050102010706020507" pitchFamily="18" charset="2"/>
              </a:rPr>
              <a:t>负载</a:t>
            </a:r>
            <a:r>
              <a:rPr lang="zh-CN" altLang="en-US" sz="2400" b="1" dirty="0">
                <a:solidFill>
                  <a:srgbClr val="000000"/>
                </a:solidFill>
                <a:latin typeface="Bookman Old Style" panose="02050604050505020204" pitchFamily="18" charset="0"/>
                <a:sym typeface="Symbol" panose="05050102010706020507" pitchFamily="18" charset="2"/>
              </a:rPr>
              <a:t>。</a:t>
            </a:r>
          </a:p>
        </p:txBody>
      </p:sp>
      <p:sp>
        <p:nvSpPr>
          <p:cNvPr id="18436" name="Text Box 4"/>
          <p:cNvSpPr txBox="1"/>
          <p:nvPr/>
        </p:nvSpPr>
        <p:spPr>
          <a:xfrm>
            <a:off x="2135188" y="5004753"/>
            <a:ext cx="7086600" cy="9391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lnSpc>
                <a:spcPct val="110000"/>
              </a:lnSpc>
              <a:spcBef>
                <a:spcPct val="10000"/>
              </a:spcBef>
              <a:buNone/>
            </a:pPr>
            <a:r>
              <a:rPr lang="en-US" altLang="zh-CN" sz="2400" b="1" i="1">
                <a:solidFill>
                  <a:srgbClr val="000000"/>
                </a:solidFill>
                <a:latin typeface="Times New Roman" panose="02020603050405020304" pitchFamily="18" charset="0"/>
              </a:rPr>
              <a:t>U</a:t>
            </a:r>
            <a:r>
              <a:rPr lang="zh-CN" altLang="en-US" sz="2400" b="1" dirty="0">
                <a:solidFill>
                  <a:srgbClr val="000000"/>
                </a:solidFill>
                <a:latin typeface="Times New Roman" panose="02020603050405020304" pitchFamily="18" charset="0"/>
              </a:rPr>
              <a:t>、</a:t>
            </a:r>
            <a:r>
              <a:rPr lang="en-US" altLang="zh-CN" sz="2400" b="1" i="1">
                <a:solidFill>
                  <a:srgbClr val="000000"/>
                </a:solidFill>
                <a:latin typeface="Times New Roman" panose="02020603050405020304" pitchFamily="18" charset="0"/>
              </a:rPr>
              <a:t>I </a:t>
            </a:r>
            <a:r>
              <a:rPr lang="zh-CN" altLang="en-US" sz="2400" b="1" dirty="0">
                <a:solidFill>
                  <a:srgbClr val="000000"/>
                </a:solidFill>
                <a:latin typeface="Bookman Old Style" panose="02050604050505020204" pitchFamily="18" charset="0"/>
              </a:rPr>
              <a:t>参考方向相同，</a:t>
            </a:r>
            <a:r>
              <a:rPr lang="en-US" altLang="zh-CN" sz="2400" b="1" i="1">
                <a:solidFill>
                  <a:srgbClr val="000000"/>
                </a:solidFill>
                <a:latin typeface="Times New Roman" panose="02020603050405020304" pitchFamily="18" charset="0"/>
              </a:rPr>
              <a:t>P</a:t>
            </a:r>
            <a:r>
              <a:rPr lang="en-US" altLang="zh-CN" sz="2400" b="1">
                <a:solidFill>
                  <a:srgbClr val="000000"/>
                </a:solidFill>
                <a:latin typeface="Times New Roman" panose="02020603050405020304" pitchFamily="18" charset="0"/>
              </a:rPr>
              <a:t> = </a:t>
            </a:r>
            <a:r>
              <a:rPr lang="en-US" altLang="zh-CN" sz="2400" b="1" i="1">
                <a:solidFill>
                  <a:srgbClr val="000000"/>
                </a:solidFill>
                <a:latin typeface="Times New Roman" panose="02020603050405020304" pitchFamily="18" charset="0"/>
              </a:rPr>
              <a:t>UI </a:t>
            </a:r>
            <a:r>
              <a:rPr lang="en-US" altLang="zh-CN" sz="2400" b="1">
                <a:solidFill>
                  <a:srgbClr val="000000"/>
                </a:solidFill>
                <a:latin typeface="Times New Roman" panose="02020603050405020304" pitchFamily="18" charset="0"/>
                <a:sym typeface="Symbol" panose="05050102010706020507" pitchFamily="18" charset="2"/>
              </a:rPr>
              <a:t> 0</a:t>
            </a:r>
            <a:r>
              <a:rPr lang="zh-CN" altLang="en-US" sz="2400" b="1" dirty="0">
                <a:solidFill>
                  <a:srgbClr val="000000"/>
                </a:solidFill>
                <a:latin typeface="Bookman Old Style" panose="02050604050505020204" pitchFamily="18" charset="0"/>
                <a:sym typeface="Symbol" panose="05050102010706020507" pitchFamily="18" charset="2"/>
              </a:rPr>
              <a:t>，</a:t>
            </a:r>
            <a:r>
              <a:rPr lang="zh-CN" altLang="en-US" sz="2400" b="1" dirty="0">
                <a:solidFill>
                  <a:srgbClr val="CC0000"/>
                </a:solidFill>
                <a:latin typeface="Bookman Old Style" panose="02050604050505020204" pitchFamily="18" charset="0"/>
                <a:sym typeface="Symbol" panose="05050102010706020507" pitchFamily="18" charset="2"/>
              </a:rPr>
              <a:t>负载</a:t>
            </a:r>
            <a:r>
              <a:rPr lang="zh-CN" altLang="en-US" sz="2400" b="1" dirty="0">
                <a:solidFill>
                  <a:srgbClr val="000000"/>
                </a:solidFill>
                <a:latin typeface="Bookman Old Style" panose="02050604050505020204" pitchFamily="18" charset="0"/>
                <a:sym typeface="Symbol" panose="05050102010706020507" pitchFamily="18" charset="2"/>
              </a:rPr>
              <a:t>；</a:t>
            </a:r>
          </a:p>
          <a:p>
            <a:pPr marL="0" lvl="0" indent="0" algn="ctr">
              <a:lnSpc>
                <a:spcPct val="110000"/>
              </a:lnSpc>
              <a:spcBef>
                <a:spcPct val="10000"/>
              </a:spcBef>
              <a:buNone/>
            </a:pPr>
            <a:r>
              <a:rPr lang="zh-CN" altLang="en-US" sz="2400" b="1" dirty="0">
                <a:solidFill>
                  <a:srgbClr val="000000"/>
                </a:solidFill>
                <a:latin typeface="Bookman Old Style" panose="02050604050505020204" pitchFamily="18" charset="0"/>
                <a:sym typeface="Symbol" panose="05050102010706020507" pitchFamily="18" charset="2"/>
              </a:rPr>
              <a:t>                       </a:t>
            </a:r>
            <a:r>
              <a:rPr lang="en-US" altLang="zh-CN" sz="2400" b="1" i="1">
                <a:solidFill>
                  <a:srgbClr val="000000"/>
                </a:solidFill>
                <a:latin typeface="Times New Roman" panose="02020603050405020304" pitchFamily="18" charset="0"/>
              </a:rPr>
              <a:t>P = UI</a:t>
            </a:r>
            <a:r>
              <a:rPr lang="en-US" altLang="zh-CN" sz="2400" b="1">
                <a:solidFill>
                  <a:srgbClr val="000000"/>
                </a:solidFill>
                <a:latin typeface="Times New Roman" panose="02020603050405020304" pitchFamily="18" charset="0"/>
              </a:rPr>
              <a:t> </a:t>
            </a:r>
            <a:r>
              <a:rPr lang="en-US" altLang="zh-CN" sz="2400" b="1">
                <a:solidFill>
                  <a:srgbClr val="000000"/>
                </a:solidFill>
                <a:latin typeface="Times New Roman" panose="02020603050405020304" pitchFamily="18" charset="0"/>
                <a:sym typeface="Symbol" panose="05050102010706020507" pitchFamily="18" charset="2"/>
              </a:rPr>
              <a:t> 0</a:t>
            </a:r>
            <a:r>
              <a:rPr lang="zh-CN" altLang="en-US" sz="2400" b="1" dirty="0">
                <a:solidFill>
                  <a:srgbClr val="000000"/>
                </a:solidFill>
                <a:latin typeface="Bookman Old Style" panose="02050604050505020204" pitchFamily="18" charset="0"/>
                <a:sym typeface="Symbol" panose="05050102010706020507" pitchFamily="18" charset="2"/>
              </a:rPr>
              <a:t>，</a:t>
            </a:r>
            <a:r>
              <a:rPr lang="zh-CN" altLang="en-US" sz="2400" b="1" dirty="0">
                <a:solidFill>
                  <a:srgbClr val="CC0000"/>
                </a:solidFill>
                <a:latin typeface="Bookman Old Style" panose="02050604050505020204" pitchFamily="18" charset="0"/>
                <a:sym typeface="Symbol" panose="05050102010706020507" pitchFamily="18" charset="2"/>
              </a:rPr>
              <a:t>电源</a:t>
            </a:r>
            <a:r>
              <a:rPr lang="zh-CN" altLang="en-US" sz="2400" b="1" dirty="0">
                <a:solidFill>
                  <a:srgbClr val="000000"/>
                </a:solidFill>
                <a:latin typeface="Bookman Old Style" panose="02050604050505020204" pitchFamily="18" charset="0"/>
                <a:sym typeface="Symbol" panose="05050102010706020507" pitchFamily="18" charset="2"/>
              </a:rPr>
              <a:t>。</a:t>
            </a:r>
            <a:r>
              <a:rPr lang="zh-CN" altLang="en-US" sz="2400" b="1" dirty="0">
                <a:solidFill>
                  <a:srgbClr val="FF0000"/>
                </a:solidFill>
                <a:latin typeface="Bookman Old Style" panose="02050604050505020204" pitchFamily="18" charset="0"/>
              </a:rPr>
              <a:t> </a:t>
            </a:r>
          </a:p>
        </p:txBody>
      </p:sp>
      <p:sp>
        <p:nvSpPr>
          <p:cNvPr id="18437" name="Text Box 5"/>
          <p:cNvSpPr txBox="1">
            <a:spLocks noChangeArrowheads="1"/>
          </p:cNvSpPr>
          <p:nvPr/>
        </p:nvSpPr>
        <p:spPr bwMode="auto">
          <a:xfrm>
            <a:off x="1487805" y="1988820"/>
            <a:ext cx="6400800" cy="460375"/>
          </a:xfrm>
          <a:prstGeom prst="rect">
            <a:avLst/>
          </a:prstGeom>
          <a:noFill/>
          <a:ln>
            <a:noFill/>
          </a:ln>
        </p:spPr>
        <p:txBody>
          <a:bodyPr>
            <a:spAutoFit/>
          </a:bodyPr>
          <a:lstStyle/>
          <a:p>
            <a:pPr marL="514350" marR="0" indent="-514350" algn="ctr" defTabSz="914400">
              <a:buClrTx/>
              <a:buSzTx/>
              <a:buFont typeface="+mj-ea"/>
              <a:buAutoNum type="circleNumDbPlain"/>
              <a:defRPr/>
            </a:pPr>
            <a:r>
              <a:rPr kumimoji="0" lang="zh-CN" altLang="en-US" sz="2400" kern="1200" cap="none" spc="0" normalizeH="0" baseline="0" noProof="0" dirty="0">
                <a:solidFill>
                  <a:srgbClr val="000099"/>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根据 </a:t>
            </a:r>
            <a:r>
              <a:rPr kumimoji="0" lang="en-US" altLang="zh-CN" sz="2400" i="1" kern="1200" cap="none" spc="0" normalizeH="0" baseline="0" noProof="0" dirty="0">
                <a:solidFill>
                  <a:srgbClr val="000099"/>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U</a:t>
            </a:r>
            <a:r>
              <a:rPr kumimoji="0" lang="zh-CN" altLang="en-US" sz="2400" kern="1200" cap="none" spc="0" normalizeH="0" baseline="0" noProof="0" dirty="0">
                <a:solidFill>
                  <a:srgbClr val="000099"/>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a:t>
            </a:r>
            <a:r>
              <a:rPr kumimoji="0" lang="en-US" altLang="zh-CN" sz="2400" i="1" kern="1200" cap="none" spc="0" normalizeH="0" baseline="0" noProof="0" dirty="0">
                <a:solidFill>
                  <a:srgbClr val="000099"/>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I </a:t>
            </a:r>
            <a:r>
              <a:rPr kumimoji="0" lang="zh-CN" altLang="en-US" sz="2400" kern="1200" cap="none" spc="0" normalizeH="0" baseline="0" noProof="0" dirty="0">
                <a:solidFill>
                  <a:srgbClr val="000099"/>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的</a:t>
            </a:r>
            <a:r>
              <a:rPr kumimoji="0" lang="zh-CN" altLang="en-US" sz="2400" kern="1200" cap="none" spc="0" normalizeH="0" baseline="0" noProof="0" dirty="0">
                <a:solidFill>
                  <a:srgbClr val="000099"/>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实际方向判别</a:t>
            </a:r>
          </a:p>
        </p:txBody>
      </p:sp>
      <p:sp>
        <p:nvSpPr>
          <p:cNvPr id="18438" name="Text Box 6"/>
          <p:cNvSpPr txBox="1">
            <a:spLocks noChangeArrowheads="1"/>
          </p:cNvSpPr>
          <p:nvPr/>
        </p:nvSpPr>
        <p:spPr bwMode="auto">
          <a:xfrm>
            <a:off x="1919288" y="4379278"/>
            <a:ext cx="5715000" cy="460375"/>
          </a:xfrm>
          <a:prstGeom prst="rect">
            <a:avLst/>
          </a:prstGeom>
          <a:noFill/>
          <a:ln>
            <a:noFill/>
          </a:ln>
        </p:spPr>
        <p:txBody>
          <a:bodyPr>
            <a:spAutoFit/>
          </a:bodyPr>
          <a:lstStyle/>
          <a:p>
            <a:pPr marL="514350" marR="0" indent="-514350" algn="ctr" defTabSz="914400">
              <a:buClrTx/>
              <a:buSzTx/>
              <a:buFont typeface="+mj-ea"/>
              <a:buAutoNum type="circleNumDbPlain" startAt="2"/>
              <a:defRPr/>
            </a:pPr>
            <a:r>
              <a:rPr kumimoji="0" lang="zh-CN" altLang="en-US" sz="2400" kern="1200" cap="none" spc="0" normalizeH="0" baseline="0" noProof="0" dirty="0">
                <a:solidFill>
                  <a:srgbClr val="000099"/>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根据 </a:t>
            </a:r>
            <a:r>
              <a:rPr kumimoji="0" lang="en-US" altLang="zh-CN" sz="2400" i="1" kern="1200" cap="none" spc="0" normalizeH="0" baseline="0" noProof="0" dirty="0">
                <a:solidFill>
                  <a:srgbClr val="000099"/>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U</a:t>
            </a:r>
            <a:r>
              <a:rPr kumimoji="0" lang="zh-CN" altLang="en-US" sz="2400" kern="1200" cap="none" spc="0" normalizeH="0" baseline="0" noProof="0" dirty="0">
                <a:solidFill>
                  <a:srgbClr val="000099"/>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a:t>
            </a:r>
            <a:r>
              <a:rPr kumimoji="0" lang="en-US" altLang="zh-CN" sz="2400" i="1" kern="1200" cap="none" spc="0" normalizeH="0" baseline="0" noProof="0" dirty="0">
                <a:solidFill>
                  <a:srgbClr val="000099"/>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I </a:t>
            </a:r>
            <a:r>
              <a:rPr kumimoji="0" lang="zh-CN" altLang="en-US" sz="2400" kern="1200" cap="none" spc="0" normalizeH="0" baseline="0" noProof="0" dirty="0">
                <a:solidFill>
                  <a:srgbClr val="000099"/>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的</a:t>
            </a:r>
            <a:r>
              <a:rPr kumimoji="0" lang="zh-CN" altLang="en-US" sz="2400" kern="1200" cap="none" spc="0" normalizeH="0" baseline="0" noProof="0" dirty="0">
                <a:solidFill>
                  <a:srgbClr val="000099"/>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参考方向判别</a:t>
            </a:r>
          </a:p>
        </p:txBody>
      </p:sp>
      <p:sp>
        <p:nvSpPr>
          <p:cNvPr id="18439" name="Rectangle 7"/>
          <p:cNvSpPr/>
          <p:nvPr/>
        </p:nvSpPr>
        <p:spPr>
          <a:xfrm>
            <a:off x="2644775" y="2618740"/>
            <a:ext cx="7772400" cy="86614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400" b="1" dirty="0">
                <a:solidFill>
                  <a:srgbClr val="CC0000"/>
                </a:solidFill>
                <a:latin typeface="宋体" panose="02010600030101010101" pitchFamily="2" charset="-122"/>
              </a:rPr>
              <a:t>电源：</a:t>
            </a:r>
            <a:r>
              <a:rPr lang="en-US" altLang="zh-CN" sz="2400" b="1" i="1">
                <a:solidFill>
                  <a:srgbClr val="000000"/>
                </a:solidFill>
                <a:latin typeface="Times New Roman" panose="02020603050405020304" pitchFamily="18" charset="0"/>
              </a:rPr>
              <a:t>U</a:t>
            </a:r>
            <a:r>
              <a:rPr lang="zh-CN" altLang="en-US" sz="2400" b="1" dirty="0">
                <a:solidFill>
                  <a:srgbClr val="000000"/>
                </a:solidFill>
                <a:latin typeface="Times New Roman" panose="02020603050405020304" pitchFamily="18" charset="0"/>
              </a:rPr>
              <a:t>、</a:t>
            </a:r>
            <a:r>
              <a:rPr lang="en-US" altLang="zh-CN" sz="2400" b="1" i="1">
                <a:solidFill>
                  <a:srgbClr val="000000"/>
                </a:solidFill>
                <a:latin typeface="Times New Roman" panose="02020603050405020304" pitchFamily="18" charset="0"/>
              </a:rPr>
              <a:t>I </a:t>
            </a:r>
            <a:r>
              <a:rPr lang="zh-CN" altLang="en-US" sz="2400" b="1" dirty="0">
                <a:solidFill>
                  <a:srgbClr val="000000"/>
                </a:solidFill>
                <a:latin typeface="宋体" panose="02010600030101010101" pitchFamily="2" charset="-122"/>
              </a:rPr>
              <a:t>实际方向相反，即电流从“</a:t>
            </a:r>
            <a:r>
              <a:rPr lang="en-US" altLang="zh-CN" sz="2400" b="1">
                <a:solidFill>
                  <a:srgbClr val="000000"/>
                </a:solidFill>
                <a:latin typeface="宋体" panose="02010600030101010101" pitchFamily="2" charset="-122"/>
              </a:rPr>
              <a:t>+”</a:t>
            </a:r>
            <a:r>
              <a:rPr lang="zh-CN" altLang="en-US" sz="2400" b="1" dirty="0">
                <a:solidFill>
                  <a:srgbClr val="000000"/>
                </a:solidFill>
                <a:latin typeface="宋体" panose="02010600030101010101" pitchFamily="2" charset="-122"/>
              </a:rPr>
              <a:t>端流出，</a:t>
            </a:r>
          </a:p>
          <a:p>
            <a:pPr marL="0" lvl="0" indent="0" algn="ctr">
              <a:spcBef>
                <a:spcPct val="10000"/>
              </a:spcBef>
              <a:buNone/>
            </a:pPr>
            <a:r>
              <a:rPr lang="zh-CN" altLang="en-US" sz="2400" b="1" dirty="0">
                <a:solidFill>
                  <a:srgbClr val="FF0000"/>
                </a:solidFill>
                <a:latin typeface="Bookman Old Style" panose="02050604050505020204" pitchFamily="18" charset="0"/>
              </a:rPr>
              <a:t>                                         </a:t>
            </a:r>
            <a:r>
              <a:rPr lang="zh-CN" altLang="en-US" sz="2400" b="1" dirty="0">
                <a:solidFill>
                  <a:srgbClr val="C00000"/>
                </a:solidFill>
                <a:latin typeface="Bookman Old Style" panose="02050604050505020204" pitchFamily="18" charset="0"/>
              </a:rPr>
              <a:t>（发出功率）</a:t>
            </a:r>
            <a:endParaRPr lang="zh-CN" altLang="en-US" sz="2400" b="1" dirty="0">
              <a:solidFill>
                <a:srgbClr val="C00000"/>
              </a:solidFill>
              <a:latin typeface="宋体" panose="02010600030101010101" pitchFamily="2" charset="-122"/>
            </a:endParaRPr>
          </a:p>
        </p:txBody>
      </p:sp>
      <p:sp>
        <p:nvSpPr>
          <p:cNvPr id="18440" name="Rectangle 8"/>
          <p:cNvSpPr/>
          <p:nvPr/>
        </p:nvSpPr>
        <p:spPr>
          <a:xfrm>
            <a:off x="2741137" y="3458528"/>
            <a:ext cx="7025640" cy="82994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400" b="1" dirty="0">
                <a:solidFill>
                  <a:srgbClr val="CC0000"/>
                </a:solidFill>
                <a:latin typeface="Bookman Old Style" panose="02050604050505020204" pitchFamily="18" charset="0"/>
                <a:sym typeface="Symbol" panose="05050102010706020507" pitchFamily="18" charset="2"/>
              </a:rPr>
              <a:t>负载：</a:t>
            </a:r>
            <a:r>
              <a:rPr lang="en-US" altLang="zh-CN" sz="2400" b="1" i="1">
                <a:solidFill>
                  <a:srgbClr val="000000"/>
                </a:solidFill>
                <a:latin typeface="Times New Roman" panose="02020603050405020304" pitchFamily="18" charset="0"/>
              </a:rPr>
              <a:t>U</a:t>
            </a:r>
            <a:r>
              <a:rPr lang="zh-CN" altLang="en-US" sz="2400" b="1" dirty="0">
                <a:solidFill>
                  <a:srgbClr val="000000"/>
                </a:solidFill>
                <a:latin typeface="Times New Roman" panose="02020603050405020304" pitchFamily="18" charset="0"/>
              </a:rPr>
              <a:t>、</a:t>
            </a:r>
            <a:r>
              <a:rPr lang="en-US" altLang="zh-CN" sz="2400" b="1" i="1">
                <a:solidFill>
                  <a:srgbClr val="000000"/>
                </a:solidFill>
                <a:latin typeface="Times New Roman" panose="02020603050405020304" pitchFamily="18" charset="0"/>
              </a:rPr>
              <a:t>I </a:t>
            </a:r>
            <a:r>
              <a:rPr lang="zh-CN" altLang="en-US" sz="2400" b="1" dirty="0">
                <a:solidFill>
                  <a:srgbClr val="000000"/>
                </a:solidFill>
                <a:latin typeface="宋体" panose="02010600030101010101" pitchFamily="2" charset="-122"/>
              </a:rPr>
              <a:t>实际方向相同，即电流从“</a:t>
            </a:r>
            <a:r>
              <a:rPr lang="en-US" altLang="zh-CN" sz="2400" b="1">
                <a:solidFill>
                  <a:srgbClr val="000000"/>
                </a:solidFill>
                <a:latin typeface="宋体" panose="02010600030101010101" pitchFamily="2" charset="-122"/>
                <a:sym typeface="Symbol" panose="05050102010706020507" pitchFamily="18" charset="2"/>
              </a:rPr>
              <a:t>-</a:t>
            </a:r>
            <a:r>
              <a:rPr lang="en-US" altLang="zh-CN" sz="2400" b="1">
                <a:solidFill>
                  <a:srgbClr val="000000"/>
                </a:solidFill>
                <a:latin typeface="宋体" panose="02010600030101010101" pitchFamily="2" charset="-122"/>
              </a:rPr>
              <a:t>”</a:t>
            </a:r>
            <a:r>
              <a:rPr lang="zh-CN" altLang="en-US" sz="2400" b="1" dirty="0">
                <a:solidFill>
                  <a:srgbClr val="000000"/>
                </a:solidFill>
                <a:latin typeface="宋体" panose="02010600030101010101" pitchFamily="2" charset="-122"/>
              </a:rPr>
              <a:t>端流出。</a:t>
            </a:r>
          </a:p>
          <a:p>
            <a:pPr marL="0" lvl="0" indent="0" algn="ctr">
              <a:spcBef>
                <a:spcPct val="0"/>
              </a:spcBef>
              <a:buNone/>
            </a:pPr>
            <a:r>
              <a:rPr lang="zh-CN" altLang="en-US" sz="2400" b="1" dirty="0">
                <a:solidFill>
                  <a:srgbClr val="FF0000"/>
                </a:solidFill>
                <a:latin typeface="Bookman Old Style" panose="02050604050505020204" pitchFamily="18" charset="0"/>
              </a:rPr>
              <a:t>                                              </a:t>
            </a:r>
            <a:r>
              <a:rPr lang="zh-CN" altLang="en-US" sz="2400" b="1" dirty="0">
                <a:solidFill>
                  <a:srgbClr val="C00000"/>
                </a:solidFill>
                <a:latin typeface="Bookman Old Style" panose="02050604050505020204" pitchFamily="18" charset="0"/>
              </a:rPr>
              <a:t>（吸收功率）</a:t>
            </a:r>
            <a:endParaRPr lang="zh-CN" altLang="en-US" sz="2400" b="1" dirty="0">
              <a:solidFill>
                <a:srgbClr val="C00000"/>
              </a:solidFill>
              <a:latin typeface="宋体" panose="02010600030101010101" pitchFamily="2" charset="-122"/>
            </a:endParaRPr>
          </a:p>
        </p:txBody>
      </p:sp>
      <p:sp>
        <p:nvSpPr>
          <p:cNvPr id="18441" name="Text Box 2"/>
          <p:cNvSpPr txBox="1"/>
          <p:nvPr/>
        </p:nvSpPr>
        <p:spPr>
          <a:xfrm>
            <a:off x="3288030" y="260668"/>
            <a:ext cx="4114800" cy="5835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b="1">
                <a:solidFill>
                  <a:schemeClr val="tx2"/>
                </a:solidFill>
                <a:latin typeface="微软雅黑" panose="020B0503020204020204" charset="-122"/>
                <a:ea typeface="微软雅黑" panose="020B0503020204020204" charset="-122"/>
                <a:cs typeface="微软雅黑" panose="020B0503020204020204" charset="-122"/>
              </a:rPr>
              <a:t>1.4.1</a:t>
            </a:r>
            <a:r>
              <a:rPr lang="zh-CN" altLang="en-US" b="1" dirty="0">
                <a:solidFill>
                  <a:schemeClr val="tx2"/>
                </a:solidFill>
                <a:latin typeface="微软雅黑" panose="020B0503020204020204" charset="-122"/>
                <a:ea typeface="微软雅黑" panose="020B0503020204020204" charset="-122"/>
                <a:cs typeface="微软雅黑" panose="020B0503020204020204" charset="-122"/>
              </a:rPr>
              <a:t>　电源有载工作</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7"/>
                                        </p:tgtEl>
                                        <p:attrNameLst>
                                          <p:attrName>style.visibility</p:attrName>
                                        </p:attrNameLst>
                                      </p:cBhvr>
                                      <p:to>
                                        <p:strVal val="visible"/>
                                      </p:to>
                                    </p:set>
                                    <p:animEffect transition="in" filter="wipe(left)">
                                      <p:cBhvr>
                                        <p:cTn id="7" dur="500"/>
                                        <p:tgtEl>
                                          <p:spTgt spid="184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439">
                                            <p:txEl>
                                              <p:pRg st="0" end="0"/>
                                            </p:txEl>
                                          </p:spTgt>
                                        </p:tgtEl>
                                        <p:attrNameLst>
                                          <p:attrName>style.visibility</p:attrName>
                                        </p:attrNameLst>
                                      </p:cBhvr>
                                      <p:to>
                                        <p:strVal val="visible"/>
                                      </p:to>
                                    </p:set>
                                    <p:animEffect transition="in" filter="wipe(left)">
                                      <p:cBhvr>
                                        <p:cTn id="12" dur="500"/>
                                        <p:tgtEl>
                                          <p:spTgt spid="184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439">
                                            <p:txEl>
                                              <p:pRg st="1" end="1"/>
                                            </p:txEl>
                                          </p:spTgt>
                                        </p:tgtEl>
                                        <p:attrNameLst>
                                          <p:attrName>style.visibility</p:attrName>
                                        </p:attrNameLst>
                                      </p:cBhvr>
                                      <p:to>
                                        <p:strVal val="visible"/>
                                      </p:to>
                                    </p:set>
                                    <p:animEffect transition="in" filter="wipe(left)">
                                      <p:cBhvr>
                                        <p:cTn id="17" dur="500"/>
                                        <p:tgtEl>
                                          <p:spTgt spid="1843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440">
                                            <p:txEl>
                                              <p:pRg st="0" end="0"/>
                                            </p:txEl>
                                          </p:spTgt>
                                        </p:tgtEl>
                                        <p:attrNameLst>
                                          <p:attrName>style.visibility</p:attrName>
                                        </p:attrNameLst>
                                      </p:cBhvr>
                                      <p:to>
                                        <p:strVal val="visible"/>
                                      </p:to>
                                    </p:set>
                                    <p:animEffect transition="in" filter="wipe(left)">
                                      <p:cBhvr>
                                        <p:cTn id="22" dur="500"/>
                                        <p:tgtEl>
                                          <p:spTgt spid="1844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440">
                                            <p:txEl>
                                              <p:pRg st="1" end="1"/>
                                            </p:txEl>
                                          </p:spTgt>
                                        </p:tgtEl>
                                        <p:attrNameLst>
                                          <p:attrName>style.visibility</p:attrName>
                                        </p:attrNameLst>
                                      </p:cBhvr>
                                      <p:to>
                                        <p:strVal val="visible"/>
                                      </p:to>
                                    </p:set>
                                    <p:animEffect transition="in" filter="wipe(left)">
                                      <p:cBhvr>
                                        <p:cTn id="27" dur="500"/>
                                        <p:tgtEl>
                                          <p:spTgt spid="18440">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438"/>
                                        </p:tgtEl>
                                        <p:attrNameLst>
                                          <p:attrName>style.visibility</p:attrName>
                                        </p:attrNameLst>
                                      </p:cBhvr>
                                      <p:to>
                                        <p:strVal val="visible"/>
                                      </p:to>
                                    </p:set>
                                    <p:animEffect transition="in" filter="wipe(left)">
                                      <p:cBhvr>
                                        <p:cTn id="32" dur="500"/>
                                        <p:tgtEl>
                                          <p:spTgt spid="184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436">
                                            <p:txEl>
                                              <p:pRg st="0" end="0"/>
                                            </p:txEl>
                                          </p:spTgt>
                                        </p:tgtEl>
                                        <p:attrNameLst>
                                          <p:attrName>style.visibility</p:attrName>
                                        </p:attrNameLst>
                                      </p:cBhvr>
                                      <p:to>
                                        <p:strVal val="visible"/>
                                      </p:to>
                                    </p:set>
                                    <p:animEffect transition="in" filter="wipe(left)">
                                      <p:cBhvr>
                                        <p:cTn id="37" dur="500"/>
                                        <p:tgtEl>
                                          <p:spTgt spid="1843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436">
                                            <p:txEl>
                                              <p:pRg st="1" end="1"/>
                                            </p:txEl>
                                          </p:spTgt>
                                        </p:tgtEl>
                                        <p:attrNameLst>
                                          <p:attrName>style.visibility</p:attrName>
                                        </p:attrNameLst>
                                      </p:cBhvr>
                                      <p:to>
                                        <p:strVal val="visible"/>
                                      </p:to>
                                    </p:set>
                                    <p:animEffect transition="in" filter="wipe(left)">
                                      <p:cBhvr>
                                        <p:cTn id="42" dur="500"/>
                                        <p:tgtEl>
                                          <p:spTgt spid="18436">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435">
                                            <p:txEl>
                                              <p:pRg st="0" end="0"/>
                                            </p:txEl>
                                          </p:spTgt>
                                        </p:tgtEl>
                                        <p:attrNameLst>
                                          <p:attrName>style.visibility</p:attrName>
                                        </p:attrNameLst>
                                      </p:cBhvr>
                                      <p:to>
                                        <p:strVal val="visible"/>
                                      </p:to>
                                    </p:set>
                                    <p:animEffect transition="in" filter="wipe(left)">
                                      <p:cBhvr>
                                        <p:cTn id="47" dur="500"/>
                                        <p:tgtEl>
                                          <p:spTgt spid="18435">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435">
                                            <p:txEl>
                                              <p:pRg st="1" end="1"/>
                                            </p:txEl>
                                          </p:spTgt>
                                        </p:tgtEl>
                                        <p:attrNameLst>
                                          <p:attrName>style.visibility</p:attrName>
                                        </p:attrNameLst>
                                      </p:cBhvr>
                                      <p:to>
                                        <p:strVal val="visible"/>
                                      </p:to>
                                    </p:set>
                                    <p:animEffect transition="in" filter="wipe(left)">
                                      <p:cBhvr>
                                        <p:cTn id="52" dur="500"/>
                                        <p:tgtEl>
                                          <p:spTgt spid="184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P spid="18436" grpId="0" build="p"/>
      <p:bldP spid="18437" grpId="0"/>
      <p:bldP spid="18438" grpId="0"/>
      <p:bldP spid="18439" grpId="0" build="p"/>
      <p:bldP spid="1844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Text Box 4"/>
          <p:cNvSpPr txBox="1"/>
          <p:nvPr/>
        </p:nvSpPr>
        <p:spPr>
          <a:xfrm>
            <a:off x="2519363" y="1747997"/>
            <a:ext cx="115570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en-US" altLang="zh-CN" sz="2400" b="1">
                <a:solidFill>
                  <a:srgbClr val="FF3300"/>
                </a:solidFill>
                <a:latin typeface="宋体" panose="02010600030101010101" pitchFamily="2" charset="-122"/>
              </a:rPr>
              <a:t>[</a:t>
            </a:r>
            <a:r>
              <a:rPr lang="zh-CN" altLang="en-US" sz="2400" b="1" dirty="0">
                <a:solidFill>
                  <a:srgbClr val="FF3300"/>
                </a:solidFill>
                <a:latin typeface="Times New Roman" panose="02020603050405020304" pitchFamily="18" charset="0"/>
              </a:rPr>
              <a:t>例 </a:t>
            </a:r>
            <a:r>
              <a:rPr lang="en-US" altLang="zh-CN" sz="2400" b="1">
                <a:solidFill>
                  <a:srgbClr val="FF3300"/>
                </a:solidFill>
                <a:latin typeface="Times New Roman" panose="02020603050405020304" pitchFamily="18" charset="0"/>
              </a:rPr>
              <a:t>1</a:t>
            </a:r>
            <a:r>
              <a:rPr lang="en-US" altLang="zh-CN" sz="2400" b="1">
                <a:solidFill>
                  <a:srgbClr val="FF3300"/>
                </a:solidFill>
                <a:latin typeface="宋体" panose="02010600030101010101" pitchFamily="2" charset="-122"/>
              </a:rPr>
              <a:t>]</a:t>
            </a:r>
          </a:p>
        </p:txBody>
      </p:sp>
      <p:sp>
        <p:nvSpPr>
          <p:cNvPr id="19461" name="Text Box 5"/>
          <p:cNvSpPr txBox="1"/>
          <p:nvPr/>
        </p:nvSpPr>
        <p:spPr>
          <a:xfrm>
            <a:off x="4792663" y="1840072"/>
            <a:ext cx="548005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Times New Roman" panose="02020603050405020304" pitchFamily="18" charset="0"/>
              </a:rPr>
              <a:t>已知：图中 </a:t>
            </a: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AB</a:t>
            </a:r>
            <a:r>
              <a:rPr lang="en-US" altLang="zh-CN" sz="2400" b="1">
                <a:latin typeface="Times New Roman" panose="02020603050405020304" pitchFamily="18" charset="0"/>
              </a:rPr>
              <a:t> = 3 V</a:t>
            </a:r>
            <a:r>
              <a:rPr lang="zh-CN" altLang="en-US" sz="2400" b="1" dirty="0">
                <a:latin typeface="Times New Roman" panose="02020603050405020304" pitchFamily="18" charset="0"/>
              </a:rPr>
              <a:t>， </a:t>
            </a:r>
            <a:r>
              <a:rPr lang="en-US" altLang="zh-CN" sz="2400" b="1" i="1">
                <a:latin typeface="Times New Roman" panose="02020603050405020304" pitchFamily="18" charset="0"/>
              </a:rPr>
              <a:t>I </a:t>
            </a:r>
            <a:r>
              <a:rPr lang="en-US" altLang="zh-CN" sz="2400" b="1">
                <a:latin typeface="Times New Roman" panose="02020603050405020304" pitchFamily="18" charset="0"/>
              </a:rPr>
              <a:t>= – 2 A</a:t>
            </a:r>
          </a:p>
        </p:txBody>
      </p:sp>
      <p:sp>
        <p:nvSpPr>
          <p:cNvPr id="19462" name="Text Box 6"/>
          <p:cNvSpPr txBox="1">
            <a:spLocks noChangeArrowheads="1"/>
          </p:cNvSpPr>
          <p:nvPr/>
        </p:nvSpPr>
        <p:spPr bwMode="auto">
          <a:xfrm>
            <a:off x="3071813" y="3860959"/>
            <a:ext cx="5578475" cy="460375"/>
          </a:xfrm>
          <a:prstGeom prst="rect">
            <a:avLst/>
          </a:prstGeom>
          <a:noFill/>
          <a:ln>
            <a:noFill/>
          </a:ln>
        </p:spPr>
        <p:txBody>
          <a:bodyPr anchor="ctr">
            <a:spAutoFit/>
          </a:bodyPr>
          <a:lstStyle/>
          <a:p>
            <a:pPr marR="0" defTabSz="914400" eaLnBrk="1" hangingPunct="1">
              <a:buClrTx/>
              <a:buSzTx/>
              <a:buFontTx/>
              <a:buNone/>
              <a:defRPr/>
            </a:pPr>
            <a:r>
              <a:rPr kumimoji="0" lang="en-US" altLang="zh-CN" sz="2400" kern="1200" cap="none" spc="0" normalizeH="0" baseline="0" noProof="0" dirty="0">
                <a:solidFill>
                  <a:srgbClr val="0000FF"/>
                </a:solidFill>
                <a:latin typeface="宋体" panose="02010600030101010101" pitchFamily="2" charset="-122"/>
                <a:ea typeface="宋体" panose="02010600030101010101" pitchFamily="2" charset="-122"/>
                <a:cs typeface="+mn-cs"/>
              </a:rPr>
              <a:t>[</a:t>
            </a:r>
            <a:r>
              <a:rPr kumimoji="0" lang="zh-CN" altLang="en-US" sz="2400" kern="1200" cap="none" spc="0" normalizeH="0" baseline="0" noProof="0" dirty="0">
                <a:solidFill>
                  <a:srgbClr val="0000FF"/>
                </a:solidFill>
                <a:latin typeface="宋体" panose="02010600030101010101" pitchFamily="2" charset="-122"/>
                <a:ea typeface="宋体" panose="02010600030101010101" pitchFamily="2" charset="-122"/>
                <a:cs typeface="+mn-cs"/>
              </a:rPr>
              <a:t>解</a:t>
            </a:r>
            <a:r>
              <a:rPr kumimoji="0" lang="en-US" altLang="zh-CN" sz="2400" kern="1200" cap="none" spc="0" normalizeH="0" baseline="0" noProof="0" dirty="0">
                <a:solidFill>
                  <a:srgbClr val="0000FF"/>
                </a:solidFill>
                <a:latin typeface="宋体" panose="02010600030101010101" pitchFamily="2" charset="-122"/>
                <a:ea typeface="宋体" panose="02010600030101010101" pitchFamily="2" charset="-122"/>
                <a:cs typeface="+mn-cs"/>
              </a:rPr>
              <a:t>]</a:t>
            </a:r>
            <a:r>
              <a:rPr kumimoji="0" lang="en-US" altLang="zh-CN" sz="2400" kern="1200" cap="none" spc="0" normalizeH="0" baseline="0" noProof="0" dirty="0">
                <a:solidFill>
                  <a:srgbClr val="0000FF"/>
                </a:solidFill>
                <a:latin typeface="Times New Roman" panose="02020603050405020304" pitchFamily="18" charset="0"/>
                <a:ea typeface="宋体" panose="02010600030101010101" pitchFamily="2" charset="-122"/>
                <a:cs typeface="+mn-cs"/>
              </a:rPr>
              <a:t>  </a:t>
            </a:r>
            <a:r>
              <a:rPr kumimoji="0" lang="en-US" altLang="zh-CN" sz="2400" i="1" kern="1200" cap="none" spc="0" normalizeH="0" baseline="0" noProof="0" dirty="0">
                <a:solidFill>
                  <a:srgbClr val="0000FF"/>
                </a:solidFill>
                <a:latin typeface="Times New Roman" panose="02020603050405020304" pitchFamily="18" charset="0"/>
                <a:ea typeface="宋体" panose="02010600030101010101" pitchFamily="2" charset="-122"/>
                <a:cs typeface="+mn-cs"/>
              </a:rPr>
              <a:t>P </a:t>
            </a:r>
            <a:r>
              <a:rPr kumimoji="0" lang="en-US" altLang="zh-CN" sz="2400" kern="1200" cap="none" spc="0" normalizeH="0" baseline="0" noProof="0" dirty="0">
                <a:solidFill>
                  <a:srgbClr val="0000FF"/>
                </a:solidFill>
                <a:latin typeface="Times New Roman" panose="02020603050405020304" pitchFamily="18" charset="0"/>
                <a:ea typeface="宋体" panose="02010600030101010101" pitchFamily="2" charset="-122"/>
                <a:cs typeface="+mn-cs"/>
              </a:rPr>
              <a:t>= </a:t>
            </a:r>
            <a:r>
              <a:rPr kumimoji="0" lang="en-US" altLang="zh-CN" sz="2400" i="1" kern="1200" cap="none" spc="0" normalizeH="0" baseline="0" noProof="0" dirty="0">
                <a:solidFill>
                  <a:srgbClr val="0000FF"/>
                </a:solidFill>
                <a:latin typeface="Times New Roman" panose="02020603050405020304" pitchFamily="18" charset="0"/>
                <a:ea typeface="宋体" panose="02010600030101010101" pitchFamily="2" charset="-122"/>
                <a:cs typeface="+mn-cs"/>
              </a:rPr>
              <a:t>UI</a:t>
            </a:r>
            <a:r>
              <a:rPr kumimoji="0" lang="en-US" altLang="zh-CN" sz="2400" kern="1200" cap="none" spc="0" normalizeH="0" baseline="0" noProof="0" dirty="0">
                <a:solidFill>
                  <a:srgbClr val="0000FF"/>
                </a:solidFill>
                <a:latin typeface="Times New Roman" panose="02020603050405020304" pitchFamily="18" charset="0"/>
                <a:ea typeface="宋体" panose="02010600030101010101" pitchFamily="2" charset="-122"/>
                <a:cs typeface="+mn-cs"/>
              </a:rPr>
              <a:t> =</a:t>
            </a:r>
            <a:r>
              <a:rPr kumimoji="0" lang="en-US" altLang="zh-CN" sz="2400" kern="1200" cap="none" spc="0" normalizeH="0" baseline="0" noProof="0" dirty="0">
                <a:solidFill>
                  <a:srgbClr val="0000FF"/>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 </a:t>
            </a:r>
            <a:r>
              <a:rPr kumimoji="0" lang="en-US" altLang="zh-CN" sz="2400" kern="1200" cap="none" spc="0" normalizeH="0" baseline="0" noProof="0" dirty="0">
                <a:solidFill>
                  <a:srgbClr val="0000FF"/>
                </a:solidFill>
                <a:latin typeface="Times New Roman" panose="02020603050405020304" pitchFamily="18" charset="0"/>
                <a:ea typeface="宋体" panose="02010600030101010101" pitchFamily="2" charset="-122"/>
                <a:cs typeface="+mn-cs"/>
              </a:rPr>
              <a:t>(–2) </a:t>
            </a:r>
            <a:r>
              <a:rPr kumimoji="0" lang="en-US" altLang="zh-CN" sz="2400" kern="1200" cap="none" spc="0" normalizeH="0" baseline="0" noProof="0" dirty="0">
                <a:solidFill>
                  <a:srgbClr val="0000FF"/>
                </a:solidFill>
                <a:latin typeface="Times New Roman" panose="02020603050405020304" pitchFamily="18" charset="0"/>
                <a:ea typeface="宋体" panose="02010600030101010101" pitchFamily="2" charset="-122"/>
                <a:cs typeface="+mn-cs"/>
                <a:sym typeface="Symbol" panose="05050102010706020507" pitchFamily="18" charset="2"/>
              </a:rPr>
              <a:t> </a:t>
            </a:r>
            <a:r>
              <a:rPr kumimoji="0" lang="en-US" altLang="zh-CN" sz="2400" kern="1200" cap="none" spc="0" normalizeH="0" baseline="0" noProof="0" dirty="0">
                <a:solidFill>
                  <a:srgbClr val="0000FF"/>
                </a:solidFill>
                <a:latin typeface="Times New Roman" panose="02020603050405020304" pitchFamily="18" charset="0"/>
                <a:ea typeface="宋体" panose="02010600030101010101" pitchFamily="2" charset="-122"/>
                <a:cs typeface="+mn-cs"/>
              </a:rPr>
              <a:t>3 W = – 6 W</a:t>
            </a:r>
          </a:p>
        </p:txBody>
      </p:sp>
      <p:sp>
        <p:nvSpPr>
          <p:cNvPr id="19463" name="Text Box 7"/>
          <p:cNvSpPr txBox="1"/>
          <p:nvPr/>
        </p:nvSpPr>
        <p:spPr>
          <a:xfrm>
            <a:off x="4792663" y="2523649"/>
            <a:ext cx="5251450" cy="82994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zh-CN" altLang="en-US" sz="2400" b="1" dirty="0">
                <a:latin typeface="Times New Roman" panose="02020603050405020304" pitchFamily="18" charset="0"/>
              </a:rPr>
              <a:t>求：</a:t>
            </a:r>
            <a:r>
              <a:rPr lang="en-US" altLang="zh-CN" sz="2400" b="1">
                <a:latin typeface="Times New Roman" panose="02020603050405020304" pitchFamily="18" charset="0"/>
              </a:rPr>
              <a:t>N </a:t>
            </a:r>
            <a:r>
              <a:rPr lang="zh-CN" altLang="en-US" sz="2400" b="1" dirty="0">
                <a:latin typeface="Times New Roman" panose="02020603050405020304" pitchFamily="18" charset="0"/>
              </a:rPr>
              <a:t>的功率，并说明它是电源还</a:t>
            </a:r>
          </a:p>
          <a:p>
            <a:pPr marL="0" lvl="0" indent="0" algn="just" eaLnBrk="1" hangingPunct="1">
              <a:spcBef>
                <a:spcPct val="0"/>
              </a:spcBef>
              <a:buNone/>
            </a:pPr>
            <a:r>
              <a:rPr lang="zh-CN" altLang="en-US" sz="2400" b="1" dirty="0">
                <a:latin typeface="Times New Roman" panose="02020603050405020304" pitchFamily="18" charset="0"/>
              </a:rPr>
              <a:t>　　是负载</a:t>
            </a:r>
          </a:p>
        </p:txBody>
      </p:sp>
      <p:sp>
        <p:nvSpPr>
          <p:cNvPr id="19464" name="Text Box 8"/>
          <p:cNvSpPr txBox="1"/>
          <p:nvPr/>
        </p:nvSpPr>
        <p:spPr>
          <a:xfrm>
            <a:off x="3232150" y="4439603"/>
            <a:ext cx="5743575"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0000FF"/>
                </a:solidFill>
                <a:latin typeface="Times New Roman" panose="02020603050405020304" pitchFamily="18" charset="0"/>
              </a:rPr>
              <a:t>因为此例中电压、电流的参考方向相同</a:t>
            </a:r>
          </a:p>
        </p:txBody>
      </p:sp>
      <p:sp>
        <p:nvSpPr>
          <p:cNvPr id="19465" name="Text Box 9"/>
          <p:cNvSpPr txBox="1"/>
          <p:nvPr/>
        </p:nvSpPr>
        <p:spPr>
          <a:xfrm>
            <a:off x="3216275" y="5013484"/>
            <a:ext cx="585470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0000FF"/>
                </a:solidFill>
                <a:latin typeface="Times New Roman" panose="02020603050405020304" pitchFamily="18" charset="0"/>
              </a:rPr>
              <a:t>而 </a:t>
            </a:r>
            <a:r>
              <a:rPr lang="en-US" altLang="zh-CN" sz="2400" b="1">
                <a:solidFill>
                  <a:srgbClr val="0000FF"/>
                </a:solidFill>
                <a:latin typeface="Times New Roman" panose="02020603050405020304" pitchFamily="18" charset="0"/>
              </a:rPr>
              <a:t>P </a:t>
            </a:r>
            <a:r>
              <a:rPr lang="zh-CN" altLang="en-US" sz="2400" b="1" dirty="0">
                <a:solidFill>
                  <a:srgbClr val="0000FF"/>
                </a:solidFill>
                <a:latin typeface="Times New Roman" panose="02020603050405020304" pitchFamily="18" charset="0"/>
              </a:rPr>
              <a:t>为负值，所以 </a:t>
            </a:r>
            <a:r>
              <a:rPr lang="en-US" altLang="zh-CN" sz="2400" b="1">
                <a:solidFill>
                  <a:srgbClr val="0000FF"/>
                </a:solidFill>
                <a:latin typeface="Times New Roman" panose="02020603050405020304" pitchFamily="18" charset="0"/>
              </a:rPr>
              <a:t>N </a:t>
            </a:r>
            <a:r>
              <a:rPr lang="zh-CN" altLang="en-US" sz="2400" b="1" dirty="0">
                <a:solidFill>
                  <a:srgbClr val="0000FF"/>
                </a:solidFill>
                <a:latin typeface="Times New Roman" panose="02020603050405020304" pitchFamily="18" charset="0"/>
              </a:rPr>
              <a:t>发出功率</a:t>
            </a:r>
            <a:r>
              <a:rPr lang="en-US" altLang="zh-CN" sz="2400" b="1">
                <a:solidFill>
                  <a:srgbClr val="0000FF"/>
                </a:solidFill>
                <a:latin typeface="Times New Roman" panose="02020603050405020304" pitchFamily="18" charset="0"/>
              </a:rPr>
              <a:t>，</a:t>
            </a:r>
            <a:r>
              <a:rPr lang="zh-CN" altLang="en-US" sz="2400" b="1" dirty="0">
                <a:solidFill>
                  <a:srgbClr val="0000FF"/>
                </a:solidFill>
                <a:latin typeface="Times New Roman" panose="02020603050405020304" pitchFamily="18" charset="0"/>
              </a:rPr>
              <a:t>是电源。</a:t>
            </a:r>
          </a:p>
        </p:txBody>
      </p:sp>
      <p:sp>
        <p:nvSpPr>
          <p:cNvPr id="19466" name="Text Box 10"/>
          <p:cNvSpPr txBox="1"/>
          <p:nvPr/>
        </p:nvSpPr>
        <p:spPr>
          <a:xfrm>
            <a:off x="4295775" y="5620068"/>
            <a:ext cx="4270375" cy="90297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10000"/>
              </a:lnSpc>
              <a:spcBef>
                <a:spcPct val="0"/>
              </a:spcBef>
              <a:buNone/>
            </a:pPr>
            <a:r>
              <a:rPr lang="zh-CN" altLang="en-US" sz="2400" b="1" dirty="0">
                <a:solidFill>
                  <a:srgbClr val="FF00FF"/>
                </a:solidFill>
                <a:latin typeface="Times New Roman" panose="02020603050405020304" pitchFamily="18" charset="0"/>
              </a:rPr>
              <a:t>想一想，若根据电压电流</a:t>
            </a:r>
          </a:p>
          <a:p>
            <a:pPr marL="0" lvl="0" indent="0" algn="ctr" eaLnBrk="1" hangingPunct="1">
              <a:lnSpc>
                <a:spcPct val="110000"/>
              </a:lnSpc>
              <a:spcBef>
                <a:spcPct val="0"/>
              </a:spcBef>
              <a:buNone/>
            </a:pPr>
            <a:r>
              <a:rPr lang="zh-CN" altLang="en-US" sz="2400" b="1" dirty="0">
                <a:solidFill>
                  <a:srgbClr val="FF00FF"/>
                </a:solidFill>
                <a:latin typeface="Times New Roman" panose="02020603050405020304" pitchFamily="18" charset="0"/>
              </a:rPr>
              <a:t>的实际方向应如何分析？</a:t>
            </a:r>
          </a:p>
        </p:txBody>
      </p:sp>
      <p:grpSp>
        <p:nvGrpSpPr>
          <p:cNvPr id="2" name="Group 11"/>
          <p:cNvGrpSpPr/>
          <p:nvPr/>
        </p:nvGrpSpPr>
        <p:grpSpPr>
          <a:xfrm>
            <a:off x="3613150" y="1518602"/>
            <a:ext cx="966788" cy="2198688"/>
            <a:chOff x="0" y="-1"/>
            <a:chExt cx="609" cy="1385"/>
          </a:xfrm>
        </p:grpSpPr>
        <p:sp>
          <p:nvSpPr>
            <p:cNvPr id="19469" name="Text Box 12"/>
            <p:cNvSpPr txBox="1"/>
            <p:nvPr/>
          </p:nvSpPr>
          <p:spPr>
            <a:xfrm>
              <a:off x="116" y="615"/>
              <a:ext cx="331" cy="290"/>
            </a:xfrm>
            <a:prstGeom prst="rect">
              <a:avLst/>
            </a:prstGeom>
            <a:noFill/>
            <a:ln w="38100" cap="flat" cmpd="sng">
              <a:solidFill>
                <a:srgbClr val="6600FF"/>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D60093"/>
                  </a:solidFill>
                  <a:latin typeface="Times New Roman" panose="02020603050405020304" pitchFamily="18" charset="0"/>
                </a:rPr>
                <a:t>N</a:t>
              </a:r>
            </a:p>
          </p:txBody>
        </p:sp>
        <p:sp>
          <p:nvSpPr>
            <p:cNvPr id="19470" name="Line 13"/>
            <p:cNvSpPr/>
            <p:nvPr/>
          </p:nvSpPr>
          <p:spPr>
            <a:xfrm>
              <a:off x="279" y="260"/>
              <a:ext cx="0" cy="336"/>
            </a:xfrm>
            <a:prstGeom prst="line">
              <a:avLst/>
            </a:prstGeom>
            <a:ln w="38100" cap="flat" cmpd="sng">
              <a:solidFill>
                <a:schemeClr val="tx1"/>
              </a:solidFill>
              <a:prstDash val="solid"/>
              <a:headEnd type="none" w="med" len="med"/>
              <a:tailEnd type="none" w="med" len="med"/>
            </a:ln>
          </p:spPr>
        </p:sp>
        <p:sp>
          <p:nvSpPr>
            <p:cNvPr id="19471" name="Line 14"/>
            <p:cNvSpPr/>
            <p:nvPr/>
          </p:nvSpPr>
          <p:spPr>
            <a:xfrm>
              <a:off x="279" y="932"/>
              <a:ext cx="0" cy="336"/>
            </a:xfrm>
            <a:prstGeom prst="line">
              <a:avLst/>
            </a:prstGeom>
            <a:ln w="38100" cap="flat" cmpd="sng">
              <a:solidFill>
                <a:schemeClr val="tx1"/>
              </a:solidFill>
              <a:prstDash val="solid"/>
              <a:headEnd type="none" w="med" len="med"/>
              <a:tailEnd type="none" w="med" len="med"/>
            </a:ln>
          </p:spPr>
        </p:sp>
        <p:sp>
          <p:nvSpPr>
            <p:cNvPr id="19472" name="Text Box 15"/>
            <p:cNvSpPr txBox="1"/>
            <p:nvPr/>
          </p:nvSpPr>
          <p:spPr>
            <a:xfrm>
              <a:off x="27" y="-1"/>
              <a:ext cx="254"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00FF"/>
                  </a:solidFill>
                  <a:latin typeface="Times New Roman" panose="02020603050405020304" pitchFamily="18" charset="0"/>
                </a:rPr>
                <a:t>A</a:t>
              </a:r>
            </a:p>
          </p:txBody>
        </p:sp>
        <p:sp>
          <p:nvSpPr>
            <p:cNvPr id="19473" name="Text Box 16"/>
            <p:cNvSpPr txBox="1"/>
            <p:nvPr/>
          </p:nvSpPr>
          <p:spPr>
            <a:xfrm>
              <a:off x="0" y="1094"/>
              <a:ext cx="243"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00FF"/>
                  </a:solidFill>
                  <a:latin typeface="Times New Roman" panose="02020603050405020304" pitchFamily="18" charset="0"/>
                </a:rPr>
                <a:t>B</a:t>
              </a:r>
            </a:p>
          </p:txBody>
        </p:sp>
        <p:sp>
          <p:nvSpPr>
            <p:cNvPr id="19474" name="Text Box 17"/>
            <p:cNvSpPr txBox="1"/>
            <p:nvPr/>
          </p:nvSpPr>
          <p:spPr>
            <a:xfrm>
              <a:off x="419" y="239"/>
              <a:ext cx="190"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latin typeface="Times New Roman" panose="02020603050405020304" pitchFamily="18" charset="0"/>
                </a:rPr>
                <a:t>I</a:t>
              </a:r>
            </a:p>
          </p:txBody>
        </p:sp>
        <p:sp>
          <p:nvSpPr>
            <p:cNvPr id="19475" name="Line 18"/>
            <p:cNvSpPr/>
            <p:nvPr/>
          </p:nvSpPr>
          <p:spPr>
            <a:xfrm rot="5400000">
              <a:off x="205" y="387"/>
              <a:ext cx="305" cy="0"/>
            </a:xfrm>
            <a:prstGeom prst="line">
              <a:avLst/>
            </a:prstGeom>
            <a:ln w="38100" cap="flat" cmpd="sng">
              <a:solidFill>
                <a:srgbClr val="FF0066"/>
              </a:solidFill>
              <a:prstDash val="solid"/>
              <a:headEnd type="none" w="med" len="med"/>
              <a:tailEnd type="stealth" w="med" len="lg"/>
            </a:ln>
          </p:spPr>
        </p:sp>
      </p:grpSp>
      <p:sp>
        <p:nvSpPr>
          <p:cNvPr id="3" name="AutoShape 19"/>
          <p:cNvSpPr/>
          <p:nvPr/>
        </p:nvSpPr>
        <p:spPr>
          <a:xfrm>
            <a:off x="3503613" y="5771515"/>
            <a:ext cx="685800" cy="609600"/>
          </a:xfrm>
          <a:prstGeom prst="smileyFace">
            <a:avLst>
              <a:gd name="adj" fmla="val 4653"/>
            </a:avLst>
          </a:prstGeom>
          <a:noFill/>
          <a:ln w="3810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4" name="Text Box 2"/>
          <p:cNvSpPr txBox="1">
            <a:spLocks noChangeArrowheads="1"/>
          </p:cNvSpPr>
          <p:nvPr/>
        </p:nvSpPr>
        <p:spPr bwMode="auto">
          <a:xfrm>
            <a:off x="1919288" y="1123315"/>
            <a:ext cx="3794125" cy="460375"/>
          </a:xfrm>
          <a:prstGeom prst="rect">
            <a:avLst/>
          </a:prstGeom>
          <a:noFill/>
          <a:ln>
            <a:noFill/>
          </a:ln>
        </p:spPr>
        <p:txBody>
          <a:bodyPr>
            <a:spAutoFit/>
          </a:bodyPr>
          <a:lstStyle/>
          <a:p>
            <a:pPr marR="0" algn="ctr" defTabSz="914400">
              <a:buClrTx/>
              <a:buSzTx/>
              <a:buFontTx/>
              <a:buNone/>
              <a:defRPr/>
            </a:pPr>
            <a:r>
              <a:rPr kumimoji="0" lang="en-US" altLang="zh-CN" sz="2400" kern="1200" cap="none" spc="0" normalizeH="0" baseline="0" noProof="0" dirty="0">
                <a:solidFill>
                  <a:srgbClr val="C0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(3) </a:t>
            </a:r>
            <a:r>
              <a:rPr kumimoji="0" lang="zh-CN" altLang="en-US" sz="2400" kern="1200" cap="none" spc="0" normalizeH="0" baseline="0" noProof="0" dirty="0">
                <a:solidFill>
                  <a:srgbClr val="C00000"/>
                </a:solidFill>
                <a:effectLst>
                  <a:outerShdw blurRad="38100" dist="38100" dir="2700000" algn="tl">
                    <a:srgbClr val="C0C0C0"/>
                  </a:outerShdw>
                </a:effectLst>
                <a:latin typeface="Bookman Old Style" panose="02050604050505020204" pitchFamily="18" charset="0"/>
                <a:ea typeface="宋体" panose="02010600030101010101" pitchFamily="2" charset="-122"/>
                <a:cs typeface="+mn-cs"/>
              </a:rPr>
              <a:t>电源与负载的判别</a:t>
            </a:r>
          </a:p>
        </p:txBody>
      </p:sp>
      <p:sp>
        <p:nvSpPr>
          <p:cNvPr id="19468" name="Text Box 2"/>
          <p:cNvSpPr txBox="1"/>
          <p:nvPr/>
        </p:nvSpPr>
        <p:spPr>
          <a:xfrm>
            <a:off x="2927985" y="332740"/>
            <a:ext cx="4114800" cy="5835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zh-CN" altLang="en-US" sz="3200" b="1" dirty="0">
                <a:solidFill>
                  <a:schemeClr val="tx2"/>
                </a:solidFill>
                <a:latin typeface="微软雅黑" panose="020B0503020204020204" charset="-122"/>
                <a:ea typeface="微软雅黑" panose="020B0503020204020204" charset="-122"/>
                <a:cs typeface="微软雅黑" panose="020B0503020204020204" charset="-122"/>
              </a:rPr>
              <a:t>1.4.1　电源有载工作</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animEffect transition="in" filter="dissolve">
                                      <p:cBhvr>
                                        <p:cTn id="7" dur="500"/>
                                        <p:tgtEl>
                                          <p:spTgt spid="1946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par>
                          <p:cTn id="13" fill="hold">
                            <p:stCondLst>
                              <p:cond delay="500"/>
                            </p:stCondLst>
                            <p:childTnLst>
                              <p:par>
                                <p:cTn id="14" presetID="9" presetClass="entr" presetSubtype="0" fill="hold" grpId="0" nodeType="afterEffect">
                                  <p:stCondLst>
                                    <p:cond delay="1000"/>
                                  </p:stCondLst>
                                  <p:childTnLst>
                                    <p:set>
                                      <p:cBhvr>
                                        <p:cTn id="15" dur="1" fill="hold">
                                          <p:stCondLst>
                                            <p:cond delay="0"/>
                                          </p:stCondLst>
                                        </p:cTn>
                                        <p:tgtEl>
                                          <p:spTgt spid="19461"/>
                                        </p:tgtEl>
                                        <p:attrNameLst>
                                          <p:attrName>style.visibility</p:attrName>
                                        </p:attrNameLst>
                                      </p:cBhvr>
                                      <p:to>
                                        <p:strVal val="visible"/>
                                      </p:to>
                                    </p:set>
                                    <p:animEffect transition="in" filter="dissolve">
                                      <p:cBhvr>
                                        <p:cTn id="16" dur="500"/>
                                        <p:tgtEl>
                                          <p:spTgt spid="19461"/>
                                        </p:tgtEl>
                                      </p:cBhvr>
                                    </p:animEffect>
                                  </p:childTnLst>
                                </p:cTn>
                              </p:par>
                            </p:childTnLst>
                          </p:cTn>
                        </p:par>
                        <p:par>
                          <p:cTn id="17" fill="hold">
                            <p:stCondLst>
                              <p:cond delay="2000"/>
                            </p:stCondLst>
                            <p:childTnLst>
                              <p:par>
                                <p:cTn id="18" presetID="9" presetClass="entr" presetSubtype="0" fill="hold" grpId="0" nodeType="afterEffect">
                                  <p:stCondLst>
                                    <p:cond delay="1000"/>
                                  </p:stCondLst>
                                  <p:childTnLst>
                                    <p:set>
                                      <p:cBhvr>
                                        <p:cTn id="19" dur="1" fill="hold">
                                          <p:stCondLst>
                                            <p:cond delay="0"/>
                                          </p:stCondLst>
                                        </p:cTn>
                                        <p:tgtEl>
                                          <p:spTgt spid="19463"/>
                                        </p:tgtEl>
                                        <p:attrNameLst>
                                          <p:attrName>style.visibility</p:attrName>
                                        </p:attrNameLst>
                                      </p:cBhvr>
                                      <p:to>
                                        <p:strVal val="visible"/>
                                      </p:to>
                                    </p:set>
                                    <p:animEffect transition="in" filter="dissolve">
                                      <p:cBhvr>
                                        <p:cTn id="20" dur="500"/>
                                        <p:tgtEl>
                                          <p:spTgt spid="1946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9462"/>
                                        </p:tgtEl>
                                        <p:attrNameLst>
                                          <p:attrName>style.visibility</p:attrName>
                                        </p:attrNameLst>
                                      </p:cBhvr>
                                      <p:to>
                                        <p:strVal val="visible"/>
                                      </p:to>
                                    </p:set>
                                    <p:animEffect transition="in" filter="dissolve">
                                      <p:cBhvr>
                                        <p:cTn id="25" dur="500"/>
                                        <p:tgtEl>
                                          <p:spTgt spid="194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9464"/>
                                        </p:tgtEl>
                                        <p:attrNameLst>
                                          <p:attrName>style.visibility</p:attrName>
                                        </p:attrNameLst>
                                      </p:cBhvr>
                                      <p:to>
                                        <p:strVal val="visible"/>
                                      </p:to>
                                    </p:set>
                                    <p:animEffect transition="in" filter="dissolve">
                                      <p:cBhvr>
                                        <p:cTn id="30" dur="500"/>
                                        <p:tgtEl>
                                          <p:spTgt spid="19464"/>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9465"/>
                                        </p:tgtEl>
                                        <p:attrNameLst>
                                          <p:attrName>style.visibility</p:attrName>
                                        </p:attrNameLst>
                                      </p:cBhvr>
                                      <p:to>
                                        <p:strVal val="visible"/>
                                      </p:to>
                                    </p:set>
                                    <p:animEffect transition="in" filter="dissolve">
                                      <p:cBhvr>
                                        <p:cTn id="35" dur="500"/>
                                        <p:tgtEl>
                                          <p:spTgt spid="19465"/>
                                        </p:tgtEl>
                                      </p:cBhvr>
                                    </p:animEffect>
                                  </p:childTnLst>
                                </p:cTn>
                              </p:par>
                            </p:childTnLst>
                          </p:cTn>
                        </p:par>
                      </p:childTnLst>
                    </p:cTn>
                  </p:par>
                  <p:par>
                    <p:cTn id="36" fill="hold">
                      <p:stCondLst>
                        <p:cond delay="indefinite"/>
                      </p:stCondLst>
                      <p:childTnLst>
                        <p:par>
                          <p:cTn id="37" fill="hold">
                            <p:stCondLst>
                              <p:cond delay="0"/>
                            </p:stCondLst>
                            <p:childTnLst>
                              <p:par>
                                <p:cTn id="38" presetID="19" presetClass="entr" presetSubtype="1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p:cTn id="40" dur="5000" fill="hold"/>
                                        <p:tgtEl>
                                          <p:spTgt spid="3"/>
                                        </p:tgtEl>
                                        <p:attrNameLst>
                                          <p:attrName>ppt_w</p:attrName>
                                        </p:attrNameLst>
                                      </p:cBhvr>
                                      <p:tavLst>
                                        <p:tav tm="0" fmla="#ppt_w*sin(2.5*pi*$)">
                                          <p:val>
                                            <p:fltVal val="0"/>
                                          </p:val>
                                        </p:tav>
                                        <p:tav tm="100000">
                                          <p:val>
                                            <p:fltVal val="1"/>
                                          </p:val>
                                        </p:tav>
                                      </p:tavLst>
                                    </p:anim>
                                    <p:anim calcmode="lin" valueType="num">
                                      <p:cBhvr>
                                        <p:cTn id="41" dur="5000" fill="hold"/>
                                        <p:tgtEl>
                                          <p:spTgt spid="3"/>
                                        </p:tgtEl>
                                        <p:attrNameLst>
                                          <p:attrName>ppt_h</p:attrName>
                                        </p:attrNameLst>
                                      </p:cBhvr>
                                      <p:tavLst>
                                        <p:tav tm="0">
                                          <p:val>
                                            <p:strVal val="#ppt_h"/>
                                          </p:val>
                                        </p:tav>
                                        <p:tav tm="100000">
                                          <p:val>
                                            <p:strVal val="#ppt_h"/>
                                          </p:val>
                                        </p:tav>
                                      </p:tavLst>
                                    </p:anim>
                                  </p:childTnLst>
                                </p:cTn>
                              </p:par>
                            </p:childTnLst>
                          </p:cTn>
                        </p:par>
                        <p:par>
                          <p:cTn id="42" fill="hold">
                            <p:stCondLst>
                              <p:cond delay="5000"/>
                            </p:stCondLst>
                            <p:childTnLst>
                              <p:par>
                                <p:cTn id="43" presetID="9" presetClass="entr" presetSubtype="0" fill="hold" grpId="0" nodeType="afterEffect">
                                  <p:stCondLst>
                                    <p:cond delay="0"/>
                                  </p:stCondLst>
                                  <p:childTnLst>
                                    <p:set>
                                      <p:cBhvr>
                                        <p:cTn id="44" dur="1" fill="hold">
                                          <p:stCondLst>
                                            <p:cond delay="0"/>
                                          </p:stCondLst>
                                        </p:cTn>
                                        <p:tgtEl>
                                          <p:spTgt spid="19466"/>
                                        </p:tgtEl>
                                        <p:attrNameLst>
                                          <p:attrName>style.visibility</p:attrName>
                                        </p:attrNameLst>
                                      </p:cBhvr>
                                      <p:to>
                                        <p:strVal val="visible"/>
                                      </p:to>
                                    </p:set>
                                    <p:animEffect transition="in" filter="dissolve">
                                      <p:cBhvr>
                                        <p:cTn id="45" dur="500"/>
                                        <p:tgtEl>
                                          <p:spTgt spid="19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p:bldP spid="19461" grpId="0"/>
      <p:bldP spid="19462" grpId="0"/>
      <p:bldP spid="19463" grpId="0"/>
      <p:bldP spid="19464" grpId="0"/>
      <p:bldP spid="19465" grpId="0"/>
      <p:bldP spid="19466" grpId="0"/>
      <p:bldP spid="3"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43" name="Text Box 19">
            <a:extLst>
              <a:ext uri="{FF2B5EF4-FFF2-40B4-BE49-F238E27FC236}">
                <a16:creationId xmlns:a16="http://schemas.microsoft.com/office/drawing/2014/main" id="{8BF41E66-9ADE-4131-5261-966B76200C07}"/>
              </a:ext>
            </a:extLst>
          </p:cNvPr>
          <p:cNvSpPr txBox="1">
            <a:spLocks noChangeArrowheads="1"/>
          </p:cNvSpPr>
          <p:nvPr/>
        </p:nvSpPr>
        <p:spPr bwMode="auto">
          <a:xfrm>
            <a:off x="1992313" y="1156443"/>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zh-CN" altLang="en-US" dirty="0">
                <a:solidFill>
                  <a:schemeClr val="tx1"/>
                </a:solidFill>
                <a:latin typeface="Times New Roman" panose="02020603050405020304" pitchFamily="18" charset="0"/>
                <a:ea typeface="宋体" panose="02010600030101010101" pitchFamily="2" charset="-122"/>
                <a:sym typeface="Symbol" panose="05050102010706020507" pitchFamily="18" charset="2"/>
              </a:rPr>
              <a:t>例</a:t>
            </a:r>
          </a:p>
        </p:txBody>
      </p:sp>
      <p:sp>
        <p:nvSpPr>
          <p:cNvPr id="231463" name="Text Box 39">
            <a:extLst>
              <a:ext uri="{FF2B5EF4-FFF2-40B4-BE49-F238E27FC236}">
                <a16:creationId xmlns:a16="http://schemas.microsoft.com/office/drawing/2014/main" id="{295675D9-2156-8087-94AF-53966C0A8536}"/>
              </a:ext>
            </a:extLst>
          </p:cNvPr>
          <p:cNvSpPr txBox="1">
            <a:spLocks noChangeArrowheads="1"/>
          </p:cNvSpPr>
          <p:nvPr/>
        </p:nvSpPr>
        <p:spPr bwMode="auto">
          <a:xfrm>
            <a:off x="3251494" y="1166389"/>
            <a:ext cx="48244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spcBef>
                <a:spcPct val="50000"/>
              </a:spcBef>
            </a:pPr>
            <a:r>
              <a:rPr lang="zh-CN" altLang="en-US" dirty="0">
                <a:solidFill>
                  <a:schemeClr val="tx1"/>
                </a:solidFill>
                <a:latin typeface="Times New Roman" panose="02020603050405020304" pitchFamily="18" charset="0"/>
                <a:sym typeface="Symbol" panose="05050102010706020507" pitchFamily="18" charset="2"/>
              </a:rPr>
              <a:t>计算图示电路各元件的功率</a:t>
            </a:r>
          </a:p>
        </p:txBody>
      </p:sp>
      <p:sp>
        <p:nvSpPr>
          <p:cNvPr id="231464" name="Text Box 40">
            <a:extLst>
              <a:ext uri="{FF2B5EF4-FFF2-40B4-BE49-F238E27FC236}">
                <a16:creationId xmlns:a16="http://schemas.microsoft.com/office/drawing/2014/main" id="{79136656-BC37-776C-F978-39224E766E91}"/>
              </a:ext>
            </a:extLst>
          </p:cNvPr>
          <p:cNvSpPr txBox="1">
            <a:spLocks noChangeArrowheads="1"/>
          </p:cNvSpPr>
          <p:nvPr/>
        </p:nvSpPr>
        <p:spPr bwMode="auto">
          <a:xfrm>
            <a:off x="1992313" y="1988715"/>
            <a:ext cx="647700" cy="519113"/>
          </a:xfrm>
          <a:prstGeom prst="rect">
            <a:avLst/>
          </a:prstGeom>
          <a:solidFill>
            <a:schemeClr val="accent2"/>
          </a:solidFill>
          <a:ln>
            <a:noFill/>
          </a:ln>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zh-CN" altLang="en-US">
                <a:solidFill>
                  <a:schemeClr val="tx1"/>
                </a:solidFill>
                <a:latin typeface="Times New Roman" panose="02020603050405020304" pitchFamily="18" charset="0"/>
                <a:ea typeface="宋体" panose="02010600030101010101" pitchFamily="2" charset="-122"/>
                <a:sym typeface="Symbol" panose="05050102010706020507" pitchFamily="18" charset="2"/>
              </a:rPr>
              <a:t>解</a:t>
            </a:r>
          </a:p>
        </p:txBody>
      </p:sp>
      <p:graphicFrame>
        <p:nvGraphicFramePr>
          <p:cNvPr id="231465" name="Object 41">
            <a:extLst>
              <a:ext uri="{FF2B5EF4-FFF2-40B4-BE49-F238E27FC236}">
                <a16:creationId xmlns:a16="http://schemas.microsoft.com/office/drawing/2014/main" id="{4467756B-C9D9-278C-112C-F045FBEEC20F}"/>
              </a:ext>
            </a:extLst>
          </p:cNvPr>
          <p:cNvGraphicFramePr>
            <a:graphicFrameLocks/>
          </p:cNvGraphicFramePr>
          <p:nvPr>
            <p:extLst>
              <p:ext uri="{D42A27DB-BD31-4B8C-83A1-F6EECF244321}">
                <p14:modId xmlns:p14="http://schemas.microsoft.com/office/powerpoint/2010/main" val="442913075"/>
              </p:ext>
            </p:extLst>
          </p:nvPr>
        </p:nvGraphicFramePr>
        <p:xfrm>
          <a:off x="3071813" y="1988714"/>
          <a:ext cx="2879725" cy="536575"/>
        </p:xfrm>
        <a:graphic>
          <a:graphicData uri="http://schemas.openxmlformats.org/presentationml/2006/ole">
            <mc:AlternateContent xmlns:mc="http://schemas.openxmlformats.org/markup-compatibility/2006">
              <mc:Choice xmlns:v="urn:schemas-microsoft-com:vml" Requires="v">
                <p:oleObj r:id="rId2" imgW="1289038" imgH="235075" progId="Equation.3">
                  <p:embed/>
                </p:oleObj>
              </mc:Choice>
              <mc:Fallback>
                <p:oleObj r:id="rId2" imgW="1289038" imgH="235075" progId="Equation.3">
                  <p:embed/>
                  <p:pic>
                    <p:nvPicPr>
                      <p:cNvPr id="231465" name="Object 41">
                        <a:extLst>
                          <a:ext uri="{FF2B5EF4-FFF2-40B4-BE49-F238E27FC236}">
                            <a16:creationId xmlns:a16="http://schemas.microsoft.com/office/drawing/2014/main" id="{4467756B-C9D9-278C-112C-F045FBEEC2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813" y="1988714"/>
                        <a:ext cx="2879725" cy="536575"/>
                      </a:xfrm>
                      <a:prstGeom prst="rect">
                        <a:avLst/>
                      </a:prstGeom>
                      <a:solidFill>
                        <a:schemeClr val="accent2"/>
                      </a:solidFill>
                      <a:ln>
                        <a:noFill/>
                      </a:ln>
                    </p:spPr>
                  </p:pic>
                </p:oleObj>
              </mc:Fallback>
            </mc:AlternateContent>
          </a:graphicData>
        </a:graphic>
      </p:graphicFrame>
      <p:graphicFrame>
        <p:nvGraphicFramePr>
          <p:cNvPr id="231466" name="Object 42">
            <a:extLst>
              <a:ext uri="{FF2B5EF4-FFF2-40B4-BE49-F238E27FC236}">
                <a16:creationId xmlns:a16="http://schemas.microsoft.com/office/drawing/2014/main" id="{13389B21-E7DD-7D27-FF0B-501CB14C5302}"/>
              </a:ext>
            </a:extLst>
          </p:cNvPr>
          <p:cNvGraphicFramePr>
            <a:graphicFrameLocks/>
          </p:cNvGraphicFramePr>
          <p:nvPr>
            <p:extLst>
              <p:ext uri="{D42A27DB-BD31-4B8C-83A1-F6EECF244321}">
                <p14:modId xmlns:p14="http://schemas.microsoft.com/office/powerpoint/2010/main" val="2922027893"/>
              </p:ext>
            </p:extLst>
          </p:nvPr>
        </p:nvGraphicFramePr>
        <p:xfrm>
          <a:off x="3071813" y="2564978"/>
          <a:ext cx="2463800" cy="1019175"/>
        </p:xfrm>
        <a:graphic>
          <a:graphicData uri="http://schemas.openxmlformats.org/presentationml/2006/ole">
            <mc:AlternateContent xmlns:mc="http://schemas.openxmlformats.org/markup-compatibility/2006">
              <mc:Choice xmlns:v="urn:schemas-microsoft-com:vml" Requires="v">
                <p:oleObj r:id="rId4" imgW="1098464" imgH="450725" progId="Equation.3">
                  <p:embed/>
                </p:oleObj>
              </mc:Choice>
              <mc:Fallback>
                <p:oleObj r:id="rId4" imgW="1098464" imgH="450725" progId="Equation.3">
                  <p:embed/>
                  <p:pic>
                    <p:nvPicPr>
                      <p:cNvPr id="231466" name="Object 42">
                        <a:extLst>
                          <a:ext uri="{FF2B5EF4-FFF2-40B4-BE49-F238E27FC236}">
                            <a16:creationId xmlns:a16="http://schemas.microsoft.com/office/drawing/2014/main" id="{13389B21-E7DD-7D27-FF0B-501CB14C530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1813" y="2564978"/>
                        <a:ext cx="2463800" cy="1019175"/>
                      </a:xfrm>
                      <a:prstGeom prst="rect">
                        <a:avLst/>
                      </a:prstGeom>
                      <a:solidFill>
                        <a:schemeClr val="accent2"/>
                      </a:solidFill>
                      <a:ln>
                        <a:noFill/>
                      </a:ln>
                    </p:spPr>
                  </p:pic>
                </p:oleObj>
              </mc:Fallback>
            </mc:AlternateContent>
          </a:graphicData>
        </a:graphic>
      </p:graphicFrame>
      <p:graphicFrame>
        <p:nvGraphicFramePr>
          <p:cNvPr id="231467" name="Object 43">
            <a:extLst>
              <a:ext uri="{FF2B5EF4-FFF2-40B4-BE49-F238E27FC236}">
                <a16:creationId xmlns:a16="http://schemas.microsoft.com/office/drawing/2014/main" id="{61055893-7149-CFB3-ABBA-46952B0D3753}"/>
              </a:ext>
            </a:extLst>
          </p:cNvPr>
          <p:cNvGraphicFramePr>
            <a:graphicFrameLocks/>
          </p:cNvGraphicFramePr>
          <p:nvPr>
            <p:extLst>
              <p:ext uri="{D42A27DB-BD31-4B8C-83A1-F6EECF244321}">
                <p14:modId xmlns:p14="http://schemas.microsoft.com/office/powerpoint/2010/main" val="2224691739"/>
              </p:ext>
            </p:extLst>
          </p:nvPr>
        </p:nvGraphicFramePr>
        <p:xfrm>
          <a:off x="2351088" y="5101803"/>
          <a:ext cx="3744912" cy="631825"/>
        </p:xfrm>
        <a:graphic>
          <a:graphicData uri="http://schemas.openxmlformats.org/presentationml/2006/ole">
            <mc:AlternateContent xmlns:mc="http://schemas.openxmlformats.org/markup-compatibility/2006">
              <mc:Choice xmlns:v="urn:schemas-microsoft-com:vml" Requires="v">
                <p:oleObj r:id="rId6" imgW="1504864" imgH="247760" progId="Equation.3">
                  <p:embed/>
                </p:oleObj>
              </mc:Choice>
              <mc:Fallback>
                <p:oleObj r:id="rId6" imgW="1504864" imgH="247760" progId="Equation.3">
                  <p:embed/>
                  <p:pic>
                    <p:nvPicPr>
                      <p:cNvPr id="231467" name="Object 43">
                        <a:extLst>
                          <a:ext uri="{FF2B5EF4-FFF2-40B4-BE49-F238E27FC236}">
                            <a16:creationId xmlns:a16="http://schemas.microsoft.com/office/drawing/2014/main" id="{61055893-7149-CFB3-ABBA-46952B0D3753}"/>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1088" y="5101803"/>
                        <a:ext cx="3744912" cy="631825"/>
                      </a:xfrm>
                      <a:prstGeom prst="rect">
                        <a:avLst/>
                      </a:prstGeom>
                      <a:solidFill>
                        <a:schemeClr val="accent2"/>
                      </a:solidFill>
                      <a:ln>
                        <a:noFill/>
                      </a:ln>
                    </p:spPr>
                  </p:pic>
                </p:oleObj>
              </mc:Fallback>
            </mc:AlternateContent>
          </a:graphicData>
        </a:graphic>
      </p:graphicFrame>
      <p:graphicFrame>
        <p:nvGraphicFramePr>
          <p:cNvPr id="231468" name="Object 44">
            <a:extLst>
              <a:ext uri="{FF2B5EF4-FFF2-40B4-BE49-F238E27FC236}">
                <a16:creationId xmlns:a16="http://schemas.microsoft.com/office/drawing/2014/main" id="{AA23BDC7-EF29-077E-98C6-88E8957E7B52}"/>
              </a:ext>
            </a:extLst>
          </p:cNvPr>
          <p:cNvGraphicFramePr>
            <a:graphicFrameLocks/>
          </p:cNvGraphicFramePr>
          <p:nvPr>
            <p:extLst>
              <p:ext uri="{D42A27DB-BD31-4B8C-83A1-F6EECF244321}">
                <p14:modId xmlns:p14="http://schemas.microsoft.com/office/powerpoint/2010/main" val="1774437636"/>
              </p:ext>
            </p:extLst>
          </p:nvPr>
        </p:nvGraphicFramePr>
        <p:xfrm>
          <a:off x="2495550" y="3788940"/>
          <a:ext cx="4103688" cy="576263"/>
        </p:xfrm>
        <a:graphic>
          <a:graphicData uri="http://schemas.openxmlformats.org/presentationml/2006/ole">
            <mc:AlternateContent xmlns:mc="http://schemas.openxmlformats.org/markup-compatibility/2006">
              <mc:Choice xmlns:v="urn:schemas-microsoft-com:vml" Requires="v">
                <p:oleObj r:id="rId8" imgW="1708064" imgH="235075" progId="Equation.3">
                  <p:embed/>
                </p:oleObj>
              </mc:Choice>
              <mc:Fallback>
                <p:oleObj r:id="rId8" imgW="1708064" imgH="235075" progId="Equation.3">
                  <p:embed/>
                  <p:pic>
                    <p:nvPicPr>
                      <p:cNvPr id="231468" name="Object 44">
                        <a:extLst>
                          <a:ext uri="{FF2B5EF4-FFF2-40B4-BE49-F238E27FC236}">
                            <a16:creationId xmlns:a16="http://schemas.microsoft.com/office/drawing/2014/main" id="{AA23BDC7-EF29-077E-98C6-88E8957E7B52}"/>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5550" y="3788940"/>
                        <a:ext cx="4103688" cy="576263"/>
                      </a:xfrm>
                      <a:prstGeom prst="rect">
                        <a:avLst/>
                      </a:prstGeom>
                      <a:solidFill>
                        <a:schemeClr val="accent2"/>
                      </a:solidFill>
                      <a:ln>
                        <a:noFill/>
                      </a:ln>
                    </p:spPr>
                  </p:pic>
                </p:oleObj>
              </mc:Fallback>
            </mc:AlternateContent>
          </a:graphicData>
        </a:graphic>
      </p:graphicFrame>
      <p:graphicFrame>
        <p:nvGraphicFramePr>
          <p:cNvPr id="231469" name="Object 45">
            <a:extLst>
              <a:ext uri="{FF2B5EF4-FFF2-40B4-BE49-F238E27FC236}">
                <a16:creationId xmlns:a16="http://schemas.microsoft.com/office/drawing/2014/main" id="{D232C67E-FEB3-73B5-2FCD-25F941EC1C72}"/>
              </a:ext>
            </a:extLst>
          </p:cNvPr>
          <p:cNvGraphicFramePr>
            <a:graphicFrameLocks/>
          </p:cNvGraphicFramePr>
          <p:nvPr>
            <p:extLst>
              <p:ext uri="{D42A27DB-BD31-4B8C-83A1-F6EECF244321}">
                <p14:modId xmlns:p14="http://schemas.microsoft.com/office/powerpoint/2010/main" val="1574641296"/>
              </p:ext>
            </p:extLst>
          </p:nvPr>
        </p:nvGraphicFramePr>
        <p:xfrm>
          <a:off x="2833689" y="4436639"/>
          <a:ext cx="3646487" cy="577850"/>
        </p:xfrm>
        <a:graphic>
          <a:graphicData uri="http://schemas.openxmlformats.org/presentationml/2006/ole">
            <mc:AlternateContent xmlns:mc="http://schemas.openxmlformats.org/markup-compatibility/2006">
              <mc:Choice xmlns:v="urn:schemas-microsoft-com:vml" Requires="v">
                <p:oleObj r:id="rId10" imgW="1517490" imgH="235075" progId="Equation.3">
                  <p:embed/>
                </p:oleObj>
              </mc:Choice>
              <mc:Fallback>
                <p:oleObj r:id="rId10" imgW="1517490" imgH="235075" progId="Equation.3">
                  <p:embed/>
                  <p:pic>
                    <p:nvPicPr>
                      <p:cNvPr id="231469" name="Object 45">
                        <a:extLst>
                          <a:ext uri="{FF2B5EF4-FFF2-40B4-BE49-F238E27FC236}">
                            <a16:creationId xmlns:a16="http://schemas.microsoft.com/office/drawing/2014/main" id="{D232C67E-FEB3-73B5-2FCD-25F941EC1C72}"/>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33689" y="4436639"/>
                        <a:ext cx="3646487" cy="577850"/>
                      </a:xfrm>
                      <a:prstGeom prst="rect">
                        <a:avLst/>
                      </a:prstGeom>
                      <a:solidFill>
                        <a:schemeClr val="accent2"/>
                      </a:solidFill>
                      <a:ln>
                        <a:noFill/>
                      </a:ln>
                    </p:spPr>
                  </p:pic>
                </p:oleObj>
              </mc:Fallback>
            </mc:AlternateContent>
          </a:graphicData>
        </a:graphic>
      </p:graphicFrame>
      <p:sp>
        <p:nvSpPr>
          <p:cNvPr id="231470" name="Text Box 46">
            <a:extLst>
              <a:ext uri="{FF2B5EF4-FFF2-40B4-BE49-F238E27FC236}">
                <a16:creationId xmlns:a16="http://schemas.microsoft.com/office/drawing/2014/main" id="{E155BF1D-968F-148D-B5EF-6EECF9E4FF00}"/>
              </a:ext>
            </a:extLst>
          </p:cNvPr>
          <p:cNvSpPr txBox="1">
            <a:spLocks noChangeArrowheads="1"/>
          </p:cNvSpPr>
          <p:nvPr/>
        </p:nvSpPr>
        <p:spPr bwMode="auto">
          <a:xfrm>
            <a:off x="7175500" y="3717502"/>
            <a:ext cx="9350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zh-CN" altLang="en-US" dirty="0">
                <a:solidFill>
                  <a:srgbClr val="C00000"/>
                </a:solidFill>
                <a:latin typeface="Times New Roman" panose="02020603050405020304" pitchFamily="18" charset="0"/>
                <a:sym typeface="Symbol" panose="05050102010706020507" pitchFamily="18" charset="2"/>
              </a:rPr>
              <a:t>发出</a:t>
            </a:r>
          </a:p>
        </p:txBody>
      </p:sp>
      <p:sp>
        <p:nvSpPr>
          <p:cNvPr id="231471" name="Text Box 47">
            <a:extLst>
              <a:ext uri="{FF2B5EF4-FFF2-40B4-BE49-F238E27FC236}">
                <a16:creationId xmlns:a16="http://schemas.microsoft.com/office/drawing/2014/main" id="{6BDB6D6C-7628-A1D0-7164-50570E667C33}"/>
              </a:ext>
            </a:extLst>
          </p:cNvPr>
          <p:cNvSpPr txBox="1">
            <a:spLocks noChangeArrowheads="1"/>
          </p:cNvSpPr>
          <p:nvPr/>
        </p:nvSpPr>
        <p:spPr bwMode="auto">
          <a:xfrm>
            <a:off x="7175500" y="4422352"/>
            <a:ext cx="9350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zh-CN" altLang="en-US" dirty="0">
                <a:solidFill>
                  <a:srgbClr val="C00000"/>
                </a:solidFill>
                <a:latin typeface="Times New Roman" panose="02020603050405020304" pitchFamily="18" charset="0"/>
                <a:sym typeface="Symbol" panose="05050102010706020507" pitchFamily="18" charset="2"/>
              </a:rPr>
              <a:t>吸收</a:t>
            </a:r>
          </a:p>
        </p:txBody>
      </p:sp>
      <p:sp>
        <p:nvSpPr>
          <p:cNvPr id="231472" name="Text Box 48">
            <a:extLst>
              <a:ext uri="{FF2B5EF4-FFF2-40B4-BE49-F238E27FC236}">
                <a16:creationId xmlns:a16="http://schemas.microsoft.com/office/drawing/2014/main" id="{8A1979E6-245F-FEB0-885B-565661607A52}"/>
              </a:ext>
            </a:extLst>
          </p:cNvPr>
          <p:cNvSpPr txBox="1">
            <a:spLocks noChangeArrowheads="1"/>
          </p:cNvSpPr>
          <p:nvPr/>
        </p:nvSpPr>
        <p:spPr bwMode="auto">
          <a:xfrm>
            <a:off x="7175500" y="5141490"/>
            <a:ext cx="9350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zh-CN" altLang="en-US" dirty="0">
                <a:solidFill>
                  <a:srgbClr val="C00000"/>
                </a:solidFill>
                <a:latin typeface="Times New Roman" panose="02020603050405020304" pitchFamily="18" charset="0"/>
                <a:sym typeface="Symbol" panose="05050102010706020507" pitchFamily="18" charset="2"/>
              </a:rPr>
              <a:t>吸收</a:t>
            </a:r>
          </a:p>
        </p:txBody>
      </p:sp>
      <p:sp>
        <p:nvSpPr>
          <p:cNvPr id="231473" name="Text Box 49">
            <a:extLst>
              <a:ext uri="{FF2B5EF4-FFF2-40B4-BE49-F238E27FC236}">
                <a16:creationId xmlns:a16="http://schemas.microsoft.com/office/drawing/2014/main" id="{36C64251-11B9-5C88-A63D-4F2DEB1FD049}"/>
              </a:ext>
            </a:extLst>
          </p:cNvPr>
          <p:cNvSpPr txBox="1">
            <a:spLocks noChangeArrowheads="1"/>
          </p:cNvSpPr>
          <p:nvPr/>
        </p:nvSpPr>
        <p:spPr bwMode="auto">
          <a:xfrm>
            <a:off x="2782889" y="5862215"/>
            <a:ext cx="4537075" cy="519113"/>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zh-CN" altLang="en-US">
                <a:latin typeface="Times New Roman" panose="02020603050405020304" pitchFamily="18" charset="0"/>
                <a:sym typeface="Symbol" panose="05050102010706020507" pitchFamily="18" charset="2"/>
              </a:rPr>
              <a:t>满足</a:t>
            </a:r>
            <a:r>
              <a:rPr lang="zh-CN" altLang="en-US">
                <a:latin typeface="Times New Roman" panose="02020603050405020304" pitchFamily="18" charset="0"/>
                <a:ea typeface="仿宋_GB2312" pitchFamily="49" charset="-122"/>
                <a:sym typeface="Wingdings" panose="05000000000000000000" pitchFamily="2" charset="2"/>
              </a:rPr>
              <a:t>：</a:t>
            </a:r>
            <a:r>
              <a:rPr lang="en-US" altLang="zh-CN" b="0" i="1">
                <a:latin typeface="Times New Roman" panose="02020603050405020304" pitchFamily="18" charset="0"/>
                <a:ea typeface="仿宋_GB2312" pitchFamily="49" charset="-122"/>
                <a:sym typeface="Wingdings" panose="05000000000000000000" pitchFamily="2" charset="2"/>
              </a:rPr>
              <a:t>P</a:t>
            </a:r>
            <a:r>
              <a:rPr lang="zh-CN" altLang="en-US">
                <a:latin typeface="Times New Roman" panose="02020603050405020304" pitchFamily="18" charset="0"/>
                <a:ea typeface="仿宋_GB2312" pitchFamily="49" charset="-122"/>
                <a:sym typeface="Wingdings" panose="05000000000000000000" pitchFamily="2" charset="2"/>
              </a:rPr>
              <a:t>（</a:t>
            </a:r>
            <a:r>
              <a:rPr lang="zh-CN" altLang="en-US">
                <a:latin typeface="Times New Roman" panose="02020603050405020304" pitchFamily="18" charset="0"/>
                <a:sym typeface="Wingdings" panose="05000000000000000000" pitchFamily="2" charset="2"/>
              </a:rPr>
              <a:t>发</a:t>
            </a:r>
            <a:r>
              <a:rPr lang="zh-CN" altLang="en-US">
                <a:latin typeface="Times New Roman" panose="02020603050405020304" pitchFamily="18" charset="0"/>
                <a:ea typeface="仿宋_GB2312" pitchFamily="49" charset="-122"/>
                <a:sym typeface="Wingdings" panose="05000000000000000000" pitchFamily="2" charset="2"/>
              </a:rPr>
              <a:t>）＝</a:t>
            </a:r>
            <a:r>
              <a:rPr lang="en-US" altLang="zh-CN" b="0" i="1">
                <a:latin typeface="Times New Roman" panose="02020603050405020304" pitchFamily="18" charset="0"/>
                <a:ea typeface="仿宋_GB2312" pitchFamily="49" charset="-122"/>
                <a:sym typeface="Wingdings" panose="05000000000000000000" pitchFamily="2" charset="2"/>
              </a:rPr>
              <a:t>P</a:t>
            </a:r>
            <a:r>
              <a:rPr lang="zh-CN" altLang="en-US">
                <a:latin typeface="Times New Roman" panose="02020603050405020304" pitchFamily="18" charset="0"/>
                <a:ea typeface="仿宋_GB2312" pitchFamily="49" charset="-122"/>
                <a:sym typeface="Wingdings" panose="05000000000000000000" pitchFamily="2" charset="2"/>
              </a:rPr>
              <a:t>（</a:t>
            </a:r>
            <a:r>
              <a:rPr lang="zh-CN" altLang="en-US">
                <a:latin typeface="Times New Roman" panose="02020603050405020304" pitchFamily="18" charset="0"/>
                <a:sym typeface="Wingdings" panose="05000000000000000000" pitchFamily="2" charset="2"/>
              </a:rPr>
              <a:t>吸</a:t>
            </a:r>
            <a:r>
              <a:rPr lang="zh-CN" altLang="en-US">
                <a:latin typeface="Times New Roman" panose="02020603050405020304" pitchFamily="18" charset="0"/>
                <a:ea typeface="仿宋_GB2312" pitchFamily="49" charset="-122"/>
                <a:sym typeface="Wingdings" panose="05000000000000000000" pitchFamily="2" charset="2"/>
              </a:rPr>
              <a:t>）</a:t>
            </a:r>
            <a:endParaRPr lang="zh-CN" altLang="en-US">
              <a:latin typeface="Times New Roman" panose="02020603050405020304" pitchFamily="18" charset="0"/>
              <a:ea typeface="仿宋_GB2312" pitchFamily="49" charset="-122"/>
              <a:sym typeface="Symbol" panose="05050102010706020507" pitchFamily="18" charset="2"/>
            </a:endParaRPr>
          </a:p>
        </p:txBody>
      </p:sp>
      <p:grpSp>
        <p:nvGrpSpPr>
          <p:cNvPr id="4" name="Group 62">
            <a:extLst>
              <a:ext uri="{FF2B5EF4-FFF2-40B4-BE49-F238E27FC236}">
                <a16:creationId xmlns:a16="http://schemas.microsoft.com/office/drawing/2014/main" id="{7563E05D-7F97-EE1E-7C76-F2FE08164163}"/>
              </a:ext>
            </a:extLst>
          </p:cNvPr>
          <p:cNvGrpSpPr>
            <a:grpSpLocks/>
          </p:cNvGrpSpPr>
          <p:nvPr/>
        </p:nvGrpSpPr>
        <p:grpSpPr bwMode="auto">
          <a:xfrm>
            <a:off x="8508207" y="2228904"/>
            <a:ext cx="3167063" cy="2319338"/>
            <a:chOff x="3198" y="164"/>
            <a:chExt cx="1995" cy="1461"/>
          </a:xfrm>
        </p:grpSpPr>
        <p:sp>
          <p:nvSpPr>
            <p:cNvPr id="50196" name="Oval 63">
              <a:extLst>
                <a:ext uri="{FF2B5EF4-FFF2-40B4-BE49-F238E27FC236}">
                  <a16:creationId xmlns:a16="http://schemas.microsoft.com/office/drawing/2014/main" id="{7192962B-260F-FBDD-BC5A-66C46AE33620}"/>
                </a:ext>
              </a:extLst>
            </p:cNvPr>
            <p:cNvSpPr>
              <a:spLocks noChangeArrowheads="1"/>
            </p:cNvSpPr>
            <p:nvPr/>
          </p:nvSpPr>
          <p:spPr bwMode="auto">
            <a:xfrm>
              <a:off x="4286" y="890"/>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eaLnBrk="1" hangingPunct="1"/>
              <a:endParaRPr lang="zh-CN" altLang="zh-CN" sz="2400" b="0">
                <a:ea typeface="仿宋_GB2312" pitchFamily="49" charset="-122"/>
              </a:endParaRPr>
            </a:p>
          </p:txBody>
        </p:sp>
        <p:sp>
          <p:nvSpPr>
            <p:cNvPr id="50197" name="Oval 64">
              <a:extLst>
                <a:ext uri="{FF2B5EF4-FFF2-40B4-BE49-F238E27FC236}">
                  <a16:creationId xmlns:a16="http://schemas.microsoft.com/office/drawing/2014/main" id="{05F3CF89-3249-73A9-4E3F-A5489BD168BB}"/>
                </a:ext>
              </a:extLst>
            </p:cNvPr>
            <p:cNvSpPr>
              <a:spLocks noChangeArrowheads="1"/>
            </p:cNvSpPr>
            <p:nvPr/>
          </p:nvSpPr>
          <p:spPr bwMode="auto">
            <a:xfrm>
              <a:off x="3198" y="934"/>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eaLnBrk="1" hangingPunct="1"/>
              <a:endParaRPr lang="zh-CN" altLang="zh-CN" sz="2400" b="0">
                <a:ea typeface="仿宋_GB2312" pitchFamily="49" charset="-122"/>
              </a:endParaRPr>
            </a:p>
          </p:txBody>
        </p:sp>
        <p:graphicFrame>
          <p:nvGraphicFramePr>
            <p:cNvPr id="50198" name="Object 65">
              <a:extLst>
                <a:ext uri="{FF2B5EF4-FFF2-40B4-BE49-F238E27FC236}">
                  <a16:creationId xmlns:a16="http://schemas.microsoft.com/office/drawing/2014/main" id="{8F92192D-2635-67C9-5B27-D6D3092300A9}"/>
                </a:ext>
              </a:extLst>
            </p:cNvPr>
            <p:cNvGraphicFramePr>
              <a:graphicFrameLocks/>
            </p:cNvGraphicFramePr>
            <p:nvPr>
              <p:extLst>
                <p:ext uri="{D42A27DB-BD31-4B8C-83A1-F6EECF244321}">
                  <p14:modId xmlns:p14="http://schemas.microsoft.com/office/powerpoint/2010/main" val="3072818048"/>
                </p:ext>
              </p:extLst>
            </p:nvPr>
          </p:nvGraphicFramePr>
          <p:xfrm>
            <a:off x="3576" y="164"/>
            <a:ext cx="698" cy="238"/>
          </p:xfrm>
          <a:graphic>
            <a:graphicData uri="http://schemas.openxmlformats.org/presentationml/2006/ole">
              <mc:AlternateContent xmlns:mc="http://schemas.openxmlformats.org/markup-compatibility/2006">
                <mc:Choice xmlns:v="urn:schemas-microsoft-com:vml" Requires="v">
                  <p:oleObj r:id="rId12" imgW="552388" imgH="184334" progId="Equation.3">
                    <p:embed/>
                  </p:oleObj>
                </mc:Choice>
                <mc:Fallback>
                  <p:oleObj r:id="rId12" imgW="552388" imgH="184334" progId="Equation.3">
                    <p:embed/>
                    <p:pic>
                      <p:nvPicPr>
                        <p:cNvPr id="50198" name="Object 65">
                          <a:extLst>
                            <a:ext uri="{FF2B5EF4-FFF2-40B4-BE49-F238E27FC236}">
                              <a16:creationId xmlns:a16="http://schemas.microsoft.com/office/drawing/2014/main" id="{8F92192D-2635-67C9-5B27-D6D3092300A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76" y="164"/>
                          <a:ext cx="698" cy="238"/>
                        </a:xfrm>
                        <a:prstGeom prst="rect">
                          <a:avLst/>
                        </a:prstGeom>
                        <a:solidFill>
                          <a:schemeClr val="accent2"/>
                        </a:solidFill>
                        <a:ln>
                          <a:noFill/>
                        </a:ln>
                      </p:spPr>
                    </p:pic>
                  </p:oleObj>
                </mc:Fallback>
              </mc:AlternateContent>
            </a:graphicData>
          </a:graphic>
        </p:graphicFrame>
        <p:sp>
          <p:nvSpPr>
            <p:cNvPr id="50199" name="Text Box 66">
              <a:extLst>
                <a:ext uri="{FF2B5EF4-FFF2-40B4-BE49-F238E27FC236}">
                  <a16:creationId xmlns:a16="http://schemas.microsoft.com/office/drawing/2014/main" id="{70382358-3BB7-7FBA-FCE4-D2AEE31D0AEF}"/>
                </a:ext>
              </a:extLst>
            </p:cNvPr>
            <p:cNvSpPr txBox="1">
              <a:spLocks noChangeArrowheads="1"/>
            </p:cNvSpPr>
            <p:nvPr/>
          </p:nvSpPr>
          <p:spPr bwMode="auto">
            <a:xfrm>
              <a:off x="4059" y="1298"/>
              <a:ext cx="1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en-US" altLang="zh-CN" b="0" i="1">
                  <a:solidFill>
                    <a:schemeClr val="tx1"/>
                  </a:solidFill>
                  <a:latin typeface="Times New Roman" panose="02020603050405020304" pitchFamily="18" charset="0"/>
                  <a:ea typeface="宋体" panose="02010600030101010101" pitchFamily="2" charset="-122"/>
                  <a:sym typeface="Symbol" panose="05050102010706020507" pitchFamily="18" charset="2"/>
                </a:rPr>
                <a:t>i</a:t>
              </a:r>
            </a:p>
          </p:txBody>
        </p:sp>
        <p:sp>
          <p:nvSpPr>
            <p:cNvPr id="50200" name="Text Box 67">
              <a:extLst>
                <a:ext uri="{FF2B5EF4-FFF2-40B4-BE49-F238E27FC236}">
                  <a16:creationId xmlns:a16="http://schemas.microsoft.com/office/drawing/2014/main" id="{D7720505-4723-82E5-EE01-33A4CAF5A59D}"/>
                </a:ext>
              </a:extLst>
            </p:cNvPr>
            <p:cNvSpPr txBox="1">
              <a:spLocks noChangeArrowheads="1"/>
            </p:cNvSpPr>
            <p:nvPr/>
          </p:nvSpPr>
          <p:spPr bwMode="auto">
            <a:xfrm rot="10800000">
              <a:off x="4059" y="482"/>
              <a:ext cx="26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en-US" altLang="zh-CN" sz="3200" b="0" i="1">
                  <a:solidFill>
                    <a:schemeClr val="tx1"/>
                  </a:solidFill>
                  <a:latin typeface="Times New Roman" panose="02020603050405020304" pitchFamily="18" charset="0"/>
                  <a:ea typeface="宋体" panose="02010600030101010101" pitchFamily="2" charset="-122"/>
                  <a:sym typeface="Symbol" panose="05050102010706020507" pitchFamily="18" charset="2"/>
                </a:rPr>
                <a:t>+</a:t>
              </a:r>
            </a:p>
          </p:txBody>
        </p:sp>
        <p:sp>
          <p:nvSpPr>
            <p:cNvPr id="50201" name="Text Box 68">
              <a:extLst>
                <a:ext uri="{FF2B5EF4-FFF2-40B4-BE49-F238E27FC236}">
                  <a16:creationId xmlns:a16="http://schemas.microsoft.com/office/drawing/2014/main" id="{8EDF17DB-F2B9-1D2A-CEAC-ED0F66A2EEB5}"/>
                </a:ext>
              </a:extLst>
            </p:cNvPr>
            <p:cNvSpPr txBox="1">
              <a:spLocks noChangeArrowheads="1"/>
            </p:cNvSpPr>
            <p:nvPr/>
          </p:nvSpPr>
          <p:spPr bwMode="auto">
            <a:xfrm>
              <a:off x="3560" y="300"/>
              <a:ext cx="19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en-US" altLang="zh-CN" sz="3200" b="0" i="1">
                  <a:solidFill>
                    <a:schemeClr val="tx1"/>
                  </a:solidFill>
                  <a:latin typeface="Times New Roman" panose="02020603050405020304" pitchFamily="18" charset="0"/>
                  <a:ea typeface="宋体" panose="02010600030101010101" pitchFamily="2" charset="-122"/>
                  <a:sym typeface="Symbol" panose="05050102010706020507" pitchFamily="18" charset="2"/>
                </a:rPr>
                <a:t>_</a:t>
              </a:r>
            </a:p>
          </p:txBody>
        </p:sp>
        <p:graphicFrame>
          <p:nvGraphicFramePr>
            <p:cNvPr id="50202" name="Object 69">
              <a:extLst>
                <a:ext uri="{FF2B5EF4-FFF2-40B4-BE49-F238E27FC236}">
                  <a16:creationId xmlns:a16="http://schemas.microsoft.com/office/drawing/2014/main" id="{1325F2B2-FC58-77C9-2C56-E8FD896B6BD4}"/>
                </a:ext>
              </a:extLst>
            </p:cNvPr>
            <p:cNvGraphicFramePr>
              <a:graphicFrameLocks/>
            </p:cNvGraphicFramePr>
            <p:nvPr>
              <p:extLst>
                <p:ext uri="{D42A27DB-BD31-4B8C-83A1-F6EECF244321}">
                  <p14:modId xmlns:p14="http://schemas.microsoft.com/office/powerpoint/2010/main" val="1486433267"/>
                </p:ext>
              </p:extLst>
            </p:nvPr>
          </p:nvGraphicFramePr>
          <p:xfrm>
            <a:off x="3787" y="482"/>
            <a:ext cx="302" cy="382"/>
          </p:xfrm>
          <a:graphic>
            <a:graphicData uri="http://schemas.openxmlformats.org/presentationml/2006/ole">
              <mc:AlternateContent xmlns:mc="http://schemas.openxmlformats.org/markup-compatibility/2006">
                <mc:Choice xmlns:v="urn:schemas-microsoft-com:vml" Requires="v">
                  <p:oleObj r:id="rId14" imgW="184261" imgH="235075" progId="Equation.3">
                    <p:embed/>
                  </p:oleObj>
                </mc:Choice>
                <mc:Fallback>
                  <p:oleObj r:id="rId14" imgW="184261" imgH="235075" progId="Equation.3">
                    <p:embed/>
                    <p:pic>
                      <p:nvPicPr>
                        <p:cNvPr id="50202" name="Object 69">
                          <a:extLst>
                            <a:ext uri="{FF2B5EF4-FFF2-40B4-BE49-F238E27FC236}">
                              <a16:creationId xmlns:a16="http://schemas.microsoft.com/office/drawing/2014/main" id="{1325F2B2-FC58-77C9-2C56-E8FD896B6BD4}"/>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87" y="482"/>
                          <a:ext cx="302" cy="382"/>
                        </a:xfrm>
                        <a:prstGeom prst="rect">
                          <a:avLst/>
                        </a:prstGeom>
                        <a:solidFill>
                          <a:schemeClr val="accent2"/>
                        </a:solidFill>
                        <a:ln>
                          <a:solidFill>
                            <a:schemeClr val="accent1"/>
                          </a:solidFill>
                        </a:ln>
                      </p:spPr>
                    </p:pic>
                  </p:oleObj>
                </mc:Fallback>
              </mc:AlternateContent>
            </a:graphicData>
          </a:graphic>
        </p:graphicFrame>
        <p:sp>
          <p:nvSpPr>
            <p:cNvPr id="50203" name="Text Box 70">
              <a:extLst>
                <a:ext uri="{FF2B5EF4-FFF2-40B4-BE49-F238E27FC236}">
                  <a16:creationId xmlns:a16="http://schemas.microsoft.com/office/drawing/2014/main" id="{7681283A-360D-C5E3-1D71-CF9917D7441B}"/>
                </a:ext>
              </a:extLst>
            </p:cNvPr>
            <p:cNvSpPr txBox="1">
              <a:spLocks noChangeArrowheads="1"/>
            </p:cNvSpPr>
            <p:nvPr/>
          </p:nvSpPr>
          <p:spPr bwMode="auto">
            <a:xfrm rot="10800000">
              <a:off x="4454" y="573"/>
              <a:ext cx="28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en-US" altLang="zh-CN" sz="3200" b="0" i="1">
                  <a:solidFill>
                    <a:schemeClr val="tx1"/>
                  </a:solidFill>
                  <a:latin typeface="Times New Roman" panose="02020603050405020304" pitchFamily="18" charset="0"/>
                  <a:ea typeface="宋体" panose="02010600030101010101" pitchFamily="2" charset="-122"/>
                  <a:sym typeface="Symbol" panose="05050102010706020507" pitchFamily="18" charset="2"/>
                </a:rPr>
                <a:t>+</a:t>
              </a:r>
            </a:p>
          </p:txBody>
        </p:sp>
        <p:sp>
          <p:nvSpPr>
            <p:cNvPr id="50204" name="Text Box 71">
              <a:extLst>
                <a:ext uri="{FF2B5EF4-FFF2-40B4-BE49-F238E27FC236}">
                  <a16:creationId xmlns:a16="http://schemas.microsoft.com/office/drawing/2014/main" id="{4E07AA20-6B8C-C170-A4F4-53E10FBEBA51}"/>
                </a:ext>
              </a:extLst>
            </p:cNvPr>
            <p:cNvSpPr txBox="1">
              <a:spLocks noChangeArrowheads="1"/>
            </p:cNvSpPr>
            <p:nvPr/>
          </p:nvSpPr>
          <p:spPr bwMode="auto">
            <a:xfrm>
              <a:off x="4468" y="1117"/>
              <a:ext cx="19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en-US" altLang="zh-CN" sz="3200" b="0" i="1">
                  <a:solidFill>
                    <a:schemeClr val="tx1"/>
                  </a:solidFill>
                  <a:latin typeface="Times New Roman" panose="02020603050405020304" pitchFamily="18" charset="0"/>
                  <a:ea typeface="宋体" panose="02010600030101010101" pitchFamily="2" charset="-122"/>
                  <a:sym typeface="Symbol" panose="05050102010706020507" pitchFamily="18" charset="2"/>
                </a:rPr>
                <a:t>_</a:t>
              </a:r>
            </a:p>
          </p:txBody>
        </p:sp>
        <p:sp>
          <p:nvSpPr>
            <p:cNvPr id="50205" name="Text Box 72">
              <a:extLst>
                <a:ext uri="{FF2B5EF4-FFF2-40B4-BE49-F238E27FC236}">
                  <a16:creationId xmlns:a16="http://schemas.microsoft.com/office/drawing/2014/main" id="{74693631-9A01-ABC1-684F-1E2176D6F958}"/>
                </a:ext>
              </a:extLst>
            </p:cNvPr>
            <p:cNvSpPr txBox="1">
              <a:spLocks noChangeArrowheads="1"/>
            </p:cNvSpPr>
            <p:nvPr/>
          </p:nvSpPr>
          <p:spPr bwMode="auto">
            <a:xfrm>
              <a:off x="4649" y="935"/>
              <a:ext cx="5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en-US" altLang="zh-CN" b="0">
                  <a:solidFill>
                    <a:schemeClr val="tx1"/>
                  </a:solidFill>
                  <a:latin typeface="Times New Roman" panose="02020603050405020304" pitchFamily="18" charset="0"/>
                  <a:ea typeface="仿宋_GB2312" pitchFamily="49" charset="-122"/>
                  <a:sym typeface="Symbol" panose="05050102010706020507" pitchFamily="18" charset="2"/>
                </a:rPr>
                <a:t>10V</a:t>
              </a:r>
            </a:p>
          </p:txBody>
        </p:sp>
        <p:sp>
          <p:nvSpPr>
            <p:cNvPr id="50206" name="Text Box 73">
              <a:extLst>
                <a:ext uri="{FF2B5EF4-FFF2-40B4-BE49-F238E27FC236}">
                  <a16:creationId xmlns:a16="http://schemas.microsoft.com/office/drawing/2014/main" id="{55FF81EB-94D2-FD2D-BB29-0E680D5F28FF}"/>
                </a:ext>
              </a:extLst>
            </p:cNvPr>
            <p:cNvSpPr txBox="1">
              <a:spLocks noChangeArrowheads="1"/>
            </p:cNvSpPr>
            <p:nvPr/>
          </p:nvSpPr>
          <p:spPr bwMode="auto">
            <a:xfrm>
              <a:off x="3560" y="935"/>
              <a:ext cx="43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en-US" altLang="zh-CN" b="0">
                  <a:solidFill>
                    <a:schemeClr val="tx1"/>
                  </a:solidFill>
                  <a:latin typeface="Times New Roman" panose="02020603050405020304" pitchFamily="18" charset="0"/>
                  <a:ea typeface="仿宋_GB2312" pitchFamily="49" charset="-122"/>
                  <a:sym typeface="Symbol" panose="05050102010706020507" pitchFamily="18" charset="2"/>
                </a:rPr>
                <a:t>5V</a:t>
              </a:r>
            </a:p>
          </p:txBody>
        </p:sp>
        <p:sp>
          <p:nvSpPr>
            <p:cNvPr id="50207" name="Rectangle 74" descr="斜纹布">
              <a:extLst>
                <a:ext uri="{FF2B5EF4-FFF2-40B4-BE49-F238E27FC236}">
                  <a16:creationId xmlns:a16="http://schemas.microsoft.com/office/drawing/2014/main" id="{B65A87FA-DC48-EF3B-935F-0E09CF9F299D}"/>
                </a:ext>
              </a:extLst>
            </p:cNvPr>
            <p:cNvSpPr>
              <a:spLocks noChangeArrowheads="1"/>
            </p:cNvSpPr>
            <p:nvPr/>
          </p:nvSpPr>
          <p:spPr bwMode="auto">
            <a:xfrm>
              <a:off x="3379" y="436"/>
              <a:ext cx="1089" cy="1180"/>
            </a:xfrm>
            <a:prstGeom prst="rect">
              <a:avLst/>
            </a:prstGeom>
            <a:noFill/>
            <a:ln w="28575" cap="sq">
              <a:solidFill>
                <a:srgbClr val="FF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50208" name="Text Box 75">
              <a:extLst>
                <a:ext uri="{FF2B5EF4-FFF2-40B4-BE49-F238E27FC236}">
                  <a16:creationId xmlns:a16="http://schemas.microsoft.com/office/drawing/2014/main" id="{5AD257F2-BA45-AF46-DADD-208D5F8E542D}"/>
                </a:ext>
              </a:extLst>
            </p:cNvPr>
            <p:cNvSpPr txBox="1">
              <a:spLocks noChangeArrowheads="1"/>
            </p:cNvSpPr>
            <p:nvPr/>
          </p:nvSpPr>
          <p:spPr bwMode="auto">
            <a:xfrm>
              <a:off x="3334" y="1251"/>
              <a:ext cx="27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en-US" altLang="zh-CN" sz="3200" b="0" i="1">
                  <a:solidFill>
                    <a:schemeClr val="tx1"/>
                  </a:solidFill>
                  <a:latin typeface="宋体" panose="02010600030101010101" pitchFamily="2" charset="-122"/>
                  <a:ea typeface="宋体" panose="02010600030101010101" pitchFamily="2" charset="-122"/>
                  <a:sym typeface="Symbol" panose="05050102010706020507" pitchFamily="18" charset="2"/>
                </a:rPr>
                <a:t>-</a:t>
              </a:r>
            </a:p>
          </p:txBody>
        </p:sp>
        <p:sp>
          <p:nvSpPr>
            <p:cNvPr id="50209" name="Text Box 76">
              <a:extLst>
                <a:ext uri="{FF2B5EF4-FFF2-40B4-BE49-F238E27FC236}">
                  <a16:creationId xmlns:a16="http://schemas.microsoft.com/office/drawing/2014/main" id="{C51FEAC4-0BBD-7834-22E4-70CF6CE741AB}"/>
                </a:ext>
              </a:extLst>
            </p:cNvPr>
            <p:cNvSpPr txBox="1">
              <a:spLocks noChangeArrowheads="1"/>
            </p:cNvSpPr>
            <p:nvPr/>
          </p:nvSpPr>
          <p:spPr bwMode="auto">
            <a:xfrm>
              <a:off x="3379" y="618"/>
              <a:ext cx="2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en-US" altLang="zh-CN" sz="3200" b="0" i="1">
                  <a:solidFill>
                    <a:schemeClr val="tx1"/>
                  </a:solidFill>
                  <a:latin typeface="Times New Roman" panose="02020603050405020304" pitchFamily="18" charset="0"/>
                  <a:ea typeface="仿宋_GB2312" pitchFamily="49" charset="-122"/>
                  <a:sym typeface="Symbol" panose="05050102010706020507" pitchFamily="18" charset="2"/>
                </a:rPr>
                <a:t>+</a:t>
              </a:r>
            </a:p>
          </p:txBody>
        </p:sp>
        <p:sp>
          <p:nvSpPr>
            <p:cNvPr id="50210" name="Line 77">
              <a:extLst>
                <a:ext uri="{FF2B5EF4-FFF2-40B4-BE49-F238E27FC236}">
                  <a16:creationId xmlns:a16="http://schemas.microsoft.com/office/drawing/2014/main" id="{949A2CDF-3967-8F06-429C-FB9AC0B9328B}"/>
                </a:ext>
              </a:extLst>
            </p:cNvPr>
            <p:cNvSpPr>
              <a:spLocks noChangeShapeType="1"/>
            </p:cNvSpPr>
            <p:nvPr/>
          </p:nvSpPr>
          <p:spPr bwMode="auto">
            <a:xfrm>
              <a:off x="3742" y="1525"/>
              <a:ext cx="317" cy="0"/>
            </a:xfrm>
            <a:prstGeom prst="line">
              <a:avLst/>
            </a:prstGeom>
            <a:noFill/>
            <a:ln w="38100" cap="sq">
              <a:solidFill>
                <a:srgbClr val="00CCFF"/>
              </a:solidFill>
              <a:round/>
              <a:headEnd/>
              <a:tailEnd type="triangle" w="med" len="med"/>
            </a:ln>
            <a:effectLst>
              <a:prstShdw prst="shdw17" dist="17961" dir="2700000">
                <a:schemeClr val="bg2"/>
              </a:prstShdw>
            </a:effectLst>
            <a:extLst>
              <a:ext uri="{909E8E84-426E-40DD-AFC4-6F175D3DCCD1}">
                <a14:hiddenFill xmlns:a14="http://schemas.microsoft.com/office/drawing/2010/main">
                  <a:noFill/>
                </a14:hiddenFill>
              </a:ext>
            </a:extLst>
          </p:spPr>
          <p:txBody>
            <a:bodyPr/>
            <a:lstStyle/>
            <a:p>
              <a:endParaRPr lang="zh-CN" altLang="en-US"/>
            </a:p>
          </p:txBody>
        </p:sp>
        <p:sp>
          <p:nvSpPr>
            <p:cNvPr id="50211" name="Rectangle 78">
              <a:extLst>
                <a:ext uri="{FF2B5EF4-FFF2-40B4-BE49-F238E27FC236}">
                  <a16:creationId xmlns:a16="http://schemas.microsoft.com/office/drawing/2014/main" id="{F634E752-AA8C-B23D-76D1-FD1B806B5E47}"/>
                </a:ext>
              </a:extLst>
            </p:cNvPr>
            <p:cNvSpPr>
              <a:spLocks noChangeArrowheads="1"/>
            </p:cNvSpPr>
            <p:nvPr/>
          </p:nvSpPr>
          <p:spPr bwMode="auto">
            <a:xfrm>
              <a:off x="3742" y="391"/>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231443"/>
                                        </p:tgtEl>
                                        <p:attrNameLst>
                                          <p:attrName>style.visibility</p:attrName>
                                        </p:attrNameLst>
                                      </p:cBhvr>
                                      <p:to>
                                        <p:strVal val="visible"/>
                                      </p:to>
                                    </p:set>
                                    <p:anim calcmode="lin" valueType="num">
                                      <p:cBhvr>
                                        <p:cTn id="7" dur="1000" fill="hold"/>
                                        <p:tgtEl>
                                          <p:spTgt spid="231443"/>
                                        </p:tgtEl>
                                        <p:attrNameLst>
                                          <p:attrName>ppt_w</p:attrName>
                                        </p:attrNameLst>
                                      </p:cBhvr>
                                      <p:tavLst>
                                        <p:tav tm="0">
                                          <p:val>
                                            <p:fltVal val="0"/>
                                          </p:val>
                                        </p:tav>
                                        <p:tav tm="100000">
                                          <p:val>
                                            <p:strVal val="#ppt_w"/>
                                          </p:val>
                                        </p:tav>
                                      </p:tavLst>
                                    </p:anim>
                                    <p:anim calcmode="lin" valueType="num">
                                      <p:cBhvr>
                                        <p:cTn id="8" dur="1000" fill="hold"/>
                                        <p:tgtEl>
                                          <p:spTgt spid="231443"/>
                                        </p:tgtEl>
                                        <p:attrNameLst>
                                          <p:attrName>ppt_h</p:attrName>
                                        </p:attrNameLst>
                                      </p:cBhvr>
                                      <p:tavLst>
                                        <p:tav tm="0">
                                          <p:val>
                                            <p:fltVal val="0"/>
                                          </p:val>
                                        </p:tav>
                                        <p:tav tm="100000">
                                          <p:val>
                                            <p:strVal val="#ppt_h"/>
                                          </p:val>
                                        </p:tav>
                                      </p:tavLst>
                                    </p:anim>
                                    <p:anim calcmode="lin" valueType="num">
                                      <p:cBhvr>
                                        <p:cTn id="9" dur="1000" fill="hold"/>
                                        <p:tgtEl>
                                          <p:spTgt spid="23144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31443"/>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3" presetClass="entr" presetSubtype="1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500"/>
                                        <p:tgtEl>
                                          <p:spTgt spid="4"/>
                                        </p:tgtEl>
                                      </p:cBhvr>
                                    </p:animEffect>
                                  </p:childTnLst>
                                </p:cTn>
                              </p:par>
                            </p:childTnLst>
                          </p:cTn>
                        </p:par>
                        <p:par>
                          <p:cTn id="15" fill="hold" nodeType="afterGroup">
                            <p:stCondLst>
                              <p:cond delay="1500"/>
                            </p:stCondLst>
                            <p:childTnLst>
                              <p:par>
                                <p:cTn id="16" presetID="17" presetClass="entr" presetSubtype="10" fill="hold" nodeType="afterEffect">
                                  <p:stCondLst>
                                    <p:cond delay="0"/>
                                  </p:stCondLst>
                                  <p:childTnLst>
                                    <p:set>
                                      <p:cBhvr>
                                        <p:cTn id="17" dur="1" fill="hold">
                                          <p:stCondLst>
                                            <p:cond delay="0"/>
                                          </p:stCondLst>
                                        </p:cTn>
                                        <p:tgtEl>
                                          <p:spTgt spid="231463"/>
                                        </p:tgtEl>
                                        <p:attrNameLst>
                                          <p:attrName>style.visibility</p:attrName>
                                        </p:attrNameLst>
                                      </p:cBhvr>
                                      <p:to>
                                        <p:strVal val="visible"/>
                                      </p:to>
                                    </p:set>
                                    <p:anim calcmode="lin" valueType="num">
                                      <p:cBhvr>
                                        <p:cTn id="18" dur="500" fill="hold"/>
                                        <p:tgtEl>
                                          <p:spTgt spid="231463"/>
                                        </p:tgtEl>
                                        <p:attrNameLst>
                                          <p:attrName>ppt_w</p:attrName>
                                        </p:attrNameLst>
                                      </p:cBhvr>
                                      <p:tavLst>
                                        <p:tav tm="0">
                                          <p:val>
                                            <p:fltVal val="0"/>
                                          </p:val>
                                        </p:tav>
                                        <p:tav tm="100000">
                                          <p:val>
                                            <p:strVal val="#ppt_w"/>
                                          </p:val>
                                        </p:tav>
                                      </p:tavLst>
                                    </p:anim>
                                    <p:anim calcmode="lin" valueType="num">
                                      <p:cBhvr>
                                        <p:cTn id="19" dur="500" fill="hold"/>
                                        <p:tgtEl>
                                          <p:spTgt spid="231463"/>
                                        </p:tgtEl>
                                        <p:attrNameLst>
                                          <p:attrName>ppt_h</p:attrName>
                                        </p:attrNameLst>
                                      </p:cBhvr>
                                      <p:tavLst>
                                        <p:tav tm="0">
                                          <p:val>
                                            <p:strVal val="#ppt_h"/>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231464"/>
                                        </p:tgtEl>
                                        <p:attrNameLst>
                                          <p:attrName>style.visibility</p:attrName>
                                        </p:attrNameLst>
                                      </p:cBhvr>
                                      <p:to>
                                        <p:strVal val="visible"/>
                                      </p:to>
                                    </p:set>
                                    <p:animEffect transition="in" filter="blinds(horizontal)">
                                      <p:cBhvr>
                                        <p:cTn id="24" dur="500"/>
                                        <p:tgtEl>
                                          <p:spTgt spid="23146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8" presetClass="entr" presetSubtype="3" fill="hold" nodeType="clickEffect">
                                  <p:stCondLst>
                                    <p:cond delay="0"/>
                                  </p:stCondLst>
                                  <p:childTnLst>
                                    <p:set>
                                      <p:cBhvr>
                                        <p:cTn id="28" dur="1" fill="hold">
                                          <p:stCondLst>
                                            <p:cond delay="0"/>
                                          </p:stCondLst>
                                        </p:cTn>
                                        <p:tgtEl>
                                          <p:spTgt spid="231465"/>
                                        </p:tgtEl>
                                        <p:attrNameLst>
                                          <p:attrName>style.visibility</p:attrName>
                                        </p:attrNameLst>
                                      </p:cBhvr>
                                      <p:to>
                                        <p:strVal val="visible"/>
                                      </p:to>
                                    </p:set>
                                    <p:animEffect transition="in" filter="strips(upRight)">
                                      <p:cBhvr>
                                        <p:cTn id="29" dur="1000"/>
                                        <p:tgtEl>
                                          <p:spTgt spid="23146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8" presetClass="entr" presetSubtype="3" fill="hold" nodeType="clickEffect">
                                  <p:stCondLst>
                                    <p:cond delay="0"/>
                                  </p:stCondLst>
                                  <p:childTnLst>
                                    <p:set>
                                      <p:cBhvr>
                                        <p:cTn id="33" dur="1" fill="hold">
                                          <p:stCondLst>
                                            <p:cond delay="0"/>
                                          </p:stCondLst>
                                        </p:cTn>
                                        <p:tgtEl>
                                          <p:spTgt spid="231466"/>
                                        </p:tgtEl>
                                        <p:attrNameLst>
                                          <p:attrName>style.visibility</p:attrName>
                                        </p:attrNameLst>
                                      </p:cBhvr>
                                      <p:to>
                                        <p:strVal val="visible"/>
                                      </p:to>
                                    </p:set>
                                    <p:animEffect transition="in" filter="strips(upRight)">
                                      <p:cBhvr>
                                        <p:cTn id="34" dur="1000"/>
                                        <p:tgtEl>
                                          <p:spTgt spid="23146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8" presetClass="entr" presetSubtype="6" fill="hold" nodeType="clickEffect">
                                  <p:stCondLst>
                                    <p:cond delay="0"/>
                                  </p:stCondLst>
                                  <p:childTnLst>
                                    <p:set>
                                      <p:cBhvr>
                                        <p:cTn id="38" dur="1" fill="hold">
                                          <p:stCondLst>
                                            <p:cond delay="0"/>
                                          </p:stCondLst>
                                        </p:cTn>
                                        <p:tgtEl>
                                          <p:spTgt spid="231468"/>
                                        </p:tgtEl>
                                        <p:attrNameLst>
                                          <p:attrName>style.visibility</p:attrName>
                                        </p:attrNameLst>
                                      </p:cBhvr>
                                      <p:to>
                                        <p:strVal val="visible"/>
                                      </p:to>
                                    </p:set>
                                    <p:animEffect transition="in" filter="strips(downRight)">
                                      <p:cBhvr>
                                        <p:cTn id="39" dur="1000"/>
                                        <p:tgtEl>
                                          <p:spTgt spid="231468"/>
                                        </p:tgtEl>
                                      </p:cBhvr>
                                    </p:animEffect>
                                  </p:childTnLst>
                                </p:cTn>
                              </p:par>
                            </p:childTnLst>
                          </p:cTn>
                        </p:par>
                        <p:par>
                          <p:cTn id="40" fill="hold" nodeType="afterGroup">
                            <p:stCondLst>
                              <p:cond delay="1000"/>
                            </p:stCondLst>
                            <p:childTnLst>
                              <p:par>
                                <p:cTn id="41" presetID="23" presetClass="entr" presetSubtype="16" fill="hold" nodeType="afterEffect">
                                  <p:stCondLst>
                                    <p:cond delay="0"/>
                                  </p:stCondLst>
                                  <p:childTnLst>
                                    <p:set>
                                      <p:cBhvr>
                                        <p:cTn id="42" dur="1" fill="hold">
                                          <p:stCondLst>
                                            <p:cond delay="0"/>
                                          </p:stCondLst>
                                        </p:cTn>
                                        <p:tgtEl>
                                          <p:spTgt spid="231470"/>
                                        </p:tgtEl>
                                        <p:attrNameLst>
                                          <p:attrName>style.visibility</p:attrName>
                                        </p:attrNameLst>
                                      </p:cBhvr>
                                      <p:to>
                                        <p:strVal val="visible"/>
                                      </p:to>
                                    </p:set>
                                    <p:anim calcmode="lin" valueType="num">
                                      <p:cBhvr>
                                        <p:cTn id="43" dur="1000" fill="hold"/>
                                        <p:tgtEl>
                                          <p:spTgt spid="231470"/>
                                        </p:tgtEl>
                                        <p:attrNameLst>
                                          <p:attrName>ppt_w</p:attrName>
                                        </p:attrNameLst>
                                      </p:cBhvr>
                                      <p:tavLst>
                                        <p:tav tm="0">
                                          <p:val>
                                            <p:fltVal val="0"/>
                                          </p:val>
                                        </p:tav>
                                        <p:tav tm="100000">
                                          <p:val>
                                            <p:strVal val="#ppt_w"/>
                                          </p:val>
                                        </p:tav>
                                      </p:tavLst>
                                    </p:anim>
                                    <p:anim calcmode="lin" valueType="num">
                                      <p:cBhvr>
                                        <p:cTn id="44" dur="1000" fill="hold"/>
                                        <p:tgtEl>
                                          <p:spTgt spid="231470"/>
                                        </p:tgtEl>
                                        <p:attrNameLst>
                                          <p:attrName>ppt_h</p:attrName>
                                        </p:attrNameLst>
                                      </p:cBhvr>
                                      <p:tavLst>
                                        <p:tav tm="0">
                                          <p:val>
                                            <p:fltVal val="0"/>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18" presetClass="entr" presetSubtype="6" fill="hold" nodeType="clickEffect">
                                  <p:stCondLst>
                                    <p:cond delay="0"/>
                                  </p:stCondLst>
                                  <p:childTnLst>
                                    <p:set>
                                      <p:cBhvr>
                                        <p:cTn id="48" dur="1" fill="hold">
                                          <p:stCondLst>
                                            <p:cond delay="0"/>
                                          </p:stCondLst>
                                        </p:cTn>
                                        <p:tgtEl>
                                          <p:spTgt spid="231469"/>
                                        </p:tgtEl>
                                        <p:attrNameLst>
                                          <p:attrName>style.visibility</p:attrName>
                                        </p:attrNameLst>
                                      </p:cBhvr>
                                      <p:to>
                                        <p:strVal val="visible"/>
                                      </p:to>
                                    </p:set>
                                    <p:animEffect transition="in" filter="strips(downRight)">
                                      <p:cBhvr>
                                        <p:cTn id="49" dur="1000"/>
                                        <p:tgtEl>
                                          <p:spTgt spid="231469"/>
                                        </p:tgtEl>
                                      </p:cBhvr>
                                    </p:animEffect>
                                  </p:childTnLst>
                                </p:cTn>
                              </p:par>
                            </p:childTnLst>
                          </p:cTn>
                        </p:par>
                        <p:par>
                          <p:cTn id="50" fill="hold" nodeType="afterGroup">
                            <p:stCondLst>
                              <p:cond delay="1000"/>
                            </p:stCondLst>
                            <p:childTnLst>
                              <p:par>
                                <p:cTn id="51" presetID="23" presetClass="entr" presetSubtype="16" fill="hold" nodeType="afterEffect">
                                  <p:stCondLst>
                                    <p:cond delay="0"/>
                                  </p:stCondLst>
                                  <p:childTnLst>
                                    <p:set>
                                      <p:cBhvr>
                                        <p:cTn id="52" dur="1" fill="hold">
                                          <p:stCondLst>
                                            <p:cond delay="0"/>
                                          </p:stCondLst>
                                        </p:cTn>
                                        <p:tgtEl>
                                          <p:spTgt spid="231471"/>
                                        </p:tgtEl>
                                        <p:attrNameLst>
                                          <p:attrName>style.visibility</p:attrName>
                                        </p:attrNameLst>
                                      </p:cBhvr>
                                      <p:to>
                                        <p:strVal val="visible"/>
                                      </p:to>
                                    </p:set>
                                    <p:anim calcmode="lin" valueType="num">
                                      <p:cBhvr>
                                        <p:cTn id="53" dur="1000" fill="hold"/>
                                        <p:tgtEl>
                                          <p:spTgt spid="231471"/>
                                        </p:tgtEl>
                                        <p:attrNameLst>
                                          <p:attrName>ppt_w</p:attrName>
                                        </p:attrNameLst>
                                      </p:cBhvr>
                                      <p:tavLst>
                                        <p:tav tm="0">
                                          <p:val>
                                            <p:fltVal val="0"/>
                                          </p:val>
                                        </p:tav>
                                        <p:tav tm="100000">
                                          <p:val>
                                            <p:strVal val="#ppt_w"/>
                                          </p:val>
                                        </p:tav>
                                      </p:tavLst>
                                    </p:anim>
                                    <p:anim calcmode="lin" valueType="num">
                                      <p:cBhvr>
                                        <p:cTn id="54" dur="1000" fill="hold"/>
                                        <p:tgtEl>
                                          <p:spTgt spid="231471"/>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8" presetClass="entr" presetSubtype="3" fill="hold" nodeType="clickEffect">
                                  <p:stCondLst>
                                    <p:cond delay="0"/>
                                  </p:stCondLst>
                                  <p:childTnLst>
                                    <p:set>
                                      <p:cBhvr>
                                        <p:cTn id="58" dur="1" fill="hold">
                                          <p:stCondLst>
                                            <p:cond delay="0"/>
                                          </p:stCondLst>
                                        </p:cTn>
                                        <p:tgtEl>
                                          <p:spTgt spid="231467"/>
                                        </p:tgtEl>
                                        <p:attrNameLst>
                                          <p:attrName>style.visibility</p:attrName>
                                        </p:attrNameLst>
                                      </p:cBhvr>
                                      <p:to>
                                        <p:strVal val="visible"/>
                                      </p:to>
                                    </p:set>
                                    <p:animEffect transition="in" filter="strips(upRight)">
                                      <p:cBhvr>
                                        <p:cTn id="59" dur="1000"/>
                                        <p:tgtEl>
                                          <p:spTgt spid="231467"/>
                                        </p:tgtEl>
                                      </p:cBhvr>
                                    </p:animEffect>
                                  </p:childTnLst>
                                </p:cTn>
                              </p:par>
                            </p:childTnLst>
                          </p:cTn>
                        </p:par>
                        <p:par>
                          <p:cTn id="60" fill="hold" nodeType="afterGroup">
                            <p:stCondLst>
                              <p:cond delay="1000"/>
                            </p:stCondLst>
                            <p:childTnLst>
                              <p:par>
                                <p:cTn id="61" presetID="23" presetClass="entr" presetSubtype="16" fill="hold" nodeType="afterEffect">
                                  <p:stCondLst>
                                    <p:cond delay="0"/>
                                  </p:stCondLst>
                                  <p:childTnLst>
                                    <p:set>
                                      <p:cBhvr>
                                        <p:cTn id="62" dur="1" fill="hold">
                                          <p:stCondLst>
                                            <p:cond delay="0"/>
                                          </p:stCondLst>
                                        </p:cTn>
                                        <p:tgtEl>
                                          <p:spTgt spid="231472"/>
                                        </p:tgtEl>
                                        <p:attrNameLst>
                                          <p:attrName>style.visibility</p:attrName>
                                        </p:attrNameLst>
                                      </p:cBhvr>
                                      <p:to>
                                        <p:strVal val="visible"/>
                                      </p:to>
                                    </p:set>
                                    <p:anim calcmode="lin" valueType="num">
                                      <p:cBhvr>
                                        <p:cTn id="63" dur="500" fill="hold"/>
                                        <p:tgtEl>
                                          <p:spTgt spid="231472"/>
                                        </p:tgtEl>
                                        <p:attrNameLst>
                                          <p:attrName>ppt_w</p:attrName>
                                        </p:attrNameLst>
                                      </p:cBhvr>
                                      <p:tavLst>
                                        <p:tav tm="0">
                                          <p:val>
                                            <p:fltVal val="0"/>
                                          </p:val>
                                        </p:tav>
                                        <p:tav tm="100000">
                                          <p:val>
                                            <p:strVal val="#ppt_w"/>
                                          </p:val>
                                        </p:tav>
                                      </p:tavLst>
                                    </p:anim>
                                    <p:anim calcmode="lin" valueType="num">
                                      <p:cBhvr>
                                        <p:cTn id="64" dur="500" fill="hold"/>
                                        <p:tgtEl>
                                          <p:spTgt spid="231472"/>
                                        </p:tgtEl>
                                        <p:attrNameLst>
                                          <p:attrName>ppt_h</p:attrName>
                                        </p:attrNameLst>
                                      </p:cBhvr>
                                      <p:tavLst>
                                        <p:tav tm="0">
                                          <p:val>
                                            <p:fltVal val="0"/>
                                          </p:val>
                                        </p:tav>
                                        <p:tav tm="100000">
                                          <p:val>
                                            <p:strVal val="#ppt_h"/>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18" presetClass="entr" presetSubtype="3" fill="hold" nodeType="clickEffect">
                                  <p:stCondLst>
                                    <p:cond delay="0"/>
                                  </p:stCondLst>
                                  <p:childTnLst>
                                    <p:set>
                                      <p:cBhvr>
                                        <p:cTn id="68" dur="1" fill="hold">
                                          <p:stCondLst>
                                            <p:cond delay="0"/>
                                          </p:stCondLst>
                                        </p:cTn>
                                        <p:tgtEl>
                                          <p:spTgt spid="231473"/>
                                        </p:tgtEl>
                                        <p:attrNameLst>
                                          <p:attrName>style.visibility</p:attrName>
                                        </p:attrNameLst>
                                      </p:cBhvr>
                                      <p:to>
                                        <p:strVal val="visible"/>
                                      </p:to>
                                    </p:set>
                                    <p:animEffect transition="in" filter="strips(upRight)">
                                      <p:cBhvr>
                                        <p:cTn id="69" dur="1000"/>
                                        <p:tgtEl>
                                          <p:spTgt spid="231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43" grpId="0"/>
      <p:bldP spid="231463" grpId="0"/>
      <p:bldP spid="231464" grpId="0" animBg="1"/>
      <p:bldP spid="231470" grpId="0"/>
      <p:bldP spid="231471" grpId="0"/>
      <p:bldP spid="231472" grpId="0"/>
      <p:bldP spid="23147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latin typeface="微软雅黑" panose="020B0503020204020204" charset="-122"/>
                <a:ea typeface="微软雅黑" panose="020B0503020204020204" charset="-122"/>
              </a:rPr>
              <a:t>电工与电子技术主要内容</a:t>
            </a:r>
          </a:p>
        </p:txBody>
      </p:sp>
      <p:sp>
        <p:nvSpPr>
          <p:cNvPr id="48" name="Text Placeholder 47"/>
          <p:cNvSpPr>
            <a:spLocks noGrp="1"/>
          </p:cNvSpPr>
          <p:nvPr>
            <p:ph type="body" sz="quarter" idx="17"/>
          </p:nvPr>
        </p:nvSpPr>
        <p:spPr/>
        <p:txBody>
          <a:bodyPr>
            <a:normAutofit/>
          </a:bodyPr>
          <a:lstStyle/>
          <a:p>
            <a:r>
              <a:rPr lang="zh-CN" altLang="en-US" sz="2000" dirty="0">
                <a:latin typeface="微软雅黑" panose="020B0503020204020204" charset="-122"/>
                <a:ea typeface="微软雅黑" panose="020B0503020204020204" charset="-122"/>
              </a:rPr>
              <a:t>课程介绍</a:t>
            </a:r>
            <a:endParaRPr lang="zh-CN" altLang="en-US" sz="2000" dirty="0">
              <a:solidFill>
                <a:schemeClr val="accent1"/>
              </a:solidFill>
              <a:latin typeface="微软雅黑" panose="020B0503020204020204" charset="-122"/>
              <a:ea typeface="微软雅黑" panose="020B0503020204020204" charset="-122"/>
            </a:endParaRPr>
          </a:p>
        </p:txBody>
      </p:sp>
      <p:grpSp>
        <p:nvGrpSpPr>
          <p:cNvPr id="6" name="Group 5"/>
          <p:cNvGrpSpPr/>
          <p:nvPr/>
        </p:nvGrpSpPr>
        <p:grpSpPr>
          <a:xfrm>
            <a:off x="1921511" y="1879860"/>
            <a:ext cx="7921624" cy="3561962"/>
            <a:chOff x="2135189" y="1783340"/>
            <a:chExt cx="7921624" cy="3561962"/>
          </a:xfrm>
        </p:grpSpPr>
        <p:grpSp>
          <p:nvGrpSpPr>
            <p:cNvPr id="32" name="Group 31"/>
            <p:cNvGrpSpPr/>
            <p:nvPr/>
          </p:nvGrpSpPr>
          <p:grpSpPr>
            <a:xfrm>
              <a:off x="4222751" y="2095500"/>
              <a:ext cx="3746500" cy="3244850"/>
              <a:chOff x="2698751" y="2095500"/>
              <a:chExt cx="3746500" cy="3244850"/>
            </a:xfrm>
          </p:grpSpPr>
          <p:sp>
            <p:nvSpPr>
              <p:cNvPr id="33" name="Freeform 900"/>
              <p:cNvSpPr/>
              <p:nvPr/>
            </p:nvSpPr>
            <p:spPr bwMode="auto">
              <a:xfrm>
                <a:off x="3556001" y="2838450"/>
                <a:ext cx="2032000" cy="1758950"/>
              </a:xfrm>
              <a:custGeom>
                <a:avLst/>
                <a:gdLst>
                  <a:gd name="T0" fmla="*/ 320 w 1280"/>
                  <a:gd name="T1" fmla="*/ 1108 h 1108"/>
                  <a:gd name="T2" fmla="*/ 0 w 1280"/>
                  <a:gd name="T3" fmla="*/ 554 h 1108"/>
                  <a:gd name="T4" fmla="*/ 320 w 1280"/>
                  <a:gd name="T5" fmla="*/ 0 h 1108"/>
                  <a:gd name="T6" fmla="*/ 960 w 1280"/>
                  <a:gd name="T7" fmla="*/ 0 h 1108"/>
                  <a:gd name="T8" fmla="*/ 1280 w 1280"/>
                  <a:gd name="T9" fmla="*/ 554 h 1108"/>
                  <a:gd name="T10" fmla="*/ 960 w 1280"/>
                  <a:gd name="T11" fmla="*/ 1108 h 1108"/>
                  <a:gd name="T12" fmla="*/ 320 w 1280"/>
                  <a:gd name="T13" fmla="*/ 1108 h 1108"/>
                </a:gdLst>
                <a:ahLst/>
                <a:cxnLst>
                  <a:cxn ang="0">
                    <a:pos x="T0" y="T1"/>
                  </a:cxn>
                  <a:cxn ang="0">
                    <a:pos x="T2" y="T3"/>
                  </a:cxn>
                  <a:cxn ang="0">
                    <a:pos x="T4" y="T5"/>
                  </a:cxn>
                  <a:cxn ang="0">
                    <a:pos x="T6" y="T7"/>
                  </a:cxn>
                  <a:cxn ang="0">
                    <a:pos x="T8" y="T9"/>
                  </a:cxn>
                  <a:cxn ang="0">
                    <a:pos x="T10" y="T11"/>
                  </a:cxn>
                  <a:cxn ang="0">
                    <a:pos x="T12" y="T13"/>
                  </a:cxn>
                </a:cxnLst>
                <a:rect l="0" t="0" r="r" b="b"/>
                <a:pathLst>
                  <a:path w="1280" h="1108">
                    <a:moveTo>
                      <a:pt x="320" y="1108"/>
                    </a:moveTo>
                    <a:lnTo>
                      <a:pt x="0" y="554"/>
                    </a:lnTo>
                    <a:lnTo>
                      <a:pt x="320" y="0"/>
                    </a:lnTo>
                    <a:lnTo>
                      <a:pt x="960" y="0"/>
                    </a:lnTo>
                    <a:lnTo>
                      <a:pt x="1280" y="554"/>
                    </a:lnTo>
                    <a:lnTo>
                      <a:pt x="960" y="1108"/>
                    </a:lnTo>
                    <a:lnTo>
                      <a:pt x="320" y="1108"/>
                    </a:lnTo>
                    <a:close/>
                  </a:path>
                </a:pathLst>
              </a:custGeom>
              <a:solidFill>
                <a:schemeClr val="bg1">
                  <a:alpha val="10000"/>
                </a:schemeClr>
              </a:solidFill>
              <a:ln>
                <a:noFill/>
              </a:ln>
            </p:spPr>
            <p:txBody>
              <a:bodyPr vert="horz" wrap="square" lIns="91440" tIns="45720" rIns="91440" bIns="45720" numCol="1" anchor="t" anchorCtr="0" compatLnSpc="1"/>
              <a:lstStyle/>
              <a:p>
                <a:endParaRPr lang="en-US"/>
              </a:p>
            </p:txBody>
          </p:sp>
          <p:sp>
            <p:nvSpPr>
              <p:cNvPr id="34" name="Freeform 901"/>
              <p:cNvSpPr/>
              <p:nvPr/>
            </p:nvSpPr>
            <p:spPr bwMode="auto">
              <a:xfrm>
                <a:off x="2698751" y="2095500"/>
                <a:ext cx="2809875" cy="1622425"/>
              </a:xfrm>
              <a:custGeom>
                <a:avLst/>
                <a:gdLst>
                  <a:gd name="T0" fmla="*/ 1770 w 1770"/>
                  <a:gd name="T1" fmla="*/ 0 h 1022"/>
                  <a:gd name="T2" fmla="*/ 1588 w 1770"/>
                  <a:gd name="T3" fmla="*/ 314 h 1022"/>
                  <a:gd name="T4" fmla="*/ 772 w 1770"/>
                  <a:gd name="T5" fmla="*/ 314 h 1022"/>
                  <a:gd name="T6" fmla="*/ 364 w 1770"/>
                  <a:gd name="T7" fmla="*/ 1022 h 1022"/>
                  <a:gd name="T8" fmla="*/ 0 w 1770"/>
                  <a:gd name="T9" fmla="*/ 1022 h 1022"/>
                  <a:gd name="T10" fmla="*/ 590 w 1770"/>
                  <a:gd name="T11" fmla="*/ 0 h 1022"/>
                  <a:gd name="T12" fmla="*/ 1770 w 1770"/>
                  <a:gd name="T13" fmla="*/ 0 h 1022"/>
                </a:gdLst>
                <a:ahLst/>
                <a:cxnLst>
                  <a:cxn ang="0">
                    <a:pos x="T0" y="T1"/>
                  </a:cxn>
                  <a:cxn ang="0">
                    <a:pos x="T2" y="T3"/>
                  </a:cxn>
                  <a:cxn ang="0">
                    <a:pos x="T4" y="T5"/>
                  </a:cxn>
                  <a:cxn ang="0">
                    <a:pos x="T6" y="T7"/>
                  </a:cxn>
                  <a:cxn ang="0">
                    <a:pos x="T8" y="T9"/>
                  </a:cxn>
                  <a:cxn ang="0">
                    <a:pos x="T10" y="T11"/>
                  </a:cxn>
                  <a:cxn ang="0">
                    <a:pos x="T12" y="T13"/>
                  </a:cxn>
                </a:cxnLst>
                <a:rect l="0" t="0" r="r" b="b"/>
                <a:pathLst>
                  <a:path w="1770" h="1022">
                    <a:moveTo>
                      <a:pt x="1770" y="0"/>
                    </a:moveTo>
                    <a:lnTo>
                      <a:pt x="1588" y="314"/>
                    </a:lnTo>
                    <a:lnTo>
                      <a:pt x="772" y="314"/>
                    </a:lnTo>
                    <a:lnTo>
                      <a:pt x="364" y="1022"/>
                    </a:lnTo>
                    <a:lnTo>
                      <a:pt x="0" y="1022"/>
                    </a:lnTo>
                    <a:lnTo>
                      <a:pt x="590" y="0"/>
                    </a:lnTo>
                    <a:lnTo>
                      <a:pt x="1770" y="0"/>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35" name="Freeform 902"/>
              <p:cNvSpPr/>
              <p:nvPr/>
            </p:nvSpPr>
            <p:spPr bwMode="auto">
              <a:xfrm>
                <a:off x="5219701" y="2095500"/>
                <a:ext cx="1225550" cy="3244850"/>
              </a:xfrm>
              <a:custGeom>
                <a:avLst/>
                <a:gdLst>
                  <a:gd name="T0" fmla="*/ 772 w 772"/>
                  <a:gd name="T1" fmla="*/ 1022 h 2044"/>
                  <a:gd name="T2" fmla="*/ 182 w 772"/>
                  <a:gd name="T3" fmla="*/ 2044 h 2044"/>
                  <a:gd name="T4" fmla="*/ 0 w 772"/>
                  <a:gd name="T5" fmla="*/ 1728 h 2044"/>
                  <a:gd name="T6" fmla="*/ 0 w 772"/>
                  <a:gd name="T7" fmla="*/ 1728 h 2044"/>
                  <a:gd name="T8" fmla="*/ 408 w 772"/>
                  <a:gd name="T9" fmla="*/ 1022 h 2044"/>
                  <a:gd name="T10" fmla="*/ 0 w 772"/>
                  <a:gd name="T11" fmla="*/ 314 h 2044"/>
                  <a:gd name="T12" fmla="*/ 182 w 772"/>
                  <a:gd name="T13" fmla="*/ 0 h 2044"/>
                  <a:gd name="T14" fmla="*/ 772 w 772"/>
                  <a:gd name="T15" fmla="*/ 1022 h 20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2" h="2044">
                    <a:moveTo>
                      <a:pt x="772" y="1022"/>
                    </a:moveTo>
                    <a:lnTo>
                      <a:pt x="182" y="2044"/>
                    </a:lnTo>
                    <a:lnTo>
                      <a:pt x="0" y="1728"/>
                    </a:lnTo>
                    <a:lnTo>
                      <a:pt x="0" y="1728"/>
                    </a:lnTo>
                    <a:lnTo>
                      <a:pt x="408" y="1022"/>
                    </a:lnTo>
                    <a:lnTo>
                      <a:pt x="0" y="314"/>
                    </a:lnTo>
                    <a:lnTo>
                      <a:pt x="182" y="0"/>
                    </a:lnTo>
                    <a:lnTo>
                      <a:pt x="772" y="1022"/>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36" name="Freeform 903"/>
              <p:cNvSpPr/>
              <p:nvPr/>
            </p:nvSpPr>
            <p:spPr bwMode="auto">
              <a:xfrm>
                <a:off x="2698751" y="3717925"/>
                <a:ext cx="2809875" cy="1622425"/>
              </a:xfrm>
              <a:custGeom>
                <a:avLst/>
                <a:gdLst>
                  <a:gd name="T0" fmla="*/ 1770 w 1770"/>
                  <a:gd name="T1" fmla="*/ 1022 h 1022"/>
                  <a:gd name="T2" fmla="*/ 590 w 1770"/>
                  <a:gd name="T3" fmla="*/ 1022 h 1022"/>
                  <a:gd name="T4" fmla="*/ 0 w 1770"/>
                  <a:gd name="T5" fmla="*/ 0 h 1022"/>
                  <a:gd name="T6" fmla="*/ 364 w 1770"/>
                  <a:gd name="T7" fmla="*/ 0 h 1022"/>
                  <a:gd name="T8" fmla="*/ 772 w 1770"/>
                  <a:gd name="T9" fmla="*/ 706 h 1022"/>
                  <a:gd name="T10" fmla="*/ 1588 w 1770"/>
                  <a:gd name="T11" fmla="*/ 706 h 1022"/>
                  <a:gd name="T12" fmla="*/ 1770 w 1770"/>
                  <a:gd name="T13" fmla="*/ 1022 h 1022"/>
                </a:gdLst>
                <a:ahLst/>
                <a:cxnLst>
                  <a:cxn ang="0">
                    <a:pos x="T0" y="T1"/>
                  </a:cxn>
                  <a:cxn ang="0">
                    <a:pos x="T2" y="T3"/>
                  </a:cxn>
                  <a:cxn ang="0">
                    <a:pos x="T4" y="T5"/>
                  </a:cxn>
                  <a:cxn ang="0">
                    <a:pos x="T6" y="T7"/>
                  </a:cxn>
                  <a:cxn ang="0">
                    <a:pos x="T8" y="T9"/>
                  </a:cxn>
                  <a:cxn ang="0">
                    <a:pos x="T10" y="T11"/>
                  </a:cxn>
                  <a:cxn ang="0">
                    <a:pos x="T12" y="T13"/>
                  </a:cxn>
                </a:cxnLst>
                <a:rect l="0" t="0" r="r" b="b"/>
                <a:pathLst>
                  <a:path w="1770" h="1022">
                    <a:moveTo>
                      <a:pt x="1770" y="1022"/>
                    </a:moveTo>
                    <a:lnTo>
                      <a:pt x="590" y="1022"/>
                    </a:lnTo>
                    <a:lnTo>
                      <a:pt x="0" y="0"/>
                    </a:lnTo>
                    <a:lnTo>
                      <a:pt x="364" y="0"/>
                    </a:lnTo>
                    <a:lnTo>
                      <a:pt x="772" y="706"/>
                    </a:lnTo>
                    <a:lnTo>
                      <a:pt x="1588" y="706"/>
                    </a:lnTo>
                    <a:lnTo>
                      <a:pt x="1770" y="1022"/>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37" name="Freeform 904"/>
              <p:cNvSpPr/>
              <p:nvPr/>
            </p:nvSpPr>
            <p:spPr bwMode="auto">
              <a:xfrm>
                <a:off x="5219701" y="4838700"/>
                <a:ext cx="288925" cy="501650"/>
              </a:xfrm>
              <a:custGeom>
                <a:avLst/>
                <a:gdLst>
                  <a:gd name="T0" fmla="*/ 0 w 182"/>
                  <a:gd name="T1" fmla="*/ 0 h 316"/>
                  <a:gd name="T2" fmla="*/ 182 w 182"/>
                  <a:gd name="T3" fmla="*/ 316 h 316"/>
                  <a:gd name="T4" fmla="*/ 0 w 182"/>
                  <a:gd name="T5" fmla="*/ 0 h 316"/>
                </a:gdLst>
                <a:ahLst/>
                <a:cxnLst>
                  <a:cxn ang="0">
                    <a:pos x="T0" y="T1"/>
                  </a:cxn>
                  <a:cxn ang="0">
                    <a:pos x="T2" y="T3"/>
                  </a:cxn>
                  <a:cxn ang="0">
                    <a:pos x="T4" y="T5"/>
                  </a:cxn>
                </a:cxnLst>
                <a:rect l="0" t="0" r="r" b="b"/>
                <a:pathLst>
                  <a:path w="182" h="316">
                    <a:moveTo>
                      <a:pt x="0" y="0"/>
                    </a:moveTo>
                    <a:lnTo>
                      <a:pt x="182" y="316"/>
                    </a:lnTo>
                    <a:lnTo>
                      <a:pt x="0" y="0"/>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38" name="Line 905"/>
              <p:cNvSpPr>
                <a:spLocks noChangeShapeType="1"/>
              </p:cNvSpPr>
              <p:nvPr/>
            </p:nvSpPr>
            <p:spPr bwMode="auto">
              <a:xfrm>
                <a:off x="5219701" y="4838700"/>
                <a:ext cx="288925" cy="5016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 name="Freeform 906"/>
              <p:cNvSpPr/>
              <p:nvPr/>
            </p:nvSpPr>
            <p:spPr bwMode="auto">
              <a:xfrm>
                <a:off x="3927476" y="2838450"/>
                <a:ext cx="409575" cy="234950"/>
              </a:xfrm>
              <a:custGeom>
                <a:avLst/>
                <a:gdLst>
                  <a:gd name="T0" fmla="*/ 258 w 258"/>
                  <a:gd name="T1" fmla="*/ 0 h 148"/>
                  <a:gd name="T2" fmla="*/ 0 w 258"/>
                  <a:gd name="T3" fmla="*/ 148 h 148"/>
                  <a:gd name="T4" fmla="*/ 86 w 258"/>
                  <a:gd name="T5" fmla="*/ 0 h 148"/>
                  <a:gd name="T6" fmla="*/ 258 w 258"/>
                  <a:gd name="T7" fmla="*/ 0 h 148"/>
                </a:gdLst>
                <a:ahLst/>
                <a:cxnLst>
                  <a:cxn ang="0">
                    <a:pos x="T0" y="T1"/>
                  </a:cxn>
                  <a:cxn ang="0">
                    <a:pos x="T2" y="T3"/>
                  </a:cxn>
                  <a:cxn ang="0">
                    <a:pos x="T4" y="T5"/>
                  </a:cxn>
                  <a:cxn ang="0">
                    <a:pos x="T6" y="T7"/>
                  </a:cxn>
                </a:cxnLst>
                <a:rect l="0" t="0" r="r" b="b"/>
                <a:pathLst>
                  <a:path w="258" h="148">
                    <a:moveTo>
                      <a:pt x="258" y="0"/>
                    </a:moveTo>
                    <a:lnTo>
                      <a:pt x="0" y="148"/>
                    </a:lnTo>
                    <a:lnTo>
                      <a:pt x="86" y="0"/>
                    </a:lnTo>
                    <a:lnTo>
                      <a:pt x="258" y="0"/>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40" name="Freeform 907"/>
              <p:cNvSpPr/>
              <p:nvPr/>
            </p:nvSpPr>
            <p:spPr bwMode="auto">
              <a:xfrm>
                <a:off x="3927476" y="4359275"/>
                <a:ext cx="409575" cy="238125"/>
              </a:xfrm>
              <a:custGeom>
                <a:avLst/>
                <a:gdLst>
                  <a:gd name="T0" fmla="*/ 0 w 258"/>
                  <a:gd name="T1" fmla="*/ 0 h 150"/>
                  <a:gd name="T2" fmla="*/ 258 w 258"/>
                  <a:gd name="T3" fmla="*/ 150 h 150"/>
                  <a:gd name="T4" fmla="*/ 86 w 258"/>
                  <a:gd name="T5" fmla="*/ 150 h 150"/>
                  <a:gd name="T6" fmla="*/ 0 w 258"/>
                  <a:gd name="T7" fmla="*/ 0 h 150"/>
                </a:gdLst>
                <a:ahLst/>
                <a:cxnLst>
                  <a:cxn ang="0">
                    <a:pos x="T0" y="T1"/>
                  </a:cxn>
                  <a:cxn ang="0">
                    <a:pos x="T2" y="T3"/>
                  </a:cxn>
                  <a:cxn ang="0">
                    <a:pos x="T4" y="T5"/>
                  </a:cxn>
                  <a:cxn ang="0">
                    <a:pos x="T6" y="T7"/>
                  </a:cxn>
                </a:cxnLst>
                <a:rect l="0" t="0" r="r" b="b"/>
                <a:pathLst>
                  <a:path w="258" h="150">
                    <a:moveTo>
                      <a:pt x="0" y="0"/>
                    </a:moveTo>
                    <a:lnTo>
                      <a:pt x="258" y="150"/>
                    </a:lnTo>
                    <a:lnTo>
                      <a:pt x="86" y="150"/>
                    </a:lnTo>
                    <a:lnTo>
                      <a:pt x="0" y="0"/>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41" name="Freeform 908"/>
              <p:cNvSpPr/>
              <p:nvPr/>
            </p:nvSpPr>
            <p:spPr bwMode="auto">
              <a:xfrm>
                <a:off x="5451476" y="3482975"/>
                <a:ext cx="136525" cy="469900"/>
              </a:xfrm>
              <a:custGeom>
                <a:avLst/>
                <a:gdLst>
                  <a:gd name="T0" fmla="*/ 0 w 86"/>
                  <a:gd name="T1" fmla="*/ 296 h 296"/>
                  <a:gd name="T2" fmla="*/ 0 w 86"/>
                  <a:gd name="T3" fmla="*/ 0 h 296"/>
                  <a:gd name="T4" fmla="*/ 86 w 86"/>
                  <a:gd name="T5" fmla="*/ 148 h 296"/>
                  <a:gd name="T6" fmla="*/ 0 w 86"/>
                  <a:gd name="T7" fmla="*/ 296 h 296"/>
                </a:gdLst>
                <a:ahLst/>
                <a:cxnLst>
                  <a:cxn ang="0">
                    <a:pos x="T0" y="T1"/>
                  </a:cxn>
                  <a:cxn ang="0">
                    <a:pos x="T2" y="T3"/>
                  </a:cxn>
                  <a:cxn ang="0">
                    <a:pos x="T4" y="T5"/>
                  </a:cxn>
                  <a:cxn ang="0">
                    <a:pos x="T6" y="T7"/>
                  </a:cxn>
                </a:cxnLst>
                <a:rect l="0" t="0" r="r" b="b"/>
                <a:pathLst>
                  <a:path w="86" h="296">
                    <a:moveTo>
                      <a:pt x="0" y="296"/>
                    </a:moveTo>
                    <a:lnTo>
                      <a:pt x="0" y="0"/>
                    </a:lnTo>
                    <a:lnTo>
                      <a:pt x="86" y="148"/>
                    </a:lnTo>
                    <a:lnTo>
                      <a:pt x="0" y="296"/>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42" name="Freeform 909"/>
              <p:cNvSpPr/>
              <p:nvPr/>
            </p:nvSpPr>
            <p:spPr bwMode="auto">
              <a:xfrm>
                <a:off x="3140076" y="2479675"/>
                <a:ext cx="784225" cy="1238250"/>
              </a:xfrm>
              <a:custGeom>
                <a:avLst/>
                <a:gdLst>
                  <a:gd name="T0" fmla="*/ 0 w 494"/>
                  <a:gd name="T1" fmla="*/ 780 h 780"/>
                  <a:gd name="T2" fmla="*/ 0 w 494"/>
                  <a:gd name="T3" fmla="*/ 780 h 780"/>
                  <a:gd name="T4" fmla="*/ 86 w 494"/>
                  <a:gd name="T5" fmla="*/ 780 h 780"/>
                  <a:gd name="T6" fmla="*/ 494 w 494"/>
                  <a:gd name="T7" fmla="*/ 72 h 780"/>
                  <a:gd name="T8" fmla="*/ 452 w 494"/>
                  <a:gd name="T9" fmla="*/ 0 h 780"/>
                  <a:gd name="T10" fmla="*/ 0 w 494"/>
                  <a:gd name="T11" fmla="*/ 780 h 780"/>
                </a:gdLst>
                <a:ahLst/>
                <a:cxnLst>
                  <a:cxn ang="0">
                    <a:pos x="T0" y="T1"/>
                  </a:cxn>
                  <a:cxn ang="0">
                    <a:pos x="T2" y="T3"/>
                  </a:cxn>
                  <a:cxn ang="0">
                    <a:pos x="T4" y="T5"/>
                  </a:cxn>
                  <a:cxn ang="0">
                    <a:pos x="T6" y="T7"/>
                  </a:cxn>
                  <a:cxn ang="0">
                    <a:pos x="T8" y="T9"/>
                  </a:cxn>
                  <a:cxn ang="0">
                    <a:pos x="T10" y="T11"/>
                  </a:cxn>
                </a:cxnLst>
                <a:rect l="0" t="0" r="r" b="b"/>
                <a:pathLst>
                  <a:path w="494" h="780">
                    <a:moveTo>
                      <a:pt x="0" y="780"/>
                    </a:moveTo>
                    <a:lnTo>
                      <a:pt x="0" y="780"/>
                    </a:lnTo>
                    <a:lnTo>
                      <a:pt x="86" y="780"/>
                    </a:lnTo>
                    <a:lnTo>
                      <a:pt x="494" y="72"/>
                    </a:lnTo>
                    <a:lnTo>
                      <a:pt x="452" y="0"/>
                    </a:lnTo>
                    <a:lnTo>
                      <a:pt x="0" y="780"/>
                    </a:lnTo>
                    <a:close/>
                  </a:path>
                </a:pathLst>
              </a:custGeom>
              <a:solidFill>
                <a:schemeClr val="tx1">
                  <a:alpha val="10000"/>
                </a:schemeClr>
              </a:solidFill>
              <a:ln>
                <a:noFill/>
              </a:ln>
            </p:spPr>
            <p:txBody>
              <a:bodyPr vert="horz" wrap="square" lIns="91440" tIns="45720" rIns="91440" bIns="45720" numCol="1" anchor="t" anchorCtr="0" compatLnSpc="1"/>
              <a:lstStyle/>
              <a:p>
                <a:endParaRPr lang="en-US"/>
              </a:p>
            </p:txBody>
          </p:sp>
          <p:sp>
            <p:nvSpPr>
              <p:cNvPr id="43" name="Freeform 910"/>
              <p:cNvSpPr/>
              <p:nvPr/>
            </p:nvSpPr>
            <p:spPr bwMode="auto">
              <a:xfrm>
                <a:off x="3857626" y="2479675"/>
                <a:ext cx="1428750" cy="114300"/>
              </a:xfrm>
              <a:custGeom>
                <a:avLst/>
                <a:gdLst>
                  <a:gd name="T0" fmla="*/ 0 w 900"/>
                  <a:gd name="T1" fmla="*/ 0 h 72"/>
                  <a:gd name="T2" fmla="*/ 42 w 900"/>
                  <a:gd name="T3" fmla="*/ 72 h 72"/>
                  <a:gd name="T4" fmla="*/ 42 w 900"/>
                  <a:gd name="T5" fmla="*/ 72 h 72"/>
                  <a:gd name="T6" fmla="*/ 858 w 900"/>
                  <a:gd name="T7" fmla="*/ 72 h 72"/>
                  <a:gd name="T8" fmla="*/ 900 w 900"/>
                  <a:gd name="T9" fmla="*/ 0 h 72"/>
                  <a:gd name="T10" fmla="*/ 900 w 900"/>
                  <a:gd name="T11" fmla="*/ 0 h 72"/>
                  <a:gd name="T12" fmla="*/ 0 w 900"/>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900" h="72">
                    <a:moveTo>
                      <a:pt x="0" y="0"/>
                    </a:moveTo>
                    <a:lnTo>
                      <a:pt x="42" y="72"/>
                    </a:lnTo>
                    <a:lnTo>
                      <a:pt x="42" y="72"/>
                    </a:lnTo>
                    <a:lnTo>
                      <a:pt x="858" y="72"/>
                    </a:lnTo>
                    <a:lnTo>
                      <a:pt x="900" y="0"/>
                    </a:lnTo>
                    <a:lnTo>
                      <a:pt x="900" y="0"/>
                    </a:lnTo>
                    <a:lnTo>
                      <a:pt x="0" y="0"/>
                    </a:lnTo>
                    <a:close/>
                  </a:path>
                </a:pathLst>
              </a:custGeom>
              <a:solidFill>
                <a:schemeClr val="tx1">
                  <a:alpha val="20000"/>
                </a:schemeClr>
              </a:solidFill>
              <a:ln>
                <a:noFill/>
              </a:ln>
            </p:spPr>
            <p:txBody>
              <a:bodyPr vert="horz" wrap="square" lIns="91440" tIns="45720" rIns="91440" bIns="45720" numCol="1" anchor="t" anchorCtr="0" compatLnSpc="1"/>
              <a:lstStyle/>
              <a:p>
                <a:endParaRPr lang="en-US"/>
              </a:p>
            </p:txBody>
          </p:sp>
          <p:sp>
            <p:nvSpPr>
              <p:cNvPr id="44" name="Freeform 911"/>
              <p:cNvSpPr/>
              <p:nvPr/>
            </p:nvSpPr>
            <p:spPr bwMode="auto">
              <a:xfrm>
                <a:off x="3857626" y="4838700"/>
                <a:ext cx="1428750" cy="117475"/>
              </a:xfrm>
              <a:custGeom>
                <a:avLst/>
                <a:gdLst>
                  <a:gd name="T0" fmla="*/ 900 w 900"/>
                  <a:gd name="T1" fmla="*/ 74 h 74"/>
                  <a:gd name="T2" fmla="*/ 900 w 900"/>
                  <a:gd name="T3" fmla="*/ 74 h 74"/>
                  <a:gd name="T4" fmla="*/ 858 w 900"/>
                  <a:gd name="T5" fmla="*/ 0 h 74"/>
                  <a:gd name="T6" fmla="*/ 42 w 900"/>
                  <a:gd name="T7" fmla="*/ 0 h 74"/>
                  <a:gd name="T8" fmla="*/ 0 w 900"/>
                  <a:gd name="T9" fmla="*/ 74 h 74"/>
                  <a:gd name="T10" fmla="*/ 900 w 900"/>
                  <a:gd name="T11" fmla="*/ 74 h 74"/>
                </a:gdLst>
                <a:ahLst/>
                <a:cxnLst>
                  <a:cxn ang="0">
                    <a:pos x="T0" y="T1"/>
                  </a:cxn>
                  <a:cxn ang="0">
                    <a:pos x="T2" y="T3"/>
                  </a:cxn>
                  <a:cxn ang="0">
                    <a:pos x="T4" y="T5"/>
                  </a:cxn>
                  <a:cxn ang="0">
                    <a:pos x="T6" y="T7"/>
                  </a:cxn>
                  <a:cxn ang="0">
                    <a:pos x="T8" y="T9"/>
                  </a:cxn>
                  <a:cxn ang="0">
                    <a:pos x="T10" y="T11"/>
                  </a:cxn>
                </a:cxnLst>
                <a:rect l="0" t="0" r="r" b="b"/>
                <a:pathLst>
                  <a:path w="900" h="74">
                    <a:moveTo>
                      <a:pt x="900" y="74"/>
                    </a:moveTo>
                    <a:lnTo>
                      <a:pt x="900" y="74"/>
                    </a:lnTo>
                    <a:lnTo>
                      <a:pt x="858" y="0"/>
                    </a:lnTo>
                    <a:lnTo>
                      <a:pt x="42" y="0"/>
                    </a:lnTo>
                    <a:lnTo>
                      <a:pt x="0" y="74"/>
                    </a:lnTo>
                    <a:lnTo>
                      <a:pt x="900" y="74"/>
                    </a:lnTo>
                    <a:close/>
                  </a:path>
                </a:pathLst>
              </a:custGeom>
              <a:solidFill>
                <a:schemeClr val="tx1">
                  <a:alpha val="10000"/>
                </a:schemeClr>
              </a:solidFill>
              <a:ln>
                <a:noFill/>
              </a:ln>
            </p:spPr>
            <p:txBody>
              <a:bodyPr vert="horz" wrap="square" lIns="91440" tIns="45720" rIns="91440" bIns="45720" numCol="1" anchor="t" anchorCtr="0" compatLnSpc="1"/>
              <a:lstStyle/>
              <a:p>
                <a:endParaRPr lang="en-US"/>
              </a:p>
            </p:txBody>
          </p:sp>
          <p:sp>
            <p:nvSpPr>
              <p:cNvPr id="45" name="Freeform 912"/>
              <p:cNvSpPr/>
              <p:nvPr/>
            </p:nvSpPr>
            <p:spPr bwMode="auto">
              <a:xfrm>
                <a:off x="3140076" y="3717925"/>
                <a:ext cx="784225" cy="1238250"/>
              </a:xfrm>
              <a:custGeom>
                <a:avLst/>
                <a:gdLst>
                  <a:gd name="T0" fmla="*/ 452 w 494"/>
                  <a:gd name="T1" fmla="*/ 780 h 780"/>
                  <a:gd name="T2" fmla="*/ 494 w 494"/>
                  <a:gd name="T3" fmla="*/ 706 h 780"/>
                  <a:gd name="T4" fmla="*/ 494 w 494"/>
                  <a:gd name="T5" fmla="*/ 706 h 780"/>
                  <a:gd name="T6" fmla="*/ 86 w 494"/>
                  <a:gd name="T7" fmla="*/ 0 h 780"/>
                  <a:gd name="T8" fmla="*/ 0 w 494"/>
                  <a:gd name="T9" fmla="*/ 0 h 780"/>
                  <a:gd name="T10" fmla="*/ 0 w 494"/>
                  <a:gd name="T11" fmla="*/ 0 h 780"/>
                  <a:gd name="T12" fmla="*/ 452 w 494"/>
                  <a:gd name="T13" fmla="*/ 780 h 780"/>
                </a:gdLst>
                <a:ahLst/>
                <a:cxnLst>
                  <a:cxn ang="0">
                    <a:pos x="T0" y="T1"/>
                  </a:cxn>
                  <a:cxn ang="0">
                    <a:pos x="T2" y="T3"/>
                  </a:cxn>
                  <a:cxn ang="0">
                    <a:pos x="T4" y="T5"/>
                  </a:cxn>
                  <a:cxn ang="0">
                    <a:pos x="T6" y="T7"/>
                  </a:cxn>
                  <a:cxn ang="0">
                    <a:pos x="T8" y="T9"/>
                  </a:cxn>
                  <a:cxn ang="0">
                    <a:pos x="T10" y="T11"/>
                  </a:cxn>
                  <a:cxn ang="0">
                    <a:pos x="T12" y="T13"/>
                  </a:cxn>
                </a:cxnLst>
                <a:rect l="0" t="0" r="r" b="b"/>
                <a:pathLst>
                  <a:path w="494" h="780">
                    <a:moveTo>
                      <a:pt x="452" y="780"/>
                    </a:moveTo>
                    <a:lnTo>
                      <a:pt x="494" y="706"/>
                    </a:lnTo>
                    <a:lnTo>
                      <a:pt x="494" y="706"/>
                    </a:lnTo>
                    <a:lnTo>
                      <a:pt x="86" y="0"/>
                    </a:lnTo>
                    <a:lnTo>
                      <a:pt x="0" y="0"/>
                    </a:lnTo>
                    <a:lnTo>
                      <a:pt x="0" y="0"/>
                    </a:lnTo>
                    <a:lnTo>
                      <a:pt x="452" y="780"/>
                    </a:lnTo>
                    <a:close/>
                  </a:path>
                </a:pathLst>
              </a:custGeom>
              <a:solidFill>
                <a:schemeClr val="tx1">
                  <a:alpha val="20000"/>
                </a:schemeClr>
              </a:solidFill>
              <a:ln>
                <a:noFill/>
              </a:ln>
            </p:spPr>
            <p:txBody>
              <a:bodyPr vert="horz" wrap="square" lIns="91440" tIns="45720" rIns="91440" bIns="45720" numCol="1" anchor="t" anchorCtr="0" compatLnSpc="1"/>
              <a:lstStyle/>
              <a:p>
                <a:endParaRPr lang="en-US"/>
              </a:p>
            </p:txBody>
          </p:sp>
          <p:sp>
            <p:nvSpPr>
              <p:cNvPr id="46" name="Freeform 913"/>
              <p:cNvSpPr/>
              <p:nvPr/>
            </p:nvSpPr>
            <p:spPr bwMode="auto">
              <a:xfrm>
                <a:off x="5219701" y="2479675"/>
                <a:ext cx="784225" cy="1238250"/>
              </a:xfrm>
              <a:custGeom>
                <a:avLst/>
                <a:gdLst>
                  <a:gd name="T0" fmla="*/ 42 w 494"/>
                  <a:gd name="T1" fmla="*/ 0 h 780"/>
                  <a:gd name="T2" fmla="*/ 42 w 494"/>
                  <a:gd name="T3" fmla="*/ 0 h 780"/>
                  <a:gd name="T4" fmla="*/ 0 w 494"/>
                  <a:gd name="T5" fmla="*/ 72 h 780"/>
                  <a:gd name="T6" fmla="*/ 408 w 494"/>
                  <a:gd name="T7" fmla="*/ 780 h 780"/>
                  <a:gd name="T8" fmla="*/ 494 w 494"/>
                  <a:gd name="T9" fmla="*/ 780 h 780"/>
                  <a:gd name="T10" fmla="*/ 42 w 494"/>
                  <a:gd name="T11" fmla="*/ 0 h 780"/>
                </a:gdLst>
                <a:ahLst/>
                <a:cxnLst>
                  <a:cxn ang="0">
                    <a:pos x="T0" y="T1"/>
                  </a:cxn>
                  <a:cxn ang="0">
                    <a:pos x="T2" y="T3"/>
                  </a:cxn>
                  <a:cxn ang="0">
                    <a:pos x="T4" y="T5"/>
                  </a:cxn>
                  <a:cxn ang="0">
                    <a:pos x="T6" y="T7"/>
                  </a:cxn>
                  <a:cxn ang="0">
                    <a:pos x="T8" y="T9"/>
                  </a:cxn>
                  <a:cxn ang="0">
                    <a:pos x="T10" y="T11"/>
                  </a:cxn>
                </a:cxnLst>
                <a:rect l="0" t="0" r="r" b="b"/>
                <a:pathLst>
                  <a:path w="494" h="780">
                    <a:moveTo>
                      <a:pt x="42" y="0"/>
                    </a:moveTo>
                    <a:lnTo>
                      <a:pt x="42" y="0"/>
                    </a:lnTo>
                    <a:lnTo>
                      <a:pt x="0" y="72"/>
                    </a:lnTo>
                    <a:lnTo>
                      <a:pt x="408" y="780"/>
                    </a:lnTo>
                    <a:lnTo>
                      <a:pt x="494" y="780"/>
                    </a:lnTo>
                    <a:lnTo>
                      <a:pt x="42" y="0"/>
                    </a:lnTo>
                    <a:close/>
                  </a:path>
                </a:pathLst>
              </a:custGeom>
              <a:solidFill>
                <a:schemeClr val="tx1">
                  <a:alpha val="10000"/>
                </a:schemeClr>
              </a:solidFill>
              <a:ln>
                <a:noFill/>
              </a:ln>
            </p:spPr>
            <p:txBody>
              <a:bodyPr vert="horz" wrap="square" lIns="91440" tIns="45720" rIns="91440" bIns="45720" numCol="1" anchor="t" anchorCtr="0" compatLnSpc="1"/>
              <a:lstStyle/>
              <a:p>
                <a:endParaRPr lang="en-US"/>
              </a:p>
            </p:txBody>
          </p:sp>
          <p:sp>
            <p:nvSpPr>
              <p:cNvPr id="47" name="Freeform 914"/>
              <p:cNvSpPr/>
              <p:nvPr/>
            </p:nvSpPr>
            <p:spPr bwMode="auto">
              <a:xfrm>
                <a:off x="5219701" y="3717925"/>
                <a:ext cx="784225" cy="1238250"/>
              </a:xfrm>
              <a:custGeom>
                <a:avLst/>
                <a:gdLst>
                  <a:gd name="T0" fmla="*/ 494 w 494"/>
                  <a:gd name="T1" fmla="*/ 0 h 780"/>
                  <a:gd name="T2" fmla="*/ 408 w 494"/>
                  <a:gd name="T3" fmla="*/ 0 h 780"/>
                  <a:gd name="T4" fmla="*/ 408 w 494"/>
                  <a:gd name="T5" fmla="*/ 0 h 780"/>
                  <a:gd name="T6" fmla="*/ 0 w 494"/>
                  <a:gd name="T7" fmla="*/ 706 h 780"/>
                  <a:gd name="T8" fmla="*/ 42 w 494"/>
                  <a:gd name="T9" fmla="*/ 780 h 780"/>
                  <a:gd name="T10" fmla="*/ 42 w 494"/>
                  <a:gd name="T11" fmla="*/ 780 h 780"/>
                  <a:gd name="T12" fmla="*/ 494 w 494"/>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494" h="780">
                    <a:moveTo>
                      <a:pt x="494" y="0"/>
                    </a:moveTo>
                    <a:lnTo>
                      <a:pt x="408" y="0"/>
                    </a:lnTo>
                    <a:lnTo>
                      <a:pt x="408" y="0"/>
                    </a:lnTo>
                    <a:lnTo>
                      <a:pt x="0" y="706"/>
                    </a:lnTo>
                    <a:lnTo>
                      <a:pt x="42" y="780"/>
                    </a:lnTo>
                    <a:lnTo>
                      <a:pt x="42" y="780"/>
                    </a:lnTo>
                    <a:lnTo>
                      <a:pt x="494" y="0"/>
                    </a:lnTo>
                    <a:close/>
                  </a:path>
                </a:pathLst>
              </a:custGeom>
              <a:solidFill>
                <a:schemeClr val="tx1">
                  <a:alpha val="20000"/>
                </a:schemeClr>
              </a:solidFill>
              <a:ln>
                <a:noFill/>
              </a:ln>
            </p:spPr>
            <p:txBody>
              <a:bodyPr vert="horz" wrap="square" lIns="91440" tIns="45720" rIns="91440" bIns="45720" numCol="1" anchor="t" anchorCtr="0" compatLnSpc="1"/>
              <a:lstStyle/>
              <a:p>
                <a:endParaRPr lang="en-US"/>
              </a:p>
            </p:txBody>
          </p:sp>
        </p:grpSp>
        <p:sp>
          <p:nvSpPr>
            <p:cNvPr id="7" name="Line 1190"/>
            <p:cNvSpPr>
              <a:spLocks noChangeShapeType="1"/>
            </p:cNvSpPr>
            <p:nvPr/>
          </p:nvSpPr>
          <p:spPr bwMode="auto">
            <a:xfrm>
              <a:off x="2290763" y="4529326"/>
              <a:ext cx="2401888" cy="0"/>
            </a:xfrm>
            <a:prstGeom prst="line">
              <a:avLst/>
            </a:prstGeom>
            <a:noFill/>
            <a:ln w="3175" cap="flat">
              <a:solidFill>
                <a:schemeClr val="accent2"/>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sp>
          <p:nvSpPr>
            <p:cNvPr id="8" name="Freeform 1191"/>
            <p:cNvSpPr/>
            <p:nvPr/>
          </p:nvSpPr>
          <p:spPr bwMode="auto">
            <a:xfrm>
              <a:off x="2290764" y="2116718"/>
              <a:ext cx="2373313" cy="777875"/>
            </a:xfrm>
            <a:custGeom>
              <a:avLst/>
              <a:gdLst>
                <a:gd name="T0" fmla="*/ 0 w 1495"/>
                <a:gd name="T1" fmla="*/ 0 h 490"/>
                <a:gd name="T2" fmla="*/ 1207 w 1495"/>
                <a:gd name="T3" fmla="*/ 0 h 490"/>
                <a:gd name="T4" fmla="*/ 1495 w 1495"/>
                <a:gd name="T5" fmla="*/ 490 h 490"/>
              </a:gdLst>
              <a:ahLst/>
              <a:cxnLst>
                <a:cxn ang="0">
                  <a:pos x="T0" y="T1"/>
                </a:cxn>
                <a:cxn ang="0">
                  <a:pos x="T2" y="T3"/>
                </a:cxn>
                <a:cxn ang="0">
                  <a:pos x="T4" y="T5"/>
                </a:cxn>
              </a:cxnLst>
              <a:rect l="0" t="0" r="r" b="b"/>
              <a:pathLst>
                <a:path w="1495" h="490">
                  <a:moveTo>
                    <a:pt x="0" y="0"/>
                  </a:moveTo>
                  <a:lnTo>
                    <a:pt x="1207" y="0"/>
                  </a:lnTo>
                  <a:lnTo>
                    <a:pt x="1495" y="490"/>
                  </a:lnTo>
                </a:path>
              </a:pathLst>
            </a:custGeom>
            <a:noFill/>
            <a:ln w="3175" cap="flat">
              <a:solidFill>
                <a:schemeClr val="accent1"/>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9" name="Line 1192"/>
            <p:cNvSpPr>
              <a:spLocks noChangeShapeType="1"/>
            </p:cNvSpPr>
            <p:nvPr/>
          </p:nvSpPr>
          <p:spPr bwMode="auto">
            <a:xfrm flipH="1">
              <a:off x="7985127" y="3720434"/>
              <a:ext cx="1916113" cy="0"/>
            </a:xfrm>
            <a:prstGeom prst="line">
              <a:avLst/>
            </a:prstGeom>
            <a:noFill/>
            <a:ln w="3175" cap="flat">
              <a:solidFill>
                <a:schemeClr val="accent3"/>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sp>
          <p:nvSpPr>
            <p:cNvPr id="10" name="TextBox 9"/>
            <p:cNvSpPr txBox="1"/>
            <p:nvPr/>
          </p:nvSpPr>
          <p:spPr>
            <a:xfrm>
              <a:off x="2135189" y="2215143"/>
              <a:ext cx="1864726" cy="717550"/>
            </a:xfrm>
            <a:prstGeom prst="rect">
              <a:avLst/>
            </a:prstGeom>
            <a:noFill/>
          </p:spPr>
          <p:txBody>
            <a:bodyPr wrap="square" lIns="0" tIns="0" rIns="0" bIns="0" rtlCol="0">
              <a:spAutoFit/>
            </a:bodyPr>
            <a:lstStyle/>
            <a:p>
              <a:pPr>
                <a:lnSpc>
                  <a:spcPts val="1400"/>
                </a:lnSpc>
              </a:pPr>
              <a:r>
                <a:rPr lang="en-US" sz="1000">
                  <a:solidFill>
                    <a:schemeClr val="bg2"/>
                  </a:solidFill>
                </a:rPr>
                <a:t>研究电路的基本规律及基本分析方法</a:t>
              </a:r>
              <a:r>
                <a:rPr lang="zh-CN" altLang="en-US" sz="1000">
                  <a:solidFill>
                    <a:schemeClr val="bg2"/>
                  </a:solidFill>
                </a:rPr>
                <a:t>，比如：基尔霍夫定律、戴维宁定律、支路分析法、节点电压分析法、网孔电流分析法等等</a:t>
              </a:r>
            </a:p>
          </p:txBody>
        </p:sp>
        <p:sp>
          <p:nvSpPr>
            <p:cNvPr id="11" name="TextBox 10"/>
            <p:cNvSpPr txBox="1"/>
            <p:nvPr/>
          </p:nvSpPr>
          <p:spPr>
            <a:xfrm>
              <a:off x="2135189" y="1783340"/>
              <a:ext cx="1864726" cy="368935"/>
            </a:xfrm>
            <a:prstGeom prst="rect">
              <a:avLst/>
            </a:prstGeom>
            <a:noFill/>
          </p:spPr>
          <p:txBody>
            <a:bodyPr wrap="square" lIns="0" tIns="0" rIns="0" bIns="0" rtlCol="0">
              <a:spAutoFit/>
            </a:bodyPr>
            <a:lstStyle/>
            <a:p>
              <a:r>
                <a:rPr lang="zh-CN" altLang="en-US" sz="2400" b="1">
                  <a:solidFill>
                    <a:schemeClr val="bg1"/>
                  </a:solidFill>
                  <a:latin typeface="微软雅黑" panose="020B0503020204020204" charset="-122"/>
                  <a:ea typeface="微软雅黑" panose="020B0503020204020204" charset="-122"/>
                </a:rPr>
                <a:t>电路分析</a:t>
              </a:r>
            </a:p>
          </p:txBody>
        </p:sp>
        <p:sp>
          <p:nvSpPr>
            <p:cNvPr id="12" name="Line 23"/>
            <p:cNvSpPr>
              <a:spLocks noChangeShapeType="1"/>
            </p:cNvSpPr>
            <p:nvPr/>
          </p:nvSpPr>
          <p:spPr bwMode="auto">
            <a:xfrm flipH="1">
              <a:off x="2145897" y="2116717"/>
              <a:ext cx="180975" cy="0"/>
            </a:xfrm>
            <a:prstGeom prst="line">
              <a:avLst/>
            </a:prstGeom>
            <a:noFill/>
            <a:ln w="25400" cap="rnd">
              <a:solidFill>
                <a:schemeClr val="accent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sp>
          <p:nvSpPr>
            <p:cNvPr id="13" name="TextBox 12"/>
            <p:cNvSpPr txBox="1"/>
            <p:nvPr/>
          </p:nvSpPr>
          <p:spPr>
            <a:xfrm flipH="1">
              <a:off x="8192087" y="3818860"/>
              <a:ext cx="1864726" cy="717550"/>
            </a:xfrm>
            <a:prstGeom prst="rect">
              <a:avLst/>
            </a:prstGeom>
            <a:noFill/>
          </p:spPr>
          <p:txBody>
            <a:bodyPr wrap="square" lIns="0" tIns="0" rIns="0" bIns="0" rtlCol="0">
              <a:spAutoFit/>
            </a:bodyPr>
            <a:lstStyle/>
            <a:p>
              <a:pPr algn="l">
                <a:lnSpc>
                  <a:spcPts val="1400"/>
                </a:lnSpc>
              </a:pPr>
              <a:r>
                <a:rPr lang="zh-CN" altLang="en-US" sz="1000">
                  <a:solidFill>
                    <a:schemeClr val="bg2"/>
                  </a:solidFill>
                  <a:sym typeface="+mn-ea"/>
                </a:rPr>
                <a:t>模拟</a:t>
              </a:r>
              <a:r>
                <a:rPr lang="en-US" sz="1000">
                  <a:solidFill>
                    <a:schemeClr val="bg2"/>
                  </a:solidFill>
                  <a:sym typeface="+mn-ea"/>
                </a:rPr>
                <a:t>电子技术的基本理论、基础知识和基本技能</a:t>
              </a:r>
              <a:r>
                <a:rPr lang="zh-CN" altLang="en-US" sz="1000">
                  <a:solidFill>
                    <a:schemeClr val="bg2"/>
                  </a:solidFill>
                  <a:sym typeface="+mn-ea"/>
                </a:rPr>
                <a:t>，比如：二极管、三极管、基本放大电路、多级放大电路等等</a:t>
              </a:r>
            </a:p>
          </p:txBody>
        </p:sp>
        <p:sp>
          <p:nvSpPr>
            <p:cNvPr id="14" name="TextBox 13"/>
            <p:cNvSpPr txBox="1"/>
            <p:nvPr/>
          </p:nvSpPr>
          <p:spPr>
            <a:xfrm flipH="1">
              <a:off x="7964122" y="3423252"/>
              <a:ext cx="1864726" cy="368935"/>
            </a:xfrm>
            <a:prstGeom prst="rect">
              <a:avLst/>
            </a:prstGeom>
            <a:noFill/>
          </p:spPr>
          <p:txBody>
            <a:bodyPr wrap="square" lIns="0" tIns="0" rIns="0" bIns="0" rtlCol="0">
              <a:spAutoFit/>
            </a:bodyPr>
            <a:lstStyle/>
            <a:p>
              <a:pPr algn="r"/>
              <a:r>
                <a:rPr lang="zh-CN" altLang="en-US" sz="2400" b="1">
                  <a:solidFill>
                    <a:schemeClr val="bg1"/>
                  </a:solidFill>
                  <a:latin typeface="微软雅黑" panose="020B0503020204020204" charset="-122"/>
                  <a:ea typeface="微软雅黑" panose="020B0503020204020204" charset="-122"/>
                </a:rPr>
                <a:t>模拟电路</a:t>
              </a:r>
            </a:p>
          </p:txBody>
        </p:sp>
        <p:sp>
          <p:nvSpPr>
            <p:cNvPr id="15" name="Line 23"/>
            <p:cNvSpPr>
              <a:spLocks noChangeShapeType="1"/>
            </p:cNvSpPr>
            <p:nvPr/>
          </p:nvSpPr>
          <p:spPr bwMode="auto">
            <a:xfrm>
              <a:off x="9865131" y="3720434"/>
              <a:ext cx="180975" cy="0"/>
            </a:xfrm>
            <a:prstGeom prst="line">
              <a:avLst/>
            </a:prstGeom>
            <a:noFill/>
            <a:ln w="25400" cap="rnd">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sp>
          <p:nvSpPr>
            <p:cNvPr id="16" name="TextBox 15"/>
            <p:cNvSpPr txBox="1"/>
            <p:nvPr/>
          </p:nvSpPr>
          <p:spPr>
            <a:xfrm>
              <a:off x="2135189" y="4627752"/>
              <a:ext cx="1864726" cy="717550"/>
            </a:xfrm>
            <a:prstGeom prst="rect">
              <a:avLst/>
            </a:prstGeom>
            <a:noFill/>
          </p:spPr>
          <p:txBody>
            <a:bodyPr wrap="square" lIns="0" tIns="0" rIns="0" bIns="0" rtlCol="0">
              <a:spAutoFit/>
            </a:bodyPr>
            <a:lstStyle/>
            <a:p>
              <a:pPr>
                <a:lnSpc>
                  <a:spcPts val="1400"/>
                </a:lnSpc>
              </a:pPr>
              <a:r>
                <a:rPr lang="en-US" sz="1000">
                  <a:solidFill>
                    <a:schemeClr val="bg2"/>
                  </a:solidFill>
                </a:rPr>
                <a:t>数字电子技术的基本理论、基础知识和基本技能，</a:t>
              </a:r>
              <a:r>
                <a:rPr lang="zh-CN" altLang="en-US" sz="1000">
                  <a:solidFill>
                    <a:schemeClr val="bg2"/>
                  </a:solidFill>
                </a:rPr>
                <a:t>比如：数制和码制、门电路、组合逻辑电路、时序逻辑电路等等</a:t>
              </a:r>
            </a:p>
          </p:txBody>
        </p:sp>
        <p:sp>
          <p:nvSpPr>
            <p:cNvPr id="17" name="TextBox 16"/>
            <p:cNvSpPr txBox="1"/>
            <p:nvPr/>
          </p:nvSpPr>
          <p:spPr>
            <a:xfrm>
              <a:off x="2135189" y="4195949"/>
              <a:ext cx="1864726" cy="368935"/>
            </a:xfrm>
            <a:prstGeom prst="rect">
              <a:avLst/>
            </a:prstGeom>
            <a:noFill/>
          </p:spPr>
          <p:txBody>
            <a:bodyPr wrap="square" lIns="0" tIns="0" rIns="0" bIns="0" rtlCol="0">
              <a:spAutoFit/>
            </a:bodyPr>
            <a:lstStyle/>
            <a:p>
              <a:r>
                <a:rPr lang="zh-CN" altLang="en-US" sz="2400" b="1">
                  <a:solidFill>
                    <a:schemeClr val="bg1"/>
                  </a:solidFill>
                  <a:latin typeface="微软雅黑" panose="020B0503020204020204" charset="-122"/>
                  <a:ea typeface="微软雅黑" panose="020B0503020204020204" charset="-122"/>
                </a:rPr>
                <a:t>数字电路</a:t>
              </a:r>
            </a:p>
          </p:txBody>
        </p:sp>
        <p:sp>
          <p:nvSpPr>
            <p:cNvPr id="18" name="Line 23"/>
            <p:cNvSpPr>
              <a:spLocks noChangeShapeType="1"/>
            </p:cNvSpPr>
            <p:nvPr/>
          </p:nvSpPr>
          <p:spPr bwMode="auto">
            <a:xfrm flipH="1">
              <a:off x="2145897" y="4529326"/>
              <a:ext cx="180975" cy="0"/>
            </a:xfrm>
            <a:prstGeom prst="line">
              <a:avLst/>
            </a:prstGeom>
            <a:noFill/>
            <a:ln w="25400" cap="rnd">
              <a:solidFill>
                <a:schemeClr val="accent2"/>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sp>
          <p:nvSpPr>
            <p:cNvPr id="19" name="TextBox 18"/>
            <p:cNvSpPr txBox="1"/>
            <p:nvPr/>
          </p:nvSpPr>
          <p:spPr>
            <a:xfrm>
              <a:off x="5448756" y="3256247"/>
              <a:ext cx="1368150" cy="861695"/>
            </a:xfrm>
            <a:prstGeom prst="rect">
              <a:avLst/>
            </a:prstGeom>
            <a:noFill/>
          </p:spPr>
          <p:txBody>
            <a:bodyPr wrap="square" lIns="0" tIns="0" rIns="0" bIns="0" rtlCol="0">
              <a:spAutoFit/>
            </a:bodyPr>
            <a:lstStyle/>
            <a:p>
              <a:pPr algn="ctr"/>
              <a:r>
                <a:rPr lang="zh-CN" altLang="en-US" b="1">
                  <a:solidFill>
                    <a:schemeClr val="bg1"/>
                  </a:solidFill>
                  <a:latin typeface="微软雅黑" panose="020B0503020204020204" charset="-122"/>
                  <a:ea typeface="微软雅黑" panose="020B0503020204020204" charset="-122"/>
                </a:rPr>
                <a:t>电工电子技术</a:t>
              </a:r>
            </a:p>
          </p:txBody>
        </p:sp>
        <p:grpSp>
          <p:nvGrpSpPr>
            <p:cNvPr id="20" name="Group 19"/>
            <p:cNvGrpSpPr/>
            <p:nvPr/>
          </p:nvGrpSpPr>
          <p:grpSpPr>
            <a:xfrm>
              <a:off x="4391026" y="2606676"/>
              <a:ext cx="603250" cy="600075"/>
              <a:chOff x="2867026" y="2606675"/>
              <a:chExt cx="603250" cy="600075"/>
            </a:xfrm>
          </p:grpSpPr>
          <p:sp>
            <p:nvSpPr>
              <p:cNvPr id="21" name="Oval 1181"/>
              <p:cNvSpPr>
                <a:spLocks noChangeArrowheads="1"/>
              </p:cNvSpPr>
              <p:nvPr/>
            </p:nvSpPr>
            <p:spPr bwMode="auto">
              <a:xfrm>
                <a:off x="2879726" y="2619375"/>
                <a:ext cx="577850" cy="574675"/>
              </a:xfrm>
              <a:prstGeom prst="ellipse">
                <a:avLst/>
              </a:prstGeom>
              <a:solidFill>
                <a:schemeClr val="tx2"/>
              </a:solidFill>
              <a:ln>
                <a:noFill/>
              </a:ln>
            </p:spPr>
            <p:txBody>
              <a:bodyPr vert="horz" wrap="square" lIns="91440" tIns="45720" rIns="91440" bIns="45720" numCol="1" anchor="t" anchorCtr="0" compatLnSpc="1"/>
              <a:lstStyle/>
              <a:p>
                <a:endParaRPr lang="en-US"/>
              </a:p>
            </p:txBody>
          </p:sp>
          <p:sp>
            <p:nvSpPr>
              <p:cNvPr id="22" name="Freeform 1182"/>
              <p:cNvSpPr>
                <a:spLocks noEditPoints="1"/>
              </p:cNvSpPr>
              <p:nvPr/>
            </p:nvSpPr>
            <p:spPr bwMode="auto">
              <a:xfrm>
                <a:off x="2867026" y="2606675"/>
                <a:ext cx="603250" cy="600075"/>
              </a:xfrm>
              <a:custGeom>
                <a:avLst/>
                <a:gdLst>
                  <a:gd name="T0" fmla="*/ 95 w 190"/>
                  <a:gd name="T1" fmla="*/ 189 h 189"/>
                  <a:gd name="T2" fmla="*/ 0 w 190"/>
                  <a:gd name="T3" fmla="*/ 95 h 189"/>
                  <a:gd name="T4" fmla="*/ 95 w 190"/>
                  <a:gd name="T5" fmla="*/ 0 h 189"/>
                  <a:gd name="T6" fmla="*/ 190 w 190"/>
                  <a:gd name="T7" fmla="*/ 95 h 189"/>
                  <a:gd name="T8" fmla="*/ 95 w 190"/>
                  <a:gd name="T9" fmla="*/ 189 h 189"/>
                  <a:gd name="T10" fmla="*/ 95 w 190"/>
                  <a:gd name="T11" fmla="*/ 8 h 189"/>
                  <a:gd name="T12" fmla="*/ 8 w 190"/>
                  <a:gd name="T13" fmla="*/ 95 h 189"/>
                  <a:gd name="T14" fmla="*/ 95 w 190"/>
                  <a:gd name="T15" fmla="*/ 181 h 189"/>
                  <a:gd name="T16" fmla="*/ 182 w 190"/>
                  <a:gd name="T17" fmla="*/ 95 h 189"/>
                  <a:gd name="T18" fmla="*/ 95 w 190"/>
                  <a:gd name="T19"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0" h="189">
                    <a:moveTo>
                      <a:pt x="95" y="189"/>
                    </a:moveTo>
                    <a:cubicBezTo>
                      <a:pt x="43" y="189"/>
                      <a:pt x="0" y="147"/>
                      <a:pt x="0" y="95"/>
                    </a:cubicBezTo>
                    <a:cubicBezTo>
                      <a:pt x="0" y="42"/>
                      <a:pt x="43" y="0"/>
                      <a:pt x="95" y="0"/>
                    </a:cubicBezTo>
                    <a:cubicBezTo>
                      <a:pt x="147" y="0"/>
                      <a:pt x="190" y="42"/>
                      <a:pt x="190" y="95"/>
                    </a:cubicBezTo>
                    <a:cubicBezTo>
                      <a:pt x="190" y="147"/>
                      <a:pt x="147" y="189"/>
                      <a:pt x="95" y="189"/>
                    </a:cubicBezTo>
                    <a:close/>
                    <a:moveTo>
                      <a:pt x="95" y="8"/>
                    </a:moveTo>
                    <a:cubicBezTo>
                      <a:pt x="47" y="8"/>
                      <a:pt x="8" y="47"/>
                      <a:pt x="8" y="95"/>
                    </a:cubicBezTo>
                    <a:cubicBezTo>
                      <a:pt x="8" y="142"/>
                      <a:pt x="47" y="181"/>
                      <a:pt x="95" y="181"/>
                    </a:cubicBezTo>
                    <a:cubicBezTo>
                      <a:pt x="143" y="181"/>
                      <a:pt x="182" y="142"/>
                      <a:pt x="182" y="95"/>
                    </a:cubicBezTo>
                    <a:cubicBezTo>
                      <a:pt x="182" y="47"/>
                      <a:pt x="143" y="8"/>
                      <a:pt x="95" y="8"/>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23" name="Freeform 1183"/>
              <p:cNvSpPr>
                <a:spLocks noEditPoints="1"/>
              </p:cNvSpPr>
              <p:nvPr/>
            </p:nvSpPr>
            <p:spPr bwMode="auto">
              <a:xfrm>
                <a:off x="3041651" y="2730500"/>
                <a:ext cx="254000" cy="371475"/>
              </a:xfrm>
              <a:custGeom>
                <a:avLst/>
                <a:gdLst>
                  <a:gd name="T0" fmla="*/ 40 w 80"/>
                  <a:gd name="T1" fmla="*/ 17 h 117"/>
                  <a:gd name="T2" fmla="*/ 42 w 80"/>
                  <a:gd name="T3" fmla="*/ 15 h 117"/>
                  <a:gd name="T4" fmla="*/ 40 w 80"/>
                  <a:gd name="T5" fmla="*/ 13 h 117"/>
                  <a:gd name="T6" fmla="*/ 12 w 80"/>
                  <a:gd name="T7" fmla="*/ 40 h 117"/>
                  <a:gd name="T8" fmla="*/ 14 w 80"/>
                  <a:gd name="T9" fmla="*/ 43 h 117"/>
                  <a:gd name="T10" fmla="*/ 16 w 80"/>
                  <a:gd name="T11" fmla="*/ 40 h 117"/>
                  <a:gd name="T12" fmla="*/ 40 w 80"/>
                  <a:gd name="T13" fmla="*/ 17 h 117"/>
                  <a:gd name="T14" fmla="*/ 23 w 80"/>
                  <a:gd name="T15" fmla="*/ 101 h 117"/>
                  <a:gd name="T16" fmla="*/ 24 w 80"/>
                  <a:gd name="T17" fmla="*/ 107 h 117"/>
                  <a:gd name="T18" fmla="*/ 29 w 80"/>
                  <a:gd name="T19" fmla="*/ 110 h 117"/>
                  <a:gd name="T20" fmla="*/ 30 w 80"/>
                  <a:gd name="T21" fmla="*/ 114 h 117"/>
                  <a:gd name="T22" fmla="*/ 40 w 80"/>
                  <a:gd name="T23" fmla="*/ 117 h 117"/>
                  <a:gd name="T24" fmla="*/ 50 w 80"/>
                  <a:gd name="T25" fmla="*/ 114 h 117"/>
                  <a:gd name="T26" fmla="*/ 50 w 80"/>
                  <a:gd name="T27" fmla="*/ 110 h 117"/>
                  <a:gd name="T28" fmla="*/ 56 w 80"/>
                  <a:gd name="T29" fmla="*/ 107 h 117"/>
                  <a:gd name="T30" fmla="*/ 57 w 80"/>
                  <a:gd name="T31" fmla="*/ 101 h 117"/>
                  <a:gd name="T32" fmla="*/ 40 w 80"/>
                  <a:gd name="T33" fmla="*/ 104 h 117"/>
                  <a:gd name="T34" fmla="*/ 23 w 80"/>
                  <a:gd name="T35" fmla="*/ 101 h 117"/>
                  <a:gd name="T36" fmla="*/ 21 w 80"/>
                  <a:gd name="T37" fmla="*/ 90 h 117"/>
                  <a:gd name="T38" fmla="*/ 22 w 80"/>
                  <a:gd name="T39" fmla="*/ 96 h 117"/>
                  <a:gd name="T40" fmla="*/ 40 w 80"/>
                  <a:gd name="T41" fmla="*/ 99 h 117"/>
                  <a:gd name="T42" fmla="*/ 57 w 80"/>
                  <a:gd name="T43" fmla="*/ 96 h 117"/>
                  <a:gd name="T44" fmla="*/ 58 w 80"/>
                  <a:gd name="T45" fmla="*/ 90 h 117"/>
                  <a:gd name="T46" fmla="*/ 40 w 80"/>
                  <a:gd name="T47" fmla="*/ 93 h 117"/>
                  <a:gd name="T48" fmla="*/ 21 w 80"/>
                  <a:gd name="T49" fmla="*/ 90 h 117"/>
                  <a:gd name="T50" fmla="*/ 40 w 80"/>
                  <a:gd name="T51" fmla="*/ 0 h 117"/>
                  <a:gd name="T52" fmla="*/ 0 w 80"/>
                  <a:gd name="T53" fmla="*/ 40 h 117"/>
                  <a:gd name="T54" fmla="*/ 19 w 80"/>
                  <a:gd name="T55" fmla="*/ 75 h 117"/>
                  <a:gd name="T56" fmla="*/ 20 w 80"/>
                  <a:gd name="T57" fmla="*/ 85 h 117"/>
                  <a:gd name="T58" fmla="*/ 40 w 80"/>
                  <a:gd name="T59" fmla="*/ 89 h 117"/>
                  <a:gd name="T60" fmla="*/ 59 w 80"/>
                  <a:gd name="T61" fmla="*/ 85 h 117"/>
                  <a:gd name="T62" fmla="*/ 60 w 80"/>
                  <a:gd name="T63" fmla="*/ 75 h 117"/>
                  <a:gd name="T64" fmla="*/ 80 w 80"/>
                  <a:gd name="T65" fmla="*/ 40 h 117"/>
                  <a:gd name="T66" fmla="*/ 40 w 80"/>
                  <a:gd name="T67" fmla="*/ 0 h 117"/>
                  <a:gd name="T68" fmla="*/ 55 w 80"/>
                  <a:gd name="T69" fmla="*/ 70 h 117"/>
                  <a:gd name="T70" fmla="*/ 54 w 80"/>
                  <a:gd name="T71" fmla="*/ 79 h 117"/>
                  <a:gd name="T72" fmla="*/ 40 w 80"/>
                  <a:gd name="T73" fmla="*/ 81 h 117"/>
                  <a:gd name="T74" fmla="*/ 26 w 80"/>
                  <a:gd name="T75" fmla="*/ 79 h 117"/>
                  <a:gd name="T76" fmla="*/ 25 w 80"/>
                  <a:gd name="T77" fmla="*/ 70 h 117"/>
                  <a:gd name="T78" fmla="*/ 7 w 80"/>
                  <a:gd name="T79" fmla="*/ 40 h 117"/>
                  <a:gd name="T80" fmla="*/ 40 w 80"/>
                  <a:gd name="T81" fmla="*/ 7 h 117"/>
                  <a:gd name="T82" fmla="*/ 73 w 80"/>
                  <a:gd name="T83" fmla="*/ 40 h 117"/>
                  <a:gd name="T84" fmla="*/ 55 w 80"/>
                  <a:gd name="T85" fmla="*/ 70 h 117"/>
                  <a:gd name="T86" fmla="*/ 49 w 80"/>
                  <a:gd name="T87" fmla="*/ 55 h 117"/>
                  <a:gd name="T88" fmla="*/ 40 w 80"/>
                  <a:gd name="T89" fmla="*/ 39 h 117"/>
                  <a:gd name="T90" fmla="*/ 31 w 80"/>
                  <a:gd name="T91" fmla="*/ 55 h 117"/>
                  <a:gd name="T92" fmla="*/ 27 w 80"/>
                  <a:gd name="T93" fmla="*/ 47 h 117"/>
                  <a:gd name="T94" fmla="*/ 21 w 80"/>
                  <a:gd name="T95" fmla="*/ 50 h 117"/>
                  <a:gd name="T96" fmla="*/ 30 w 80"/>
                  <a:gd name="T97" fmla="*/ 69 h 117"/>
                  <a:gd name="T98" fmla="*/ 40 w 80"/>
                  <a:gd name="T99" fmla="*/ 52 h 117"/>
                  <a:gd name="T100" fmla="*/ 49 w 80"/>
                  <a:gd name="T101" fmla="*/ 69 h 117"/>
                  <a:gd name="T102" fmla="*/ 58 w 80"/>
                  <a:gd name="T103" fmla="*/ 50 h 117"/>
                  <a:gd name="T104" fmla="*/ 52 w 80"/>
                  <a:gd name="T105" fmla="*/ 47 h 117"/>
                  <a:gd name="T106" fmla="*/ 49 w 80"/>
                  <a:gd name="T107" fmla="*/ 5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117">
                    <a:moveTo>
                      <a:pt x="40" y="17"/>
                    </a:moveTo>
                    <a:cubicBezTo>
                      <a:pt x="41" y="17"/>
                      <a:pt x="42" y="16"/>
                      <a:pt x="42" y="15"/>
                    </a:cubicBezTo>
                    <a:cubicBezTo>
                      <a:pt x="42" y="14"/>
                      <a:pt x="41" y="13"/>
                      <a:pt x="40" y="13"/>
                    </a:cubicBezTo>
                    <a:cubicBezTo>
                      <a:pt x="24" y="13"/>
                      <a:pt x="12" y="25"/>
                      <a:pt x="12" y="40"/>
                    </a:cubicBezTo>
                    <a:cubicBezTo>
                      <a:pt x="12" y="42"/>
                      <a:pt x="13" y="43"/>
                      <a:pt x="14" y="43"/>
                    </a:cubicBezTo>
                    <a:cubicBezTo>
                      <a:pt x="15" y="43"/>
                      <a:pt x="16" y="42"/>
                      <a:pt x="16" y="40"/>
                    </a:cubicBezTo>
                    <a:cubicBezTo>
                      <a:pt x="16" y="27"/>
                      <a:pt x="27" y="17"/>
                      <a:pt x="40" y="17"/>
                    </a:cubicBezTo>
                    <a:close/>
                    <a:moveTo>
                      <a:pt x="23" y="101"/>
                    </a:moveTo>
                    <a:cubicBezTo>
                      <a:pt x="24" y="107"/>
                      <a:pt x="24" y="107"/>
                      <a:pt x="24" y="107"/>
                    </a:cubicBezTo>
                    <a:cubicBezTo>
                      <a:pt x="24" y="107"/>
                      <a:pt x="25" y="109"/>
                      <a:pt x="29" y="110"/>
                    </a:cubicBezTo>
                    <a:cubicBezTo>
                      <a:pt x="30" y="114"/>
                      <a:pt x="30" y="114"/>
                      <a:pt x="30" y="114"/>
                    </a:cubicBezTo>
                    <a:cubicBezTo>
                      <a:pt x="30" y="114"/>
                      <a:pt x="32" y="117"/>
                      <a:pt x="40" y="117"/>
                    </a:cubicBezTo>
                    <a:cubicBezTo>
                      <a:pt x="48" y="117"/>
                      <a:pt x="50" y="114"/>
                      <a:pt x="50" y="114"/>
                    </a:cubicBezTo>
                    <a:cubicBezTo>
                      <a:pt x="50" y="110"/>
                      <a:pt x="50" y="110"/>
                      <a:pt x="50" y="110"/>
                    </a:cubicBezTo>
                    <a:cubicBezTo>
                      <a:pt x="54" y="109"/>
                      <a:pt x="56" y="107"/>
                      <a:pt x="56" y="107"/>
                    </a:cubicBezTo>
                    <a:cubicBezTo>
                      <a:pt x="57" y="101"/>
                      <a:pt x="57" y="101"/>
                      <a:pt x="57" y="101"/>
                    </a:cubicBezTo>
                    <a:cubicBezTo>
                      <a:pt x="52" y="103"/>
                      <a:pt x="46" y="104"/>
                      <a:pt x="40" y="104"/>
                    </a:cubicBezTo>
                    <a:cubicBezTo>
                      <a:pt x="34" y="104"/>
                      <a:pt x="28" y="103"/>
                      <a:pt x="23" y="101"/>
                    </a:cubicBezTo>
                    <a:close/>
                    <a:moveTo>
                      <a:pt x="21" y="90"/>
                    </a:moveTo>
                    <a:cubicBezTo>
                      <a:pt x="22" y="96"/>
                      <a:pt x="22" y="96"/>
                      <a:pt x="22" y="96"/>
                    </a:cubicBezTo>
                    <a:cubicBezTo>
                      <a:pt x="27" y="98"/>
                      <a:pt x="33" y="99"/>
                      <a:pt x="40" y="99"/>
                    </a:cubicBezTo>
                    <a:cubicBezTo>
                      <a:pt x="46" y="99"/>
                      <a:pt x="52" y="98"/>
                      <a:pt x="57" y="96"/>
                    </a:cubicBezTo>
                    <a:cubicBezTo>
                      <a:pt x="58" y="90"/>
                      <a:pt x="58" y="90"/>
                      <a:pt x="58" y="90"/>
                    </a:cubicBezTo>
                    <a:cubicBezTo>
                      <a:pt x="53" y="92"/>
                      <a:pt x="46" y="93"/>
                      <a:pt x="40" y="93"/>
                    </a:cubicBezTo>
                    <a:cubicBezTo>
                      <a:pt x="33" y="93"/>
                      <a:pt x="27" y="92"/>
                      <a:pt x="21" y="90"/>
                    </a:cubicBezTo>
                    <a:close/>
                    <a:moveTo>
                      <a:pt x="40" y="0"/>
                    </a:moveTo>
                    <a:cubicBezTo>
                      <a:pt x="18" y="0"/>
                      <a:pt x="0" y="18"/>
                      <a:pt x="0" y="40"/>
                    </a:cubicBezTo>
                    <a:cubicBezTo>
                      <a:pt x="0" y="55"/>
                      <a:pt x="8" y="68"/>
                      <a:pt x="19" y="75"/>
                    </a:cubicBezTo>
                    <a:cubicBezTo>
                      <a:pt x="20" y="85"/>
                      <a:pt x="20" y="85"/>
                      <a:pt x="20" y="85"/>
                    </a:cubicBezTo>
                    <a:cubicBezTo>
                      <a:pt x="26" y="87"/>
                      <a:pt x="33" y="89"/>
                      <a:pt x="40" y="89"/>
                    </a:cubicBezTo>
                    <a:cubicBezTo>
                      <a:pt x="47" y="89"/>
                      <a:pt x="53" y="87"/>
                      <a:pt x="59" y="85"/>
                    </a:cubicBezTo>
                    <a:cubicBezTo>
                      <a:pt x="60" y="75"/>
                      <a:pt x="60" y="75"/>
                      <a:pt x="60" y="75"/>
                    </a:cubicBezTo>
                    <a:cubicBezTo>
                      <a:pt x="72" y="68"/>
                      <a:pt x="80" y="55"/>
                      <a:pt x="80" y="40"/>
                    </a:cubicBezTo>
                    <a:cubicBezTo>
                      <a:pt x="80" y="18"/>
                      <a:pt x="62" y="0"/>
                      <a:pt x="40" y="0"/>
                    </a:cubicBezTo>
                    <a:close/>
                    <a:moveTo>
                      <a:pt x="55" y="70"/>
                    </a:moveTo>
                    <a:cubicBezTo>
                      <a:pt x="54" y="79"/>
                      <a:pt x="54" y="79"/>
                      <a:pt x="54" y="79"/>
                    </a:cubicBezTo>
                    <a:cubicBezTo>
                      <a:pt x="54" y="79"/>
                      <a:pt x="50" y="81"/>
                      <a:pt x="40" y="81"/>
                    </a:cubicBezTo>
                    <a:cubicBezTo>
                      <a:pt x="30" y="81"/>
                      <a:pt x="26" y="79"/>
                      <a:pt x="26" y="79"/>
                    </a:cubicBezTo>
                    <a:cubicBezTo>
                      <a:pt x="25" y="70"/>
                      <a:pt x="25" y="70"/>
                      <a:pt x="25" y="70"/>
                    </a:cubicBezTo>
                    <a:cubicBezTo>
                      <a:pt x="14" y="64"/>
                      <a:pt x="7" y="53"/>
                      <a:pt x="7" y="40"/>
                    </a:cubicBezTo>
                    <a:cubicBezTo>
                      <a:pt x="7" y="22"/>
                      <a:pt x="22" y="7"/>
                      <a:pt x="40" y="7"/>
                    </a:cubicBezTo>
                    <a:cubicBezTo>
                      <a:pt x="58" y="7"/>
                      <a:pt x="73" y="22"/>
                      <a:pt x="73" y="40"/>
                    </a:cubicBezTo>
                    <a:cubicBezTo>
                      <a:pt x="73" y="53"/>
                      <a:pt x="65" y="64"/>
                      <a:pt x="55" y="70"/>
                    </a:cubicBezTo>
                    <a:close/>
                    <a:moveTo>
                      <a:pt x="49" y="55"/>
                    </a:moveTo>
                    <a:cubicBezTo>
                      <a:pt x="40" y="39"/>
                      <a:pt x="40" y="39"/>
                      <a:pt x="40" y="39"/>
                    </a:cubicBezTo>
                    <a:cubicBezTo>
                      <a:pt x="31" y="55"/>
                      <a:pt x="31" y="55"/>
                      <a:pt x="31" y="55"/>
                    </a:cubicBezTo>
                    <a:cubicBezTo>
                      <a:pt x="27" y="47"/>
                      <a:pt x="27" y="47"/>
                      <a:pt x="27" y="47"/>
                    </a:cubicBezTo>
                    <a:cubicBezTo>
                      <a:pt x="21" y="50"/>
                      <a:pt x="21" y="50"/>
                      <a:pt x="21" y="50"/>
                    </a:cubicBezTo>
                    <a:cubicBezTo>
                      <a:pt x="30" y="69"/>
                      <a:pt x="30" y="69"/>
                      <a:pt x="30" y="69"/>
                    </a:cubicBezTo>
                    <a:cubicBezTo>
                      <a:pt x="40" y="52"/>
                      <a:pt x="40" y="52"/>
                      <a:pt x="40" y="52"/>
                    </a:cubicBezTo>
                    <a:cubicBezTo>
                      <a:pt x="49" y="69"/>
                      <a:pt x="49" y="69"/>
                      <a:pt x="49" y="69"/>
                    </a:cubicBezTo>
                    <a:cubicBezTo>
                      <a:pt x="58" y="50"/>
                      <a:pt x="58" y="50"/>
                      <a:pt x="58" y="50"/>
                    </a:cubicBezTo>
                    <a:cubicBezTo>
                      <a:pt x="52" y="47"/>
                      <a:pt x="52" y="47"/>
                      <a:pt x="52" y="47"/>
                    </a:cubicBezTo>
                    <a:lnTo>
                      <a:pt x="49" y="55"/>
                    </a:lnTo>
                    <a:close/>
                  </a:path>
                </a:pathLst>
              </a:custGeom>
              <a:solidFill>
                <a:schemeClr val="accent1"/>
              </a:solidFill>
              <a:ln>
                <a:noFill/>
              </a:ln>
            </p:spPr>
            <p:txBody>
              <a:bodyPr vert="horz" wrap="square" lIns="91440" tIns="45720" rIns="91440" bIns="45720" numCol="1" anchor="t" anchorCtr="0" compatLnSpc="1"/>
              <a:lstStyle/>
              <a:p>
                <a:endParaRPr lang="en-US"/>
              </a:p>
            </p:txBody>
          </p:sp>
        </p:grpSp>
        <p:grpSp>
          <p:nvGrpSpPr>
            <p:cNvPr id="24" name="Group 23"/>
            <p:cNvGrpSpPr/>
            <p:nvPr/>
          </p:nvGrpSpPr>
          <p:grpSpPr>
            <a:xfrm>
              <a:off x="4391027" y="4225925"/>
              <a:ext cx="600075" cy="603250"/>
              <a:chOff x="2867026" y="4225925"/>
              <a:chExt cx="600075" cy="603250"/>
            </a:xfrm>
          </p:grpSpPr>
          <p:sp>
            <p:nvSpPr>
              <p:cNvPr id="25" name="Oval 1184"/>
              <p:cNvSpPr>
                <a:spLocks noChangeArrowheads="1"/>
              </p:cNvSpPr>
              <p:nvPr/>
            </p:nvSpPr>
            <p:spPr bwMode="auto">
              <a:xfrm>
                <a:off x="2879726" y="4238625"/>
                <a:ext cx="574675" cy="577850"/>
              </a:xfrm>
              <a:prstGeom prst="ellipse">
                <a:avLst/>
              </a:prstGeom>
              <a:solidFill>
                <a:schemeClr val="tx2"/>
              </a:solidFill>
              <a:ln>
                <a:noFill/>
              </a:ln>
            </p:spPr>
            <p:txBody>
              <a:bodyPr vert="horz" wrap="square" lIns="91440" tIns="45720" rIns="91440" bIns="45720" numCol="1" anchor="t" anchorCtr="0" compatLnSpc="1"/>
              <a:lstStyle/>
              <a:p>
                <a:endParaRPr lang="en-US"/>
              </a:p>
            </p:txBody>
          </p:sp>
          <p:sp>
            <p:nvSpPr>
              <p:cNvPr id="26" name="Freeform 1185"/>
              <p:cNvSpPr>
                <a:spLocks noEditPoints="1"/>
              </p:cNvSpPr>
              <p:nvPr/>
            </p:nvSpPr>
            <p:spPr bwMode="auto">
              <a:xfrm>
                <a:off x="2867026" y="4225925"/>
                <a:ext cx="600075" cy="603250"/>
              </a:xfrm>
              <a:custGeom>
                <a:avLst/>
                <a:gdLst>
                  <a:gd name="T0" fmla="*/ 95 w 189"/>
                  <a:gd name="T1" fmla="*/ 190 h 190"/>
                  <a:gd name="T2" fmla="*/ 0 w 189"/>
                  <a:gd name="T3" fmla="*/ 95 h 190"/>
                  <a:gd name="T4" fmla="*/ 95 w 189"/>
                  <a:gd name="T5" fmla="*/ 0 h 190"/>
                  <a:gd name="T6" fmla="*/ 189 w 189"/>
                  <a:gd name="T7" fmla="*/ 95 h 190"/>
                  <a:gd name="T8" fmla="*/ 95 w 189"/>
                  <a:gd name="T9" fmla="*/ 190 h 190"/>
                  <a:gd name="T10" fmla="*/ 95 w 189"/>
                  <a:gd name="T11" fmla="*/ 8 h 190"/>
                  <a:gd name="T12" fmla="*/ 8 w 189"/>
                  <a:gd name="T13" fmla="*/ 95 h 190"/>
                  <a:gd name="T14" fmla="*/ 95 w 189"/>
                  <a:gd name="T15" fmla="*/ 182 h 190"/>
                  <a:gd name="T16" fmla="*/ 181 w 189"/>
                  <a:gd name="T17" fmla="*/ 95 h 190"/>
                  <a:gd name="T18" fmla="*/ 95 w 189"/>
                  <a:gd name="T19" fmla="*/ 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 h="190">
                    <a:moveTo>
                      <a:pt x="95" y="190"/>
                    </a:moveTo>
                    <a:cubicBezTo>
                      <a:pt x="43" y="190"/>
                      <a:pt x="0" y="147"/>
                      <a:pt x="0" y="95"/>
                    </a:cubicBezTo>
                    <a:cubicBezTo>
                      <a:pt x="0" y="43"/>
                      <a:pt x="43" y="0"/>
                      <a:pt x="95" y="0"/>
                    </a:cubicBezTo>
                    <a:cubicBezTo>
                      <a:pt x="147" y="0"/>
                      <a:pt x="189" y="43"/>
                      <a:pt x="189" y="95"/>
                    </a:cubicBezTo>
                    <a:cubicBezTo>
                      <a:pt x="189" y="147"/>
                      <a:pt x="147" y="190"/>
                      <a:pt x="95" y="190"/>
                    </a:cubicBezTo>
                    <a:close/>
                    <a:moveTo>
                      <a:pt x="95" y="8"/>
                    </a:moveTo>
                    <a:cubicBezTo>
                      <a:pt x="47" y="8"/>
                      <a:pt x="8" y="47"/>
                      <a:pt x="8" y="95"/>
                    </a:cubicBezTo>
                    <a:cubicBezTo>
                      <a:pt x="8" y="143"/>
                      <a:pt x="47" y="182"/>
                      <a:pt x="95" y="182"/>
                    </a:cubicBezTo>
                    <a:cubicBezTo>
                      <a:pt x="143" y="182"/>
                      <a:pt x="181" y="143"/>
                      <a:pt x="181" y="95"/>
                    </a:cubicBezTo>
                    <a:cubicBezTo>
                      <a:pt x="181" y="47"/>
                      <a:pt x="143" y="8"/>
                      <a:pt x="95" y="8"/>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7" name="Freeform 1186"/>
              <p:cNvSpPr>
                <a:spLocks noEditPoints="1"/>
              </p:cNvSpPr>
              <p:nvPr/>
            </p:nvSpPr>
            <p:spPr bwMode="auto">
              <a:xfrm>
                <a:off x="3019426" y="4375150"/>
                <a:ext cx="295275" cy="292100"/>
              </a:xfrm>
              <a:custGeom>
                <a:avLst/>
                <a:gdLst>
                  <a:gd name="T0" fmla="*/ 91 w 93"/>
                  <a:gd name="T1" fmla="*/ 29 h 92"/>
                  <a:gd name="T2" fmla="*/ 50 w 93"/>
                  <a:gd name="T3" fmla="*/ 1 h 92"/>
                  <a:gd name="T4" fmla="*/ 44 w 93"/>
                  <a:gd name="T5" fmla="*/ 1 h 92"/>
                  <a:gd name="T6" fmla="*/ 3 w 93"/>
                  <a:gd name="T7" fmla="*/ 29 h 92"/>
                  <a:gd name="T8" fmla="*/ 0 w 93"/>
                  <a:gd name="T9" fmla="*/ 33 h 92"/>
                  <a:gd name="T10" fmla="*/ 0 w 93"/>
                  <a:gd name="T11" fmla="*/ 86 h 92"/>
                  <a:gd name="T12" fmla="*/ 6 w 93"/>
                  <a:gd name="T13" fmla="*/ 92 h 92"/>
                  <a:gd name="T14" fmla="*/ 87 w 93"/>
                  <a:gd name="T15" fmla="*/ 92 h 92"/>
                  <a:gd name="T16" fmla="*/ 93 w 93"/>
                  <a:gd name="T17" fmla="*/ 86 h 92"/>
                  <a:gd name="T18" fmla="*/ 93 w 93"/>
                  <a:gd name="T19" fmla="*/ 33 h 92"/>
                  <a:gd name="T20" fmla="*/ 91 w 93"/>
                  <a:gd name="T21" fmla="*/ 29 h 92"/>
                  <a:gd name="T22" fmla="*/ 87 w 93"/>
                  <a:gd name="T23" fmla="*/ 42 h 92"/>
                  <a:gd name="T24" fmla="*/ 47 w 93"/>
                  <a:gd name="T25" fmla="*/ 69 h 92"/>
                  <a:gd name="T26" fmla="*/ 6 w 93"/>
                  <a:gd name="T27" fmla="*/ 42 h 92"/>
                  <a:gd name="T28" fmla="*/ 6 w 93"/>
                  <a:gd name="T29" fmla="*/ 36 h 92"/>
                  <a:gd name="T30" fmla="*/ 9 w 93"/>
                  <a:gd name="T31" fmla="*/ 33 h 92"/>
                  <a:gd name="T32" fmla="*/ 84 w 93"/>
                  <a:gd name="T33" fmla="*/ 33 h 92"/>
                  <a:gd name="T34" fmla="*/ 87 w 93"/>
                  <a:gd name="T35" fmla="*/ 36 h 92"/>
                  <a:gd name="T36" fmla="*/ 87 w 93"/>
                  <a:gd name="T37" fmla="*/ 42 h 92"/>
                  <a:gd name="T38" fmla="*/ 19 w 93"/>
                  <a:gd name="T39" fmla="*/ 45 h 92"/>
                  <a:gd name="T40" fmla="*/ 20 w 93"/>
                  <a:gd name="T41" fmla="*/ 46 h 92"/>
                  <a:gd name="T42" fmla="*/ 73 w 93"/>
                  <a:gd name="T43" fmla="*/ 46 h 92"/>
                  <a:gd name="T44" fmla="*/ 74 w 93"/>
                  <a:gd name="T45" fmla="*/ 45 h 92"/>
                  <a:gd name="T46" fmla="*/ 74 w 93"/>
                  <a:gd name="T47" fmla="*/ 42 h 92"/>
                  <a:gd name="T48" fmla="*/ 19 w 93"/>
                  <a:gd name="T49" fmla="*/ 42 h 92"/>
                  <a:gd name="T50" fmla="*/ 19 w 93"/>
                  <a:gd name="T51" fmla="*/ 45 h 92"/>
                  <a:gd name="T52" fmla="*/ 46 w 93"/>
                  <a:gd name="T53" fmla="*/ 64 h 92"/>
                  <a:gd name="T54" fmla="*/ 48 w 93"/>
                  <a:gd name="T55" fmla="*/ 64 h 92"/>
                  <a:gd name="T56" fmla="*/ 54 w 93"/>
                  <a:gd name="T57" fmla="*/ 59 h 92"/>
                  <a:gd name="T58" fmla="*/ 40 w 93"/>
                  <a:gd name="T59" fmla="*/ 59 h 92"/>
                  <a:gd name="T60" fmla="*/ 46 w 93"/>
                  <a:gd name="T61" fmla="*/ 64 h 92"/>
                  <a:gd name="T62" fmla="*/ 33 w 93"/>
                  <a:gd name="T63" fmla="*/ 55 h 92"/>
                  <a:gd name="T64" fmla="*/ 61 w 93"/>
                  <a:gd name="T65" fmla="*/ 55 h 92"/>
                  <a:gd name="T66" fmla="*/ 67 w 93"/>
                  <a:gd name="T67" fmla="*/ 50 h 92"/>
                  <a:gd name="T68" fmla="*/ 27 w 93"/>
                  <a:gd name="T69" fmla="*/ 50 h 92"/>
                  <a:gd name="T70" fmla="*/ 33 w 93"/>
                  <a:gd name="T71" fmla="*/ 5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3" h="92">
                    <a:moveTo>
                      <a:pt x="91" y="29"/>
                    </a:moveTo>
                    <a:cubicBezTo>
                      <a:pt x="50" y="1"/>
                      <a:pt x="50" y="1"/>
                      <a:pt x="50" y="1"/>
                    </a:cubicBezTo>
                    <a:cubicBezTo>
                      <a:pt x="48" y="0"/>
                      <a:pt x="45" y="0"/>
                      <a:pt x="44" y="1"/>
                    </a:cubicBezTo>
                    <a:cubicBezTo>
                      <a:pt x="3" y="29"/>
                      <a:pt x="3" y="29"/>
                      <a:pt x="3" y="29"/>
                    </a:cubicBezTo>
                    <a:cubicBezTo>
                      <a:pt x="1" y="30"/>
                      <a:pt x="0" y="32"/>
                      <a:pt x="0" y="33"/>
                    </a:cubicBezTo>
                    <a:cubicBezTo>
                      <a:pt x="0" y="86"/>
                      <a:pt x="0" y="86"/>
                      <a:pt x="0" y="86"/>
                    </a:cubicBezTo>
                    <a:cubicBezTo>
                      <a:pt x="0" y="89"/>
                      <a:pt x="3" y="92"/>
                      <a:pt x="6" y="92"/>
                    </a:cubicBezTo>
                    <a:cubicBezTo>
                      <a:pt x="87" y="92"/>
                      <a:pt x="87" y="92"/>
                      <a:pt x="87" y="92"/>
                    </a:cubicBezTo>
                    <a:cubicBezTo>
                      <a:pt x="91" y="92"/>
                      <a:pt x="93" y="89"/>
                      <a:pt x="93" y="86"/>
                    </a:cubicBezTo>
                    <a:cubicBezTo>
                      <a:pt x="93" y="33"/>
                      <a:pt x="93" y="33"/>
                      <a:pt x="93" y="33"/>
                    </a:cubicBezTo>
                    <a:cubicBezTo>
                      <a:pt x="93" y="32"/>
                      <a:pt x="92" y="30"/>
                      <a:pt x="91" y="29"/>
                    </a:cubicBezTo>
                    <a:close/>
                    <a:moveTo>
                      <a:pt x="87" y="42"/>
                    </a:moveTo>
                    <a:cubicBezTo>
                      <a:pt x="47" y="69"/>
                      <a:pt x="47" y="69"/>
                      <a:pt x="47" y="69"/>
                    </a:cubicBezTo>
                    <a:cubicBezTo>
                      <a:pt x="6" y="42"/>
                      <a:pt x="6" y="42"/>
                      <a:pt x="6" y="42"/>
                    </a:cubicBezTo>
                    <a:cubicBezTo>
                      <a:pt x="6" y="36"/>
                      <a:pt x="6" y="36"/>
                      <a:pt x="6" y="36"/>
                    </a:cubicBezTo>
                    <a:cubicBezTo>
                      <a:pt x="6" y="35"/>
                      <a:pt x="8" y="33"/>
                      <a:pt x="9" y="33"/>
                    </a:cubicBezTo>
                    <a:cubicBezTo>
                      <a:pt x="84" y="33"/>
                      <a:pt x="84" y="33"/>
                      <a:pt x="84" y="33"/>
                    </a:cubicBezTo>
                    <a:cubicBezTo>
                      <a:pt x="86" y="33"/>
                      <a:pt x="87" y="35"/>
                      <a:pt x="87" y="36"/>
                    </a:cubicBezTo>
                    <a:lnTo>
                      <a:pt x="87" y="42"/>
                    </a:lnTo>
                    <a:close/>
                    <a:moveTo>
                      <a:pt x="19" y="45"/>
                    </a:moveTo>
                    <a:cubicBezTo>
                      <a:pt x="20" y="46"/>
                      <a:pt x="20" y="46"/>
                      <a:pt x="20" y="46"/>
                    </a:cubicBezTo>
                    <a:cubicBezTo>
                      <a:pt x="73" y="46"/>
                      <a:pt x="73" y="46"/>
                      <a:pt x="73" y="46"/>
                    </a:cubicBezTo>
                    <a:cubicBezTo>
                      <a:pt x="74" y="45"/>
                      <a:pt x="74" y="45"/>
                      <a:pt x="74" y="45"/>
                    </a:cubicBezTo>
                    <a:cubicBezTo>
                      <a:pt x="74" y="42"/>
                      <a:pt x="74" y="42"/>
                      <a:pt x="74" y="42"/>
                    </a:cubicBezTo>
                    <a:cubicBezTo>
                      <a:pt x="19" y="42"/>
                      <a:pt x="19" y="42"/>
                      <a:pt x="19" y="42"/>
                    </a:cubicBezTo>
                    <a:lnTo>
                      <a:pt x="19" y="45"/>
                    </a:lnTo>
                    <a:close/>
                    <a:moveTo>
                      <a:pt x="46" y="64"/>
                    </a:moveTo>
                    <a:cubicBezTo>
                      <a:pt x="48" y="64"/>
                      <a:pt x="48" y="64"/>
                      <a:pt x="48" y="64"/>
                    </a:cubicBezTo>
                    <a:cubicBezTo>
                      <a:pt x="54" y="59"/>
                      <a:pt x="54" y="59"/>
                      <a:pt x="54" y="59"/>
                    </a:cubicBezTo>
                    <a:cubicBezTo>
                      <a:pt x="40" y="59"/>
                      <a:pt x="40" y="59"/>
                      <a:pt x="40" y="59"/>
                    </a:cubicBezTo>
                    <a:lnTo>
                      <a:pt x="46" y="64"/>
                    </a:lnTo>
                    <a:close/>
                    <a:moveTo>
                      <a:pt x="33" y="55"/>
                    </a:moveTo>
                    <a:cubicBezTo>
                      <a:pt x="61" y="55"/>
                      <a:pt x="61" y="55"/>
                      <a:pt x="61" y="55"/>
                    </a:cubicBezTo>
                    <a:cubicBezTo>
                      <a:pt x="67" y="50"/>
                      <a:pt x="67" y="50"/>
                      <a:pt x="67" y="50"/>
                    </a:cubicBezTo>
                    <a:cubicBezTo>
                      <a:pt x="27" y="50"/>
                      <a:pt x="27" y="50"/>
                      <a:pt x="27" y="50"/>
                    </a:cubicBezTo>
                    <a:lnTo>
                      <a:pt x="33" y="55"/>
                    </a:lnTo>
                    <a:close/>
                  </a:path>
                </a:pathLst>
              </a:custGeom>
              <a:solidFill>
                <a:schemeClr val="accent2"/>
              </a:solidFill>
              <a:ln>
                <a:noFill/>
              </a:ln>
            </p:spPr>
            <p:txBody>
              <a:bodyPr vert="horz" wrap="square" lIns="91440" tIns="45720" rIns="91440" bIns="45720" numCol="1" anchor="t" anchorCtr="0" compatLnSpc="1"/>
              <a:lstStyle/>
              <a:p>
                <a:endParaRPr lang="en-US"/>
              </a:p>
            </p:txBody>
          </p:sp>
        </p:grpSp>
        <p:grpSp>
          <p:nvGrpSpPr>
            <p:cNvPr id="28" name="Group 27"/>
            <p:cNvGrpSpPr/>
            <p:nvPr/>
          </p:nvGrpSpPr>
          <p:grpSpPr>
            <a:xfrm>
              <a:off x="7667627" y="3416300"/>
              <a:ext cx="600075" cy="603250"/>
              <a:chOff x="6143626" y="3416300"/>
              <a:chExt cx="600075" cy="603250"/>
            </a:xfrm>
          </p:grpSpPr>
          <p:sp>
            <p:nvSpPr>
              <p:cNvPr id="29" name="Oval 1193"/>
              <p:cNvSpPr>
                <a:spLocks noChangeArrowheads="1"/>
              </p:cNvSpPr>
              <p:nvPr/>
            </p:nvSpPr>
            <p:spPr bwMode="auto">
              <a:xfrm>
                <a:off x="6156326" y="3429000"/>
                <a:ext cx="574675" cy="577850"/>
              </a:xfrm>
              <a:prstGeom prst="ellipse">
                <a:avLst/>
              </a:prstGeom>
              <a:solidFill>
                <a:schemeClr val="tx2"/>
              </a:solidFill>
              <a:ln>
                <a:noFill/>
              </a:ln>
            </p:spPr>
            <p:txBody>
              <a:bodyPr vert="horz" wrap="square" lIns="91440" tIns="45720" rIns="91440" bIns="45720" numCol="1" anchor="t" anchorCtr="0" compatLnSpc="1"/>
              <a:lstStyle/>
              <a:p>
                <a:endParaRPr lang="en-US"/>
              </a:p>
            </p:txBody>
          </p:sp>
          <p:sp>
            <p:nvSpPr>
              <p:cNvPr id="30" name="Freeform 1194"/>
              <p:cNvSpPr>
                <a:spLocks noEditPoints="1"/>
              </p:cNvSpPr>
              <p:nvPr/>
            </p:nvSpPr>
            <p:spPr bwMode="auto">
              <a:xfrm>
                <a:off x="6143626" y="3416300"/>
                <a:ext cx="600075" cy="603250"/>
              </a:xfrm>
              <a:custGeom>
                <a:avLst/>
                <a:gdLst>
                  <a:gd name="T0" fmla="*/ 95 w 189"/>
                  <a:gd name="T1" fmla="*/ 190 h 190"/>
                  <a:gd name="T2" fmla="*/ 0 w 189"/>
                  <a:gd name="T3" fmla="*/ 95 h 190"/>
                  <a:gd name="T4" fmla="*/ 95 w 189"/>
                  <a:gd name="T5" fmla="*/ 0 h 190"/>
                  <a:gd name="T6" fmla="*/ 189 w 189"/>
                  <a:gd name="T7" fmla="*/ 95 h 190"/>
                  <a:gd name="T8" fmla="*/ 95 w 189"/>
                  <a:gd name="T9" fmla="*/ 190 h 190"/>
                  <a:gd name="T10" fmla="*/ 95 w 189"/>
                  <a:gd name="T11" fmla="*/ 8 h 190"/>
                  <a:gd name="T12" fmla="*/ 8 w 189"/>
                  <a:gd name="T13" fmla="*/ 95 h 190"/>
                  <a:gd name="T14" fmla="*/ 95 w 189"/>
                  <a:gd name="T15" fmla="*/ 182 h 190"/>
                  <a:gd name="T16" fmla="*/ 181 w 189"/>
                  <a:gd name="T17" fmla="*/ 95 h 190"/>
                  <a:gd name="T18" fmla="*/ 95 w 189"/>
                  <a:gd name="T19" fmla="*/ 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 h="190">
                    <a:moveTo>
                      <a:pt x="95" y="190"/>
                    </a:moveTo>
                    <a:cubicBezTo>
                      <a:pt x="42" y="190"/>
                      <a:pt x="0" y="147"/>
                      <a:pt x="0" y="95"/>
                    </a:cubicBezTo>
                    <a:cubicBezTo>
                      <a:pt x="0" y="43"/>
                      <a:pt x="42" y="0"/>
                      <a:pt x="95" y="0"/>
                    </a:cubicBezTo>
                    <a:cubicBezTo>
                      <a:pt x="147" y="0"/>
                      <a:pt x="189" y="43"/>
                      <a:pt x="189" y="95"/>
                    </a:cubicBezTo>
                    <a:cubicBezTo>
                      <a:pt x="189" y="147"/>
                      <a:pt x="147" y="190"/>
                      <a:pt x="95" y="190"/>
                    </a:cubicBezTo>
                    <a:close/>
                    <a:moveTo>
                      <a:pt x="95" y="8"/>
                    </a:moveTo>
                    <a:cubicBezTo>
                      <a:pt x="47" y="8"/>
                      <a:pt x="8" y="47"/>
                      <a:pt x="8" y="95"/>
                    </a:cubicBezTo>
                    <a:cubicBezTo>
                      <a:pt x="8" y="143"/>
                      <a:pt x="47" y="182"/>
                      <a:pt x="95" y="182"/>
                    </a:cubicBezTo>
                    <a:cubicBezTo>
                      <a:pt x="142" y="182"/>
                      <a:pt x="181" y="143"/>
                      <a:pt x="181" y="95"/>
                    </a:cubicBezTo>
                    <a:cubicBezTo>
                      <a:pt x="181" y="47"/>
                      <a:pt x="142" y="8"/>
                      <a:pt x="95" y="8"/>
                    </a:cubicBez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31" name="Freeform 1195"/>
              <p:cNvSpPr>
                <a:spLocks noEditPoints="1"/>
              </p:cNvSpPr>
              <p:nvPr/>
            </p:nvSpPr>
            <p:spPr bwMode="auto">
              <a:xfrm>
                <a:off x="6324601" y="3552825"/>
                <a:ext cx="254000" cy="320675"/>
              </a:xfrm>
              <a:custGeom>
                <a:avLst/>
                <a:gdLst>
                  <a:gd name="T0" fmla="*/ 114 w 160"/>
                  <a:gd name="T1" fmla="*/ 58 h 202"/>
                  <a:gd name="T2" fmla="*/ 26 w 160"/>
                  <a:gd name="T3" fmla="*/ 58 h 202"/>
                  <a:gd name="T4" fmla="*/ 26 w 160"/>
                  <a:gd name="T5" fmla="*/ 70 h 202"/>
                  <a:gd name="T6" fmla="*/ 114 w 160"/>
                  <a:gd name="T7" fmla="*/ 70 h 202"/>
                  <a:gd name="T8" fmla="*/ 114 w 160"/>
                  <a:gd name="T9" fmla="*/ 58 h 202"/>
                  <a:gd name="T10" fmla="*/ 142 w 160"/>
                  <a:gd name="T11" fmla="*/ 18 h 202"/>
                  <a:gd name="T12" fmla="*/ 142 w 160"/>
                  <a:gd name="T13" fmla="*/ 0 h 202"/>
                  <a:gd name="T14" fmla="*/ 0 w 160"/>
                  <a:gd name="T15" fmla="*/ 0 h 202"/>
                  <a:gd name="T16" fmla="*/ 0 w 160"/>
                  <a:gd name="T17" fmla="*/ 184 h 202"/>
                  <a:gd name="T18" fmla="*/ 18 w 160"/>
                  <a:gd name="T19" fmla="*/ 184 h 202"/>
                  <a:gd name="T20" fmla="*/ 18 w 160"/>
                  <a:gd name="T21" fmla="*/ 202 h 202"/>
                  <a:gd name="T22" fmla="*/ 160 w 160"/>
                  <a:gd name="T23" fmla="*/ 202 h 202"/>
                  <a:gd name="T24" fmla="*/ 160 w 160"/>
                  <a:gd name="T25" fmla="*/ 18 h 202"/>
                  <a:gd name="T26" fmla="*/ 142 w 160"/>
                  <a:gd name="T27" fmla="*/ 18 h 202"/>
                  <a:gd name="T28" fmla="*/ 10 w 160"/>
                  <a:gd name="T29" fmla="*/ 174 h 202"/>
                  <a:gd name="T30" fmla="*/ 10 w 160"/>
                  <a:gd name="T31" fmla="*/ 10 h 202"/>
                  <a:gd name="T32" fmla="*/ 132 w 160"/>
                  <a:gd name="T33" fmla="*/ 10 h 202"/>
                  <a:gd name="T34" fmla="*/ 132 w 160"/>
                  <a:gd name="T35" fmla="*/ 132 h 202"/>
                  <a:gd name="T36" fmla="*/ 90 w 160"/>
                  <a:gd name="T37" fmla="*/ 132 h 202"/>
                  <a:gd name="T38" fmla="*/ 90 w 160"/>
                  <a:gd name="T39" fmla="*/ 174 h 202"/>
                  <a:gd name="T40" fmla="*/ 10 w 160"/>
                  <a:gd name="T41" fmla="*/ 174 h 202"/>
                  <a:gd name="T42" fmla="*/ 150 w 160"/>
                  <a:gd name="T43" fmla="*/ 192 h 202"/>
                  <a:gd name="T44" fmla="*/ 26 w 160"/>
                  <a:gd name="T45" fmla="*/ 192 h 202"/>
                  <a:gd name="T46" fmla="*/ 26 w 160"/>
                  <a:gd name="T47" fmla="*/ 184 h 202"/>
                  <a:gd name="T48" fmla="*/ 94 w 160"/>
                  <a:gd name="T49" fmla="*/ 184 h 202"/>
                  <a:gd name="T50" fmla="*/ 142 w 160"/>
                  <a:gd name="T51" fmla="*/ 138 h 202"/>
                  <a:gd name="T52" fmla="*/ 142 w 160"/>
                  <a:gd name="T53" fmla="*/ 28 h 202"/>
                  <a:gd name="T54" fmla="*/ 150 w 160"/>
                  <a:gd name="T55" fmla="*/ 28 h 202"/>
                  <a:gd name="T56" fmla="*/ 150 w 160"/>
                  <a:gd name="T57" fmla="*/ 192 h 202"/>
                  <a:gd name="T58" fmla="*/ 114 w 160"/>
                  <a:gd name="T59" fmla="*/ 34 h 202"/>
                  <a:gd name="T60" fmla="*/ 26 w 160"/>
                  <a:gd name="T61" fmla="*/ 34 h 202"/>
                  <a:gd name="T62" fmla="*/ 26 w 160"/>
                  <a:gd name="T63" fmla="*/ 46 h 202"/>
                  <a:gd name="T64" fmla="*/ 114 w 160"/>
                  <a:gd name="T65" fmla="*/ 46 h 202"/>
                  <a:gd name="T66" fmla="*/ 114 w 160"/>
                  <a:gd name="T67" fmla="*/ 34 h 202"/>
                  <a:gd name="T68" fmla="*/ 114 w 160"/>
                  <a:gd name="T69" fmla="*/ 84 h 202"/>
                  <a:gd name="T70" fmla="*/ 26 w 160"/>
                  <a:gd name="T71" fmla="*/ 84 h 202"/>
                  <a:gd name="T72" fmla="*/ 26 w 160"/>
                  <a:gd name="T73" fmla="*/ 96 h 202"/>
                  <a:gd name="T74" fmla="*/ 114 w 160"/>
                  <a:gd name="T75" fmla="*/ 96 h 202"/>
                  <a:gd name="T76" fmla="*/ 114 w 160"/>
                  <a:gd name="T77" fmla="*/ 84 h 202"/>
                  <a:gd name="T78" fmla="*/ 26 w 160"/>
                  <a:gd name="T79" fmla="*/ 120 h 202"/>
                  <a:gd name="T80" fmla="*/ 70 w 160"/>
                  <a:gd name="T81" fmla="*/ 120 h 202"/>
                  <a:gd name="T82" fmla="*/ 70 w 160"/>
                  <a:gd name="T83" fmla="*/ 108 h 202"/>
                  <a:gd name="T84" fmla="*/ 26 w 160"/>
                  <a:gd name="T85" fmla="*/ 108 h 202"/>
                  <a:gd name="T86" fmla="*/ 26 w 160"/>
                  <a:gd name="T87" fmla="*/ 12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202">
                    <a:moveTo>
                      <a:pt x="114" y="58"/>
                    </a:moveTo>
                    <a:lnTo>
                      <a:pt x="26" y="58"/>
                    </a:lnTo>
                    <a:lnTo>
                      <a:pt x="26" y="70"/>
                    </a:lnTo>
                    <a:lnTo>
                      <a:pt x="114" y="70"/>
                    </a:lnTo>
                    <a:lnTo>
                      <a:pt x="114" y="58"/>
                    </a:lnTo>
                    <a:close/>
                    <a:moveTo>
                      <a:pt x="142" y="18"/>
                    </a:moveTo>
                    <a:lnTo>
                      <a:pt x="142" y="0"/>
                    </a:lnTo>
                    <a:lnTo>
                      <a:pt x="0" y="0"/>
                    </a:lnTo>
                    <a:lnTo>
                      <a:pt x="0" y="184"/>
                    </a:lnTo>
                    <a:lnTo>
                      <a:pt x="18" y="184"/>
                    </a:lnTo>
                    <a:lnTo>
                      <a:pt x="18" y="202"/>
                    </a:lnTo>
                    <a:lnTo>
                      <a:pt x="160" y="202"/>
                    </a:lnTo>
                    <a:lnTo>
                      <a:pt x="160" y="18"/>
                    </a:lnTo>
                    <a:lnTo>
                      <a:pt x="142" y="18"/>
                    </a:lnTo>
                    <a:close/>
                    <a:moveTo>
                      <a:pt x="10" y="174"/>
                    </a:moveTo>
                    <a:lnTo>
                      <a:pt x="10" y="10"/>
                    </a:lnTo>
                    <a:lnTo>
                      <a:pt x="132" y="10"/>
                    </a:lnTo>
                    <a:lnTo>
                      <a:pt x="132" y="132"/>
                    </a:lnTo>
                    <a:lnTo>
                      <a:pt x="90" y="132"/>
                    </a:lnTo>
                    <a:lnTo>
                      <a:pt x="90" y="174"/>
                    </a:lnTo>
                    <a:lnTo>
                      <a:pt x="10" y="174"/>
                    </a:lnTo>
                    <a:close/>
                    <a:moveTo>
                      <a:pt x="150" y="192"/>
                    </a:moveTo>
                    <a:lnTo>
                      <a:pt x="26" y="192"/>
                    </a:lnTo>
                    <a:lnTo>
                      <a:pt x="26" y="184"/>
                    </a:lnTo>
                    <a:lnTo>
                      <a:pt x="94" y="184"/>
                    </a:lnTo>
                    <a:lnTo>
                      <a:pt x="142" y="138"/>
                    </a:lnTo>
                    <a:lnTo>
                      <a:pt x="142" y="28"/>
                    </a:lnTo>
                    <a:lnTo>
                      <a:pt x="150" y="28"/>
                    </a:lnTo>
                    <a:lnTo>
                      <a:pt x="150" y="192"/>
                    </a:lnTo>
                    <a:close/>
                    <a:moveTo>
                      <a:pt x="114" y="34"/>
                    </a:moveTo>
                    <a:lnTo>
                      <a:pt x="26" y="34"/>
                    </a:lnTo>
                    <a:lnTo>
                      <a:pt x="26" y="46"/>
                    </a:lnTo>
                    <a:lnTo>
                      <a:pt x="114" y="46"/>
                    </a:lnTo>
                    <a:lnTo>
                      <a:pt x="114" y="34"/>
                    </a:lnTo>
                    <a:close/>
                    <a:moveTo>
                      <a:pt x="114" y="84"/>
                    </a:moveTo>
                    <a:lnTo>
                      <a:pt x="26" y="84"/>
                    </a:lnTo>
                    <a:lnTo>
                      <a:pt x="26" y="96"/>
                    </a:lnTo>
                    <a:lnTo>
                      <a:pt x="114" y="96"/>
                    </a:lnTo>
                    <a:lnTo>
                      <a:pt x="114" y="84"/>
                    </a:lnTo>
                    <a:close/>
                    <a:moveTo>
                      <a:pt x="26" y="120"/>
                    </a:moveTo>
                    <a:lnTo>
                      <a:pt x="70" y="120"/>
                    </a:lnTo>
                    <a:lnTo>
                      <a:pt x="70" y="108"/>
                    </a:lnTo>
                    <a:lnTo>
                      <a:pt x="26" y="108"/>
                    </a:lnTo>
                    <a:lnTo>
                      <a:pt x="26" y="120"/>
                    </a:lnTo>
                    <a:close/>
                  </a:path>
                </a:pathLst>
              </a:custGeom>
              <a:solidFill>
                <a:schemeClr val="accent3"/>
              </a:solidFill>
              <a:ln>
                <a:noFill/>
              </a:ln>
            </p:spPr>
            <p:txBody>
              <a:bodyPr vert="horz" wrap="square" lIns="91440" tIns="45720" rIns="91440" bIns="45720" numCol="1" anchor="t" anchorCtr="0" compatLnSpc="1"/>
              <a:lstStyle/>
              <a:p>
                <a:endParaRPr lang="en-US"/>
              </a:p>
            </p:txBody>
          </p:sp>
        </p:grpSp>
      </p:grpSp>
      <p:sp>
        <p:nvSpPr>
          <p:cNvPr id="50" name="文本框 49"/>
          <p:cNvSpPr txBox="1"/>
          <p:nvPr/>
        </p:nvSpPr>
        <p:spPr>
          <a:xfrm>
            <a:off x="8472170" y="6478270"/>
            <a:ext cx="3848735" cy="398780"/>
          </a:xfrm>
          <a:prstGeom prst="rect">
            <a:avLst/>
          </a:prstGeom>
          <a:noFill/>
        </p:spPr>
        <p:txBody>
          <a:bodyPr wrap="square" rtlCol="0">
            <a:spAutoFit/>
          </a:bodyPr>
          <a:lstStyle/>
          <a:p>
            <a:r>
              <a:rPr lang="zh-CN" altLang="en-US" sz="2000">
                <a:solidFill>
                  <a:schemeClr val="bg2">
                    <a:lumMod val="50000"/>
                  </a:schemeClr>
                </a:solidFill>
                <a:latin typeface="微软雅黑" panose="020B0503020204020204" charset="-122"/>
                <a:ea typeface="微软雅黑" panose="020B0503020204020204" charset="-122"/>
                <a:cs typeface="微软雅黑" panose="020B0503020204020204" charset="-122"/>
              </a:rPr>
              <a:t>中南林业科技大学</a:t>
            </a:r>
            <a:r>
              <a:rPr lang="en-US" altLang="zh-CN" sz="2000">
                <a:solidFill>
                  <a:schemeClr val="bg2">
                    <a:lumMod val="50000"/>
                  </a:schemeClr>
                </a:solidFill>
                <a:latin typeface="微软雅黑" panose="020B0503020204020204" charset="-122"/>
                <a:ea typeface="微软雅黑" panose="020B0503020204020204" charset="-122"/>
                <a:cs typeface="微软雅黑" panose="020B0503020204020204" charset="-122"/>
              </a:rPr>
              <a:t>   </a:t>
            </a:r>
            <a:r>
              <a:rPr lang="zh-CN" altLang="en-US" sz="2000">
                <a:solidFill>
                  <a:schemeClr val="bg2">
                    <a:lumMod val="50000"/>
                  </a:schemeClr>
                </a:solidFill>
                <a:latin typeface="微软雅黑" panose="020B0503020204020204" charset="-122"/>
                <a:ea typeface="微软雅黑" panose="020B0503020204020204" charset="-122"/>
                <a:cs typeface="微软雅黑" panose="020B0503020204020204" charset="-122"/>
              </a:rPr>
              <a:t>李琳</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61" name="Text Box 17">
            <a:extLst>
              <a:ext uri="{FF2B5EF4-FFF2-40B4-BE49-F238E27FC236}">
                <a16:creationId xmlns:a16="http://schemas.microsoft.com/office/drawing/2014/main" id="{8D55A9C5-C689-D9C8-8AA4-3CC25E8EF1F0}"/>
              </a:ext>
            </a:extLst>
          </p:cNvPr>
          <p:cNvSpPr txBox="1">
            <a:spLocks noChangeArrowheads="1"/>
          </p:cNvSpPr>
          <p:nvPr/>
        </p:nvSpPr>
        <p:spPr bwMode="auto">
          <a:xfrm>
            <a:off x="2171154" y="1424270"/>
            <a:ext cx="647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zh-CN" altLang="en-US" sz="3200" dirty="0">
                <a:solidFill>
                  <a:schemeClr val="tx1"/>
                </a:solidFill>
                <a:latin typeface="Times New Roman" panose="02020603050405020304" pitchFamily="18" charset="0"/>
                <a:ea typeface="宋体" panose="02010600030101010101" pitchFamily="2" charset="-122"/>
                <a:sym typeface="Symbol" panose="05050102010706020507" pitchFamily="18" charset="2"/>
              </a:rPr>
              <a:t>例</a:t>
            </a:r>
          </a:p>
        </p:txBody>
      </p:sp>
      <p:sp>
        <p:nvSpPr>
          <p:cNvPr id="236584" name="Text Box 40">
            <a:extLst>
              <a:ext uri="{FF2B5EF4-FFF2-40B4-BE49-F238E27FC236}">
                <a16:creationId xmlns:a16="http://schemas.microsoft.com/office/drawing/2014/main" id="{C76E694D-A67B-A5AF-3953-997AD1F788CA}"/>
              </a:ext>
            </a:extLst>
          </p:cNvPr>
          <p:cNvSpPr txBox="1">
            <a:spLocks noChangeArrowheads="1"/>
          </p:cNvSpPr>
          <p:nvPr/>
        </p:nvSpPr>
        <p:spPr bwMode="auto">
          <a:xfrm>
            <a:off x="2926805" y="1454433"/>
            <a:ext cx="51847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zh-CN" altLang="en-US" dirty="0">
                <a:solidFill>
                  <a:schemeClr val="tx1"/>
                </a:solidFill>
                <a:latin typeface="Times New Roman" panose="02020603050405020304" pitchFamily="18" charset="0"/>
                <a:sym typeface="Symbol" panose="05050102010706020507" pitchFamily="18" charset="2"/>
              </a:rPr>
              <a:t>计算图示电路各元件的功率</a:t>
            </a:r>
          </a:p>
        </p:txBody>
      </p:sp>
      <p:sp>
        <p:nvSpPr>
          <p:cNvPr id="236585" name="Text Box 41">
            <a:extLst>
              <a:ext uri="{FF2B5EF4-FFF2-40B4-BE49-F238E27FC236}">
                <a16:creationId xmlns:a16="http://schemas.microsoft.com/office/drawing/2014/main" id="{21BADDFF-E561-56A1-D80E-6B3857166F28}"/>
              </a:ext>
            </a:extLst>
          </p:cNvPr>
          <p:cNvSpPr txBox="1">
            <a:spLocks noChangeArrowheads="1"/>
          </p:cNvSpPr>
          <p:nvPr/>
        </p:nvSpPr>
        <p:spPr bwMode="auto">
          <a:xfrm>
            <a:off x="2365466" y="2342484"/>
            <a:ext cx="647700" cy="519112"/>
          </a:xfrm>
          <a:prstGeom prst="rect">
            <a:avLst/>
          </a:prstGeom>
          <a:solidFill>
            <a:schemeClr val="accent2"/>
          </a:solidFill>
          <a:ln>
            <a:noFill/>
          </a:ln>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zh-CN" altLang="en-US">
                <a:solidFill>
                  <a:schemeClr val="tx1"/>
                </a:solidFill>
                <a:latin typeface="Times New Roman" panose="02020603050405020304" pitchFamily="18" charset="0"/>
                <a:ea typeface="宋体" panose="02010600030101010101" pitchFamily="2" charset="-122"/>
                <a:sym typeface="Symbol" panose="05050102010706020507" pitchFamily="18" charset="2"/>
              </a:rPr>
              <a:t>解</a:t>
            </a:r>
          </a:p>
        </p:txBody>
      </p:sp>
      <p:graphicFrame>
        <p:nvGraphicFramePr>
          <p:cNvPr id="236586" name="Object 42">
            <a:extLst>
              <a:ext uri="{FF2B5EF4-FFF2-40B4-BE49-F238E27FC236}">
                <a16:creationId xmlns:a16="http://schemas.microsoft.com/office/drawing/2014/main" id="{0A019106-FB86-38DF-D86E-525EDD79B04B}"/>
              </a:ext>
            </a:extLst>
          </p:cNvPr>
          <p:cNvGraphicFramePr>
            <a:graphicFrameLocks/>
          </p:cNvGraphicFramePr>
          <p:nvPr>
            <p:extLst>
              <p:ext uri="{D42A27DB-BD31-4B8C-83A1-F6EECF244321}">
                <p14:modId xmlns:p14="http://schemas.microsoft.com/office/powerpoint/2010/main" val="941928440"/>
              </p:ext>
            </p:extLst>
          </p:nvPr>
        </p:nvGraphicFramePr>
        <p:xfrm>
          <a:off x="3733891" y="2376295"/>
          <a:ext cx="2325687" cy="460375"/>
        </p:xfrm>
        <a:graphic>
          <a:graphicData uri="http://schemas.openxmlformats.org/presentationml/2006/ole">
            <mc:AlternateContent xmlns:mc="http://schemas.openxmlformats.org/markup-compatibility/2006">
              <mc:Choice xmlns:v="urn:schemas-microsoft-com:vml" Requires="v">
                <p:oleObj r:id="rId2" imgW="958788" imgH="184334" progId="Equation.3">
                  <p:embed/>
                </p:oleObj>
              </mc:Choice>
              <mc:Fallback>
                <p:oleObj r:id="rId2" imgW="958788" imgH="184334" progId="Equation.3">
                  <p:embed/>
                  <p:pic>
                    <p:nvPicPr>
                      <p:cNvPr id="236586" name="Object 42">
                        <a:extLst>
                          <a:ext uri="{FF2B5EF4-FFF2-40B4-BE49-F238E27FC236}">
                            <a16:creationId xmlns:a16="http://schemas.microsoft.com/office/drawing/2014/main" id="{0A019106-FB86-38DF-D86E-525EDD79B0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91" y="2376295"/>
                        <a:ext cx="2325687" cy="460375"/>
                      </a:xfrm>
                      <a:prstGeom prst="rect">
                        <a:avLst/>
                      </a:prstGeom>
                      <a:solidFill>
                        <a:schemeClr val="accent2"/>
                      </a:solidFill>
                      <a:ln>
                        <a:noFill/>
                      </a:ln>
                    </p:spPr>
                  </p:pic>
                </p:oleObj>
              </mc:Fallback>
            </mc:AlternateContent>
          </a:graphicData>
        </a:graphic>
      </p:graphicFrame>
      <p:graphicFrame>
        <p:nvGraphicFramePr>
          <p:cNvPr id="236587" name="Object 43">
            <a:extLst>
              <a:ext uri="{FF2B5EF4-FFF2-40B4-BE49-F238E27FC236}">
                <a16:creationId xmlns:a16="http://schemas.microsoft.com/office/drawing/2014/main" id="{D263066F-9040-EB9B-83D5-2C4386CBE2F3}"/>
              </a:ext>
            </a:extLst>
          </p:cNvPr>
          <p:cNvGraphicFramePr>
            <a:graphicFrameLocks/>
          </p:cNvGraphicFramePr>
          <p:nvPr>
            <p:extLst>
              <p:ext uri="{D42A27DB-BD31-4B8C-83A1-F6EECF244321}">
                <p14:modId xmlns:p14="http://schemas.microsoft.com/office/powerpoint/2010/main" val="3515138881"/>
              </p:ext>
            </p:extLst>
          </p:nvPr>
        </p:nvGraphicFramePr>
        <p:xfrm>
          <a:off x="3855492" y="3092099"/>
          <a:ext cx="1339850" cy="479425"/>
        </p:xfrm>
        <a:graphic>
          <a:graphicData uri="http://schemas.openxmlformats.org/presentationml/2006/ole">
            <mc:AlternateContent xmlns:mc="http://schemas.openxmlformats.org/markup-compatibility/2006">
              <mc:Choice xmlns:v="urn:schemas-microsoft-com:vml" Requires="v">
                <p:oleObj r:id="rId4" imgW="527136" imgH="184334" progId="Equation.3">
                  <p:embed/>
                </p:oleObj>
              </mc:Choice>
              <mc:Fallback>
                <p:oleObj r:id="rId4" imgW="527136" imgH="184334" progId="Equation.3">
                  <p:embed/>
                  <p:pic>
                    <p:nvPicPr>
                      <p:cNvPr id="236587" name="Object 43">
                        <a:extLst>
                          <a:ext uri="{FF2B5EF4-FFF2-40B4-BE49-F238E27FC236}">
                            <a16:creationId xmlns:a16="http://schemas.microsoft.com/office/drawing/2014/main" id="{D263066F-9040-EB9B-83D5-2C4386CBE2F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5492" y="3092099"/>
                        <a:ext cx="1339850" cy="479425"/>
                      </a:xfrm>
                      <a:prstGeom prst="rect">
                        <a:avLst/>
                      </a:prstGeom>
                      <a:solidFill>
                        <a:schemeClr val="accent2"/>
                      </a:solidFill>
                      <a:ln>
                        <a:noFill/>
                      </a:ln>
                    </p:spPr>
                  </p:pic>
                </p:oleObj>
              </mc:Fallback>
            </mc:AlternateContent>
          </a:graphicData>
        </a:graphic>
      </p:graphicFrame>
      <p:graphicFrame>
        <p:nvGraphicFramePr>
          <p:cNvPr id="236589" name="Object 45">
            <a:extLst>
              <a:ext uri="{FF2B5EF4-FFF2-40B4-BE49-F238E27FC236}">
                <a16:creationId xmlns:a16="http://schemas.microsoft.com/office/drawing/2014/main" id="{748C0F1E-F44F-A28E-C3C4-DCB6B15333A4}"/>
              </a:ext>
            </a:extLst>
          </p:cNvPr>
          <p:cNvGraphicFramePr>
            <a:graphicFrameLocks/>
          </p:cNvGraphicFramePr>
          <p:nvPr>
            <p:extLst>
              <p:ext uri="{D42A27DB-BD31-4B8C-83A1-F6EECF244321}">
                <p14:modId xmlns:p14="http://schemas.microsoft.com/office/powerpoint/2010/main" val="426099024"/>
              </p:ext>
            </p:extLst>
          </p:nvPr>
        </p:nvGraphicFramePr>
        <p:xfrm>
          <a:off x="2423567" y="3701380"/>
          <a:ext cx="4064000" cy="603250"/>
        </p:xfrm>
        <a:graphic>
          <a:graphicData uri="http://schemas.openxmlformats.org/presentationml/2006/ole">
            <mc:AlternateContent xmlns:mc="http://schemas.openxmlformats.org/markup-compatibility/2006">
              <mc:Choice xmlns:v="urn:schemas-microsoft-com:vml" Requires="v">
                <p:oleObj r:id="rId6" imgW="1619287" imgH="235075" progId="Equation.3">
                  <p:embed/>
                </p:oleObj>
              </mc:Choice>
              <mc:Fallback>
                <p:oleObj r:id="rId6" imgW="1619287" imgH="235075" progId="Equation.3">
                  <p:embed/>
                  <p:pic>
                    <p:nvPicPr>
                      <p:cNvPr id="236589" name="Object 45">
                        <a:extLst>
                          <a:ext uri="{FF2B5EF4-FFF2-40B4-BE49-F238E27FC236}">
                            <a16:creationId xmlns:a16="http://schemas.microsoft.com/office/drawing/2014/main" id="{748C0F1E-F44F-A28E-C3C4-DCB6B15333A4}"/>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3567" y="3701380"/>
                        <a:ext cx="4064000" cy="603250"/>
                      </a:xfrm>
                      <a:prstGeom prst="rect">
                        <a:avLst/>
                      </a:prstGeom>
                      <a:solidFill>
                        <a:schemeClr val="accent2"/>
                      </a:solidFill>
                      <a:ln>
                        <a:noFill/>
                      </a:ln>
                    </p:spPr>
                  </p:pic>
                </p:oleObj>
              </mc:Fallback>
            </mc:AlternateContent>
          </a:graphicData>
        </a:graphic>
      </p:graphicFrame>
      <p:graphicFrame>
        <p:nvGraphicFramePr>
          <p:cNvPr id="236590" name="Object 46">
            <a:extLst>
              <a:ext uri="{FF2B5EF4-FFF2-40B4-BE49-F238E27FC236}">
                <a16:creationId xmlns:a16="http://schemas.microsoft.com/office/drawing/2014/main" id="{391B2281-D9E8-513B-1987-D534A37F401C}"/>
              </a:ext>
            </a:extLst>
          </p:cNvPr>
          <p:cNvGraphicFramePr>
            <a:graphicFrameLocks/>
          </p:cNvGraphicFramePr>
          <p:nvPr>
            <p:extLst>
              <p:ext uri="{D42A27DB-BD31-4B8C-83A1-F6EECF244321}">
                <p14:modId xmlns:p14="http://schemas.microsoft.com/office/powerpoint/2010/main" val="31185898"/>
              </p:ext>
            </p:extLst>
          </p:nvPr>
        </p:nvGraphicFramePr>
        <p:xfrm>
          <a:off x="2402929" y="4564981"/>
          <a:ext cx="4700588" cy="576263"/>
        </p:xfrm>
        <a:graphic>
          <a:graphicData uri="http://schemas.openxmlformats.org/presentationml/2006/ole">
            <mc:AlternateContent xmlns:mc="http://schemas.openxmlformats.org/markup-compatibility/2006">
              <mc:Choice xmlns:v="urn:schemas-microsoft-com:vml" Requires="v">
                <p:oleObj r:id="rId8" imgW="1962162" imgH="235075" progId="Equation.3">
                  <p:embed/>
                </p:oleObj>
              </mc:Choice>
              <mc:Fallback>
                <p:oleObj r:id="rId8" imgW="1962162" imgH="235075" progId="Equation.3">
                  <p:embed/>
                  <p:pic>
                    <p:nvPicPr>
                      <p:cNvPr id="236590" name="Object 46">
                        <a:extLst>
                          <a:ext uri="{FF2B5EF4-FFF2-40B4-BE49-F238E27FC236}">
                            <a16:creationId xmlns:a16="http://schemas.microsoft.com/office/drawing/2014/main" id="{391B2281-D9E8-513B-1987-D534A37F401C}"/>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2929" y="4564981"/>
                        <a:ext cx="4700588" cy="576263"/>
                      </a:xfrm>
                      <a:prstGeom prst="rect">
                        <a:avLst/>
                      </a:prstGeom>
                      <a:solidFill>
                        <a:schemeClr val="accent2"/>
                      </a:solidFill>
                      <a:ln>
                        <a:noFill/>
                      </a:ln>
                    </p:spPr>
                  </p:pic>
                </p:oleObj>
              </mc:Fallback>
            </mc:AlternateContent>
          </a:graphicData>
        </a:graphic>
      </p:graphicFrame>
      <p:sp>
        <p:nvSpPr>
          <p:cNvPr id="236591" name="Text Box 47">
            <a:extLst>
              <a:ext uri="{FF2B5EF4-FFF2-40B4-BE49-F238E27FC236}">
                <a16:creationId xmlns:a16="http://schemas.microsoft.com/office/drawing/2014/main" id="{53CADC60-7CBC-0D43-3F7E-C4E69DDD55ED}"/>
              </a:ext>
            </a:extLst>
          </p:cNvPr>
          <p:cNvSpPr txBox="1">
            <a:spLocks noChangeArrowheads="1"/>
          </p:cNvSpPr>
          <p:nvPr/>
        </p:nvSpPr>
        <p:spPr bwMode="auto">
          <a:xfrm>
            <a:off x="7249568" y="3687093"/>
            <a:ext cx="9350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zh-CN" altLang="en-US" dirty="0">
                <a:solidFill>
                  <a:srgbClr val="C00000"/>
                </a:solidFill>
                <a:latin typeface="Times New Roman" panose="02020603050405020304" pitchFamily="18" charset="0"/>
                <a:sym typeface="Symbol" panose="05050102010706020507" pitchFamily="18" charset="2"/>
              </a:rPr>
              <a:t>发出</a:t>
            </a:r>
          </a:p>
        </p:txBody>
      </p:sp>
      <p:sp>
        <p:nvSpPr>
          <p:cNvPr id="236592" name="Text Box 48">
            <a:extLst>
              <a:ext uri="{FF2B5EF4-FFF2-40B4-BE49-F238E27FC236}">
                <a16:creationId xmlns:a16="http://schemas.microsoft.com/office/drawing/2014/main" id="{93775A82-FBBD-94A6-D1AD-43964EF291A6}"/>
              </a:ext>
            </a:extLst>
          </p:cNvPr>
          <p:cNvSpPr txBox="1">
            <a:spLocks noChangeArrowheads="1"/>
          </p:cNvSpPr>
          <p:nvPr/>
        </p:nvSpPr>
        <p:spPr bwMode="auto">
          <a:xfrm>
            <a:off x="7247979" y="4550693"/>
            <a:ext cx="9350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zh-CN" altLang="en-US" dirty="0">
                <a:solidFill>
                  <a:srgbClr val="C00000"/>
                </a:solidFill>
                <a:latin typeface="Times New Roman" panose="02020603050405020304" pitchFamily="18" charset="0"/>
                <a:sym typeface="Symbol" panose="05050102010706020507" pitchFamily="18" charset="2"/>
              </a:rPr>
              <a:t>吸收</a:t>
            </a:r>
          </a:p>
        </p:txBody>
      </p:sp>
      <p:sp>
        <p:nvSpPr>
          <p:cNvPr id="236594" name="Text Box 50">
            <a:extLst>
              <a:ext uri="{FF2B5EF4-FFF2-40B4-BE49-F238E27FC236}">
                <a16:creationId xmlns:a16="http://schemas.microsoft.com/office/drawing/2014/main" id="{A9DAF98A-4935-8566-7311-B6F163B3AE73}"/>
              </a:ext>
            </a:extLst>
          </p:cNvPr>
          <p:cNvSpPr txBox="1">
            <a:spLocks noChangeArrowheads="1"/>
          </p:cNvSpPr>
          <p:nvPr/>
        </p:nvSpPr>
        <p:spPr bwMode="auto">
          <a:xfrm>
            <a:off x="2926805" y="5430168"/>
            <a:ext cx="4537075" cy="5191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zh-CN" altLang="en-US">
                <a:latin typeface="楷体_GB2312" pitchFamily="49" charset="-122"/>
                <a:sym typeface="Symbol" panose="05050102010706020507" pitchFamily="18" charset="2"/>
              </a:rPr>
              <a:t>满足</a:t>
            </a:r>
            <a:r>
              <a:rPr lang="zh-CN" altLang="en-US">
                <a:latin typeface="楷体_GB2312" pitchFamily="49" charset="-122"/>
                <a:sym typeface="Wingdings" panose="05000000000000000000" pitchFamily="2" charset="2"/>
              </a:rPr>
              <a:t>：</a:t>
            </a:r>
            <a:r>
              <a:rPr lang="en-US" altLang="zh-CN" b="0" i="1">
                <a:latin typeface="Times New Roman" panose="02020603050405020304" pitchFamily="18" charset="0"/>
                <a:sym typeface="Wingdings" panose="05000000000000000000" pitchFamily="2" charset="2"/>
              </a:rPr>
              <a:t>P</a:t>
            </a:r>
            <a:r>
              <a:rPr lang="zh-CN" altLang="en-US">
                <a:latin typeface="楷体_GB2312" pitchFamily="49" charset="-122"/>
                <a:sym typeface="Wingdings" panose="05000000000000000000" pitchFamily="2" charset="2"/>
              </a:rPr>
              <a:t>（发）＝</a:t>
            </a:r>
            <a:r>
              <a:rPr lang="en-US" altLang="zh-CN" b="0" i="1">
                <a:latin typeface="Times New Roman" panose="02020603050405020304" pitchFamily="18" charset="0"/>
                <a:sym typeface="Wingdings" panose="05000000000000000000" pitchFamily="2" charset="2"/>
              </a:rPr>
              <a:t>P</a:t>
            </a:r>
            <a:r>
              <a:rPr lang="zh-CN" altLang="en-US">
                <a:latin typeface="楷体_GB2312" pitchFamily="49" charset="-122"/>
                <a:sym typeface="Wingdings" panose="05000000000000000000" pitchFamily="2" charset="2"/>
              </a:rPr>
              <a:t>（吸）</a:t>
            </a:r>
            <a:endParaRPr lang="zh-CN" altLang="en-US">
              <a:latin typeface="楷体_GB2312" pitchFamily="49" charset="-122"/>
              <a:sym typeface="Symbol" panose="05050102010706020507" pitchFamily="18" charset="2"/>
            </a:endParaRPr>
          </a:p>
        </p:txBody>
      </p:sp>
      <p:grpSp>
        <p:nvGrpSpPr>
          <p:cNvPr id="4" name="Group 89">
            <a:extLst>
              <a:ext uri="{FF2B5EF4-FFF2-40B4-BE49-F238E27FC236}">
                <a16:creationId xmlns:a16="http://schemas.microsoft.com/office/drawing/2014/main" id="{BF5E5166-E483-71B2-7FCC-E83DDCC373BC}"/>
              </a:ext>
            </a:extLst>
          </p:cNvPr>
          <p:cNvGrpSpPr>
            <a:grpSpLocks/>
          </p:cNvGrpSpPr>
          <p:nvPr/>
        </p:nvGrpSpPr>
        <p:grpSpPr bwMode="auto">
          <a:xfrm>
            <a:off x="8615858" y="2536475"/>
            <a:ext cx="2952750" cy="1873250"/>
            <a:chOff x="3560" y="845"/>
            <a:chExt cx="1860" cy="1180"/>
          </a:xfrm>
        </p:grpSpPr>
        <p:sp>
          <p:nvSpPr>
            <p:cNvPr id="54290" name="Oval 73">
              <a:extLst>
                <a:ext uri="{FF2B5EF4-FFF2-40B4-BE49-F238E27FC236}">
                  <a16:creationId xmlns:a16="http://schemas.microsoft.com/office/drawing/2014/main" id="{7C1B66BB-6623-4DF0-82DA-9FC1A1747FD1}"/>
                </a:ext>
              </a:extLst>
            </p:cNvPr>
            <p:cNvSpPr>
              <a:spLocks noChangeArrowheads="1"/>
            </p:cNvSpPr>
            <p:nvPr/>
          </p:nvSpPr>
          <p:spPr bwMode="auto">
            <a:xfrm>
              <a:off x="3560" y="1343"/>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eaLnBrk="1" hangingPunct="1"/>
              <a:endParaRPr lang="zh-CN" altLang="zh-CN" sz="2400" b="0">
                <a:ea typeface="仿宋_GB2312" pitchFamily="49" charset="-122"/>
              </a:endParaRPr>
            </a:p>
          </p:txBody>
        </p:sp>
        <p:sp>
          <p:nvSpPr>
            <p:cNvPr id="54291" name="Rectangle 68" descr="斜纹布">
              <a:extLst>
                <a:ext uri="{FF2B5EF4-FFF2-40B4-BE49-F238E27FC236}">
                  <a16:creationId xmlns:a16="http://schemas.microsoft.com/office/drawing/2014/main" id="{AE7CBA04-B90B-7A6F-3278-435C5BB19A53}"/>
                </a:ext>
              </a:extLst>
            </p:cNvPr>
            <p:cNvSpPr>
              <a:spLocks noChangeArrowheads="1"/>
            </p:cNvSpPr>
            <p:nvPr/>
          </p:nvSpPr>
          <p:spPr bwMode="auto">
            <a:xfrm>
              <a:off x="3741" y="845"/>
              <a:ext cx="1089" cy="1180"/>
            </a:xfrm>
            <a:prstGeom prst="rect">
              <a:avLst/>
            </a:prstGeom>
            <a:noFill/>
            <a:ln w="28575" cap="sq">
              <a:solidFill>
                <a:srgbClr val="FF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54292" name="Oval 69">
              <a:extLst>
                <a:ext uri="{FF2B5EF4-FFF2-40B4-BE49-F238E27FC236}">
                  <a16:creationId xmlns:a16="http://schemas.microsoft.com/office/drawing/2014/main" id="{BA35E67B-9D51-5704-A158-9029D5C03F52}"/>
                </a:ext>
              </a:extLst>
            </p:cNvPr>
            <p:cNvSpPr>
              <a:spLocks noChangeArrowheads="1"/>
            </p:cNvSpPr>
            <p:nvPr/>
          </p:nvSpPr>
          <p:spPr bwMode="auto">
            <a:xfrm>
              <a:off x="4648" y="129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eaLnBrk="1" hangingPunct="1"/>
              <a:endParaRPr lang="zh-CN" altLang="zh-CN" sz="2400" b="0">
                <a:ea typeface="仿宋_GB2312" pitchFamily="49" charset="-122"/>
              </a:endParaRPr>
            </a:p>
          </p:txBody>
        </p:sp>
        <p:sp>
          <p:nvSpPr>
            <p:cNvPr id="54293" name="Text Box 70">
              <a:extLst>
                <a:ext uri="{FF2B5EF4-FFF2-40B4-BE49-F238E27FC236}">
                  <a16:creationId xmlns:a16="http://schemas.microsoft.com/office/drawing/2014/main" id="{AB4ACCF2-97F8-2668-7398-0A2ADFC56BE8}"/>
                </a:ext>
              </a:extLst>
            </p:cNvPr>
            <p:cNvSpPr txBox="1">
              <a:spLocks noChangeArrowheads="1"/>
            </p:cNvSpPr>
            <p:nvPr/>
          </p:nvSpPr>
          <p:spPr bwMode="auto">
            <a:xfrm>
              <a:off x="4422" y="134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en-US" altLang="zh-CN" b="0" i="1">
                  <a:solidFill>
                    <a:schemeClr val="tx1"/>
                  </a:solidFill>
                  <a:latin typeface="Times New Roman" panose="02020603050405020304" pitchFamily="18" charset="0"/>
                  <a:ea typeface="宋体" panose="02010600030101010101" pitchFamily="2" charset="-122"/>
                  <a:sym typeface="Symbol" panose="05050102010706020507" pitchFamily="18" charset="2"/>
                </a:rPr>
                <a:t>u</a:t>
              </a:r>
            </a:p>
          </p:txBody>
        </p:sp>
        <p:sp>
          <p:nvSpPr>
            <p:cNvPr id="54294" name="Text Box 71">
              <a:extLst>
                <a:ext uri="{FF2B5EF4-FFF2-40B4-BE49-F238E27FC236}">
                  <a16:creationId xmlns:a16="http://schemas.microsoft.com/office/drawing/2014/main" id="{B813B79E-A2BD-D86A-6C5B-6E86B5839493}"/>
                </a:ext>
              </a:extLst>
            </p:cNvPr>
            <p:cNvSpPr txBox="1">
              <a:spLocks noChangeArrowheads="1"/>
            </p:cNvSpPr>
            <p:nvPr/>
          </p:nvSpPr>
          <p:spPr bwMode="auto">
            <a:xfrm>
              <a:off x="4876" y="1027"/>
              <a:ext cx="5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en-US" altLang="zh-CN" b="0">
                  <a:solidFill>
                    <a:schemeClr val="tx1"/>
                  </a:solidFill>
                  <a:latin typeface="Times New Roman" panose="02020603050405020304" pitchFamily="18" charset="0"/>
                  <a:ea typeface="仿宋_GB2312" pitchFamily="49" charset="-122"/>
                  <a:sym typeface="Symbol" panose="05050102010706020507" pitchFamily="18" charset="2"/>
                </a:rPr>
                <a:t>2A</a:t>
              </a:r>
            </a:p>
          </p:txBody>
        </p:sp>
        <p:sp>
          <p:nvSpPr>
            <p:cNvPr id="54295" name="Line 72">
              <a:extLst>
                <a:ext uri="{FF2B5EF4-FFF2-40B4-BE49-F238E27FC236}">
                  <a16:creationId xmlns:a16="http://schemas.microsoft.com/office/drawing/2014/main" id="{22D039B5-988D-FD4B-6EB0-FA9BBA5504D6}"/>
                </a:ext>
              </a:extLst>
            </p:cNvPr>
            <p:cNvSpPr>
              <a:spLocks noChangeShapeType="1"/>
            </p:cNvSpPr>
            <p:nvPr/>
          </p:nvSpPr>
          <p:spPr bwMode="auto">
            <a:xfrm>
              <a:off x="4649" y="1480"/>
              <a:ext cx="363"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96" name="Text Box 74">
              <a:extLst>
                <a:ext uri="{FF2B5EF4-FFF2-40B4-BE49-F238E27FC236}">
                  <a16:creationId xmlns:a16="http://schemas.microsoft.com/office/drawing/2014/main" id="{2AA2B68D-6291-CEA1-04E9-F5B99C0EA849}"/>
                </a:ext>
              </a:extLst>
            </p:cNvPr>
            <p:cNvSpPr txBox="1">
              <a:spLocks noChangeArrowheads="1"/>
            </p:cNvSpPr>
            <p:nvPr/>
          </p:nvSpPr>
          <p:spPr bwMode="auto">
            <a:xfrm>
              <a:off x="4286" y="845"/>
              <a:ext cx="1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en-US" altLang="zh-CN" b="0" i="1" dirty="0" err="1">
                  <a:solidFill>
                    <a:schemeClr val="tx1"/>
                  </a:solidFill>
                  <a:latin typeface="Times New Roman" panose="02020603050405020304" pitchFamily="18" charset="0"/>
                  <a:ea typeface="宋体" panose="02010600030101010101" pitchFamily="2" charset="-122"/>
                  <a:sym typeface="Symbol" panose="05050102010706020507" pitchFamily="18" charset="2"/>
                </a:rPr>
                <a:t>i</a:t>
              </a:r>
              <a:endParaRPr lang="en-US" altLang="zh-CN" b="0" i="1" dirty="0">
                <a:solidFill>
                  <a:schemeClr val="tx1"/>
                </a:solidFill>
                <a:latin typeface="Times New Roman" panose="02020603050405020304" pitchFamily="18" charset="0"/>
                <a:ea typeface="宋体" panose="02010600030101010101" pitchFamily="2" charset="-122"/>
                <a:sym typeface="Symbol" panose="05050102010706020507" pitchFamily="18" charset="2"/>
              </a:endParaRPr>
            </a:p>
          </p:txBody>
        </p:sp>
        <p:sp>
          <p:nvSpPr>
            <p:cNvPr id="54297" name="Text Box 75">
              <a:extLst>
                <a:ext uri="{FF2B5EF4-FFF2-40B4-BE49-F238E27FC236}">
                  <a16:creationId xmlns:a16="http://schemas.microsoft.com/office/drawing/2014/main" id="{22B07CD9-D662-8134-15A8-D31DF15EF9BC}"/>
                </a:ext>
              </a:extLst>
            </p:cNvPr>
            <p:cNvSpPr txBox="1">
              <a:spLocks noChangeArrowheads="1"/>
            </p:cNvSpPr>
            <p:nvPr/>
          </p:nvSpPr>
          <p:spPr bwMode="auto">
            <a:xfrm rot="10800000">
              <a:off x="4467" y="982"/>
              <a:ext cx="28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en-US" altLang="zh-CN" sz="3200" b="0" i="1">
                  <a:solidFill>
                    <a:schemeClr val="tx1"/>
                  </a:solidFill>
                  <a:latin typeface="Times New Roman" panose="02020603050405020304" pitchFamily="18" charset="0"/>
                  <a:ea typeface="宋体" panose="02010600030101010101" pitchFamily="2" charset="-122"/>
                  <a:sym typeface="Symbol" panose="05050102010706020507" pitchFamily="18" charset="2"/>
                </a:rPr>
                <a:t>+</a:t>
              </a:r>
            </a:p>
          </p:txBody>
        </p:sp>
        <p:sp>
          <p:nvSpPr>
            <p:cNvPr id="54298" name="Text Box 76">
              <a:extLst>
                <a:ext uri="{FF2B5EF4-FFF2-40B4-BE49-F238E27FC236}">
                  <a16:creationId xmlns:a16="http://schemas.microsoft.com/office/drawing/2014/main" id="{7D66673D-1204-C768-3F2D-EC33AC1596C5}"/>
                </a:ext>
              </a:extLst>
            </p:cNvPr>
            <p:cNvSpPr txBox="1">
              <a:spLocks noChangeArrowheads="1"/>
            </p:cNvSpPr>
            <p:nvPr/>
          </p:nvSpPr>
          <p:spPr bwMode="auto">
            <a:xfrm>
              <a:off x="4513" y="1571"/>
              <a:ext cx="19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en-US" altLang="zh-CN" sz="3200" b="0" i="1">
                  <a:solidFill>
                    <a:schemeClr val="tx1"/>
                  </a:solidFill>
                  <a:latin typeface="Times New Roman" panose="02020603050405020304" pitchFamily="18" charset="0"/>
                  <a:ea typeface="宋体" panose="02010600030101010101" pitchFamily="2" charset="-122"/>
                  <a:sym typeface="Symbol" panose="05050102010706020507" pitchFamily="18" charset="2"/>
                </a:rPr>
                <a:t>_</a:t>
              </a:r>
            </a:p>
          </p:txBody>
        </p:sp>
        <p:sp>
          <p:nvSpPr>
            <p:cNvPr id="54299" name="Text Box 77">
              <a:extLst>
                <a:ext uri="{FF2B5EF4-FFF2-40B4-BE49-F238E27FC236}">
                  <a16:creationId xmlns:a16="http://schemas.microsoft.com/office/drawing/2014/main" id="{E660F2BE-6466-8E70-5F07-E012D60F90FB}"/>
                </a:ext>
              </a:extLst>
            </p:cNvPr>
            <p:cNvSpPr txBox="1">
              <a:spLocks noChangeArrowheads="1"/>
            </p:cNvSpPr>
            <p:nvPr/>
          </p:nvSpPr>
          <p:spPr bwMode="auto">
            <a:xfrm>
              <a:off x="3922" y="1344"/>
              <a:ext cx="43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en-US" altLang="zh-CN" b="0">
                  <a:solidFill>
                    <a:schemeClr val="tx1"/>
                  </a:solidFill>
                  <a:latin typeface="Times New Roman" panose="02020603050405020304" pitchFamily="18" charset="0"/>
                  <a:ea typeface="仿宋_GB2312" pitchFamily="49" charset="-122"/>
                  <a:sym typeface="Symbol" panose="05050102010706020507" pitchFamily="18" charset="2"/>
                </a:rPr>
                <a:t>5V</a:t>
              </a:r>
            </a:p>
          </p:txBody>
        </p:sp>
        <p:sp>
          <p:nvSpPr>
            <p:cNvPr id="54300" name="Text Box 78">
              <a:extLst>
                <a:ext uri="{FF2B5EF4-FFF2-40B4-BE49-F238E27FC236}">
                  <a16:creationId xmlns:a16="http://schemas.microsoft.com/office/drawing/2014/main" id="{81A75DD3-27AE-B461-121B-50BF2F1E4209}"/>
                </a:ext>
              </a:extLst>
            </p:cNvPr>
            <p:cNvSpPr txBox="1">
              <a:spLocks noChangeArrowheads="1"/>
            </p:cNvSpPr>
            <p:nvPr/>
          </p:nvSpPr>
          <p:spPr bwMode="auto">
            <a:xfrm>
              <a:off x="3696" y="1660"/>
              <a:ext cx="27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en-US" altLang="zh-CN" sz="3200" b="0" i="1">
                  <a:solidFill>
                    <a:schemeClr val="tx1"/>
                  </a:solidFill>
                  <a:latin typeface="宋体" panose="02010600030101010101" pitchFamily="2" charset="-122"/>
                  <a:ea typeface="宋体" panose="02010600030101010101" pitchFamily="2" charset="-122"/>
                  <a:sym typeface="Symbol" panose="05050102010706020507" pitchFamily="18" charset="2"/>
                </a:rPr>
                <a:t>-</a:t>
              </a:r>
            </a:p>
          </p:txBody>
        </p:sp>
        <p:sp>
          <p:nvSpPr>
            <p:cNvPr id="54301" name="Text Box 79">
              <a:extLst>
                <a:ext uri="{FF2B5EF4-FFF2-40B4-BE49-F238E27FC236}">
                  <a16:creationId xmlns:a16="http://schemas.microsoft.com/office/drawing/2014/main" id="{65F09267-2904-4716-3A4E-0B8F8FEA0DB9}"/>
                </a:ext>
              </a:extLst>
            </p:cNvPr>
            <p:cNvSpPr txBox="1">
              <a:spLocks noChangeArrowheads="1"/>
            </p:cNvSpPr>
            <p:nvPr/>
          </p:nvSpPr>
          <p:spPr bwMode="auto">
            <a:xfrm>
              <a:off x="3741" y="1027"/>
              <a:ext cx="2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en-US" altLang="zh-CN" sz="3200" b="0" i="1">
                  <a:solidFill>
                    <a:schemeClr val="tx1"/>
                  </a:solidFill>
                  <a:latin typeface="Times New Roman" panose="02020603050405020304" pitchFamily="18" charset="0"/>
                  <a:ea typeface="仿宋_GB2312" pitchFamily="49" charset="-122"/>
                  <a:sym typeface="Symbol" panose="05050102010706020507" pitchFamily="18" charset="2"/>
                </a:rPr>
                <a:t>+</a:t>
              </a:r>
            </a:p>
          </p:txBody>
        </p:sp>
        <p:sp>
          <p:nvSpPr>
            <p:cNvPr id="54302" name="Line 80">
              <a:extLst>
                <a:ext uri="{FF2B5EF4-FFF2-40B4-BE49-F238E27FC236}">
                  <a16:creationId xmlns:a16="http://schemas.microsoft.com/office/drawing/2014/main" id="{B9B8E631-AE4A-6178-B46C-20442C608D91}"/>
                </a:ext>
              </a:extLst>
            </p:cNvPr>
            <p:cNvSpPr>
              <a:spLocks noChangeShapeType="1"/>
            </p:cNvSpPr>
            <p:nvPr/>
          </p:nvSpPr>
          <p:spPr bwMode="auto">
            <a:xfrm>
              <a:off x="3878" y="936"/>
              <a:ext cx="317" cy="0"/>
            </a:xfrm>
            <a:prstGeom prst="line">
              <a:avLst/>
            </a:prstGeom>
            <a:noFill/>
            <a:ln w="28575" cap="sq">
              <a:solidFill>
                <a:srgbClr val="00CCFF"/>
              </a:solidFill>
              <a:round/>
              <a:headEnd/>
              <a:tailEnd type="triangle" w="med" len="med"/>
            </a:ln>
            <a:effectLst>
              <a:prstShdw prst="shdw17" dist="17961" dir="2700000">
                <a:schemeClr val="bg2"/>
              </a:prstShdw>
            </a:effectLst>
            <a:extLst>
              <a:ext uri="{909E8E84-426E-40DD-AFC4-6F175D3DCCD1}">
                <a14:hiddenFill xmlns:a14="http://schemas.microsoft.com/office/drawing/2010/main">
                  <a:noFill/>
                </a14:hiddenFill>
              </a:ext>
            </a:extLst>
          </p:spPr>
          <p:txBody>
            <a:bodyPr/>
            <a:lstStyle/>
            <a:p>
              <a:endParaRPr lang="zh-CN" altLang="en-US" dirty="0"/>
            </a:p>
          </p:txBody>
        </p:sp>
        <p:sp>
          <p:nvSpPr>
            <p:cNvPr id="54303" name="Line 81">
              <a:extLst>
                <a:ext uri="{FF2B5EF4-FFF2-40B4-BE49-F238E27FC236}">
                  <a16:creationId xmlns:a16="http://schemas.microsoft.com/office/drawing/2014/main" id="{BA74758B-67FD-FD29-D51B-E658E219D0DD}"/>
                </a:ext>
              </a:extLst>
            </p:cNvPr>
            <p:cNvSpPr>
              <a:spLocks noChangeShapeType="1"/>
            </p:cNvSpPr>
            <p:nvPr/>
          </p:nvSpPr>
          <p:spPr bwMode="auto">
            <a:xfrm flipV="1">
              <a:off x="4830" y="935"/>
              <a:ext cx="0" cy="318"/>
            </a:xfrm>
            <a:prstGeom prst="line">
              <a:avLst/>
            </a:prstGeom>
            <a:noFill/>
            <a:ln w="28575" cap="sq">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236561"/>
                                        </p:tgtEl>
                                        <p:attrNameLst>
                                          <p:attrName>style.visibility</p:attrName>
                                        </p:attrNameLst>
                                      </p:cBhvr>
                                      <p:to>
                                        <p:strVal val="visible"/>
                                      </p:to>
                                    </p:set>
                                    <p:anim calcmode="lin" valueType="num">
                                      <p:cBhvr>
                                        <p:cTn id="7" dur="1000" fill="hold"/>
                                        <p:tgtEl>
                                          <p:spTgt spid="236561"/>
                                        </p:tgtEl>
                                        <p:attrNameLst>
                                          <p:attrName>ppt_w</p:attrName>
                                        </p:attrNameLst>
                                      </p:cBhvr>
                                      <p:tavLst>
                                        <p:tav tm="0">
                                          <p:val>
                                            <p:fltVal val="0"/>
                                          </p:val>
                                        </p:tav>
                                        <p:tav tm="100000">
                                          <p:val>
                                            <p:strVal val="#ppt_w"/>
                                          </p:val>
                                        </p:tav>
                                      </p:tavLst>
                                    </p:anim>
                                    <p:anim calcmode="lin" valueType="num">
                                      <p:cBhvr>
                                        <p:cTn id="8" dur="1000" fill="hold"/>
                                        <p:tgtEl>
                                          <p:spTgt spid="236561"/>
                                        </p:tgtEl>
                                        <p:attrNameLst>
                                          <p:attrName>ppt_h</p:attrName>
                                        </p:attrNameLst>
                                      </p:cBhvr>
                                      <p:tavLst>
                                        <p:tav tm="0">
                                          <p:val>
                                            <p:fltVal val="0"/>
                                          </p:val>
                                        </p:tav>
                                        <p:tav tm="100000">
                                          <p:val>
                                            <p:strVal val="#ppt_h"/>
                                          </p:val>
                                        </p:tav>
                                      </p:tavLst>
                                    </p:anim>
                                    <p:anim calcmode="lin" valueType="num">
                                      <p:cBhvr>
                                        <p:cTn id="9" dur="1000" fill="hold"/>
                                        <p:tgtEl>
                                          <p:spTgt spid="23656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36561"/>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3" presetClass="entr" presetSubtype="1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500"/>
                                        <p:tgtEl>
                                          <p:spTgt spid="4"/>
                                        </p:tgtEl>
                                      </p:cBhvr>
                                    </p:animEffect>
                                  </p:childTnLst>
                                </p:cTn>
                              </p:par>
                            </p:childTnLst>
                          </p:cTn>
                        </p:par>
                        <p:par>
                          <p:cTn id="15" fill="hold" nodeType="afterGroup">
                            <p:stCondLst>
                              <p:cond delay="1500"/>
                            </p:stCondLst>
                            <p:childTnLst>
                              <p:par>
                                <p:cTn id="16" presetID="17" presetClass="entr" presetSubtype="10" fill="hold" nodeType="afterEffect">
                                  <p:stCondLst>
                                    <p:cond delay="0"/>
                                  </p:stCondLst>
                                  <p:childTnLst>
                                    <p:set>
                                      <p:cBhvr>
                                        <p:cTn id="17" dur="1" fill="hold">
                                          <p:stCondLst>
                                            <p:cond delay="0"/>
                                          </p:stCondLst>
                                        </p:cTn>
                                        <p:tgtEl>
                                          <p:spTgt spid="236584"/>
                                        </p:tgtEl>
                                        <p:attrNameLst>
                                          <p:attrName>style.visibility</p:attrName>
                                        </p:attrNameLst>
                                      </p:cBhvr>
                                      <p:to>
                                        <p:strVal val="visible"/>
                                      </p:to>
                                    </p:set>
                                    <p:anim calcmode="lin" valueType="num">
                                      <p:cBhvr>
                                        <p:cTn id="18" dur="500" fill="hold"/>
                                        <p:tgtEl>
                                          <p:spTgt spid="236584"/>
                                        </p:tgtEl>
                                        <p:attrNameLst>
                                          <p:attrName>ppt_w</p:attrName>
                                        </p:attrNameLst>
                                      </p:cBhvr>
                                      <p:tavLst>
                                        <p:tav tm="0">
                                          <p:val>
                                            <p:fltVal val="0"/>
                                          </p:val>
                                        </p:tav>
                                        <p:tav tm="100000">
                                          <p:val>
                                            <p:strVal val="#ppt_w"/>
                                          </p:val>
                                        </p:tav>
                                      </p:tavLst>
                                    </p:anim>
                                    <p:anim calcmode="lin" valueType="num">
                                      <p:cBhvr>
                                        <p:cTn id="19" dur="500" fill="hold"/>
                                        <p:tgtEl>
                                          <p:spTgt spid="236584"/>
                                        </p:tgtEl>
                                        <p:attrNameLst>
                                          <p:attrName>ppt_h</p:attrName>
                                        </p:attrNameLst>
                                      </p:cBhvr>
                                      <p:tavLst>
                                        <p:tav tm="0">
                                          <p:val>
                                            <p:strVal val="#ppt_h"/>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236585"/>
                                        </p:tgtEl>
                                        <p:attrNameLst>
                                          <p:attrName>style.visibility</p:attrName>
                                        </p:attrNameLst>
                                      </p:cBhvr>
                                      <p:to>
                                        <p:strVal val="visible"/>
                                      </p:to>
                                    </p:set>
                                    <p:animEffect transition="in" filter="blinds(horizontal)">
                                      <p:cBhvr>
                                        <p:cTn id="24" dur="500"/>
                                        <p:tgtEl>
                                          <p:spTgt spid="23658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8" presetClass="entr" presetSubtype="3" fill="hold" nodeType="clickEffect">
                                  <p:stCondLst>
                                    <p:cond delay="0"/>
                                  </p:stCondLst>
                                  <p:childTnLst>
                                    <p:set>
                                      <p:cBhvr>
                                        <p:cTn id="28" dur="1" fill="hold">
                                          <p:stCondLst>
                                            <p:cond delay="0"/>
                                          </p:stCondLst>
                                        </p:cTn>
                                        <p:tgtEl>
                                          <p:spTgt spid="236586"/>
                                        </p:tgtEl>
                                        <p:attrNameLst>
                                          <p:attrName>style.visibility</p:attrName>
                                        </p:attrNameLst>
                                      </p:cBhvr>
                                      <p:to>
                                        <p:strVal val="visible"/>
                                      </p:to>
                                    </p:set>
                                    <p:animEffect transition="in" filter="strips(upRight)">
                                      <p:cBhvr>
                                        <p:cTn id="29" dur="1000"/>
                                        <p:tgtEl>
                                          <p:spTgt spid="23658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8" presetClass="entr" presetSubtype="3" fill="hold" nodeType="clickEffect">
                                  <p:stCondLst>
                                    <p:cond delay="0"/>
                                  </p:stCondLst>
                                  <p:childTnLst>
                                    <p:set>
                                      <p:cBhvr>
                                        <p:cTn id="33" dur="1" fill="hold">
                                          <p:stCondLst>
                                            <p:cond delay="0"/>
                                          </p:stCondLst>
                                        </p:cTn>
                                        <p:tgtEl>
                                          <p:spTgt spid="236587"/>
                                        </p:tgtEl>
                                        <p:attrNameLst>
                                          <p:attrName>style.visibility</p:attrName>
                                        </p:attrNameLst>
                                      </p:cBhvr>
                                      <p:to>
                                        <p:strVal val="visible"/>
                                      </p:to>
                                    </p:set>
                                    <p:animEffect transition="in" filter="strips(upRight)">
                                      <p:cBhvr>
                                        <p:cTn id="34" dur="1000"/>
                                        <p:tgtEl>
                                          <p:spTgt spid="23658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8" presetClass="entr" presetSubtype="6" fill="hold" nodeType="clickEffect">
                                  <p:stCondLst>
                                    <p:cond delay="0"/>
                                  </p:stCondLst>
                                  <p:childTnLst>
                                    <p:set>
                                      <p:cBhvr>
                                        <p:cTn id="38" dur="1" fill="hold">
                                          <p:stCondLst>
                                            <p:cond delay="0"/>
                                          </p:stCondLst>
                                        </p:cTn>
                                        <p:tgtEl>
                                          <p:spTgt spid="236589"/>
                                        </p:tgtEl>
                                        <p:attrNameLst>
                                          <p:attrName>style.visibility</p:attrName>
                                        </p:attrNameLst>
                                      </p:cBhvr>
                                      <p:to>
                                        <p:strVal val="visible"/>
                                      </p:to>
                                    </p:set>
                                    <p:animEffect transition="in" filter="strips(downRight)">
                                      <p:cBhvr>
                                        <p:cTn id="39" dur="1000"/>
                                        <p:tgtEl>
                                          <p:spTgt spid="236589"/>
                                        </p:tgtEl>
                                      </p:cBhvr>
                                    </p:animEffect>
                                  </p:childTnLst>
                                </p:cTn>
                              </p:par>
                            </p:childTnLst>
                          </p:cTn>
                        </p:par>
                        <p:par>
                          <p:cTn id="40" fill="hold" nodeType="afterGroup">
                            <p:stCondLst>
                              <p:cond delay="1000"/>
                            </p:stCondLst>
                            <p:childTnLst>
                              <p:par>
                                <p:cTn id="41" presetID="23" presetClass="entr" presetSubtype="16" fill="hold" nodeType="afterEffect">
                                  <p:stCondLst>
                                    <p:cond delay="0"/>
                                  </p:stCondLst>
                                  <p:childTnLst>
                                    <p:set>
                                      <p:cBhvr>
                                        <p:cTn id="42" dur="1" fill="hold">
                                          <p:stCondLst>
                                            <p:cond delay="0"/>
                                          </p:stCondLst>
                                        </p:cTn>
                                        <p:tgtEl>
                                          <p:spTgt spid="236591"/>
                                        </p:tgtEl>
                                        <p:attrNameLst>
                                          <p:attrName>style.visibility</p:attrName>
                                        </p:attrNameLst>
                                      </p:cBhvr>
                                      <p:to>
                                        <p:strVal val="visible"/>
                                      </p:to>
                                    </p:set>
                                    <p:anim calcmode="lin" valueType="num">
                                      <p:cBhvr>
                                        <p:cTn id="43" dur="500" fill="hold"/>
                                        <p:tgtEl>
                                          <p:spTgt spid="236591"/>
                                        </p:tgtEl>
                                        <p:attrNameLst>
                                          <p:attrName>ppt_w</p:attrName>
                                        </p:attrNameLst>
                                      </p:cBhvr>
                                      <p:tavLst>
                                        <p:tav tm="0">
                                          <p:val>
                                            <p:fltVal val="0"/>
                                          </p:val>
                                        </p:tav>
                                        <p:tav tm="100000">
                                          <p:val>
                                            <p:strVal val="#ppt_w"/>
                                          </p:val>
                                        </p:tav>
                                      </p:tavLst>
                                    </p:anim>
                                    <p:anim calcmode="lin" valueType="num">
                                      <p:cBhvr>
                                        <p:cTn id="44" dur="500" fill="hold"/>
                                        <p:tgtEl>
                                          <p:spTgt spid="236591"/>
                                        </p:tgtEl>
                                        <p:attrNameLst>
                                          <p:attrName>ppt_h</p:attrName>
                                        </p:attrNameLst>
                                      </p:cBhvr>
                                      <p:tavLst>
                                        <p:tav tm="0">
                                          <p:val>
                                            <p:fltVal val="0"/>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18" presetClass="entr" presetSubtype="6" fill="hold" nodeType="clickEffect">
                                  <p:stCondLst>
                                    <p:cond delay="0"/>
                                  </p:stCondLst>
                                  <p:childTnLst>
                                    <p:set>
                                      <p:cBhvr>
                                        <p:cTn id="48" dur="1" fill="hold">
                                          <p:stCondLst>
                                            <p:cond delay="0"/>
                                          </p:stCondLst>
                                        </p:cTn>
                                        <p:tgtEl>
                                          <p:spTgt spid="236590"/>
                                        </p:tgtEl>
                                        <p:attrNameLst>
                                          <p:attrName>style.visibility</p:attrName>
                                        </p:attrNameLst>
                                      </p:cBhvr>
                                      <p:to>
                                        <p:strVal val="visible"/>
                                      </p:to>
                                    </p:set>
                                    <p:animEffect transition="in" filter="strips(downRight)">
                                      <p:cBhvr>
                                        <p:cTn id="49" dur="1000"/>
                                        <p:tgtEl>
                                          <p:spTgt spid="236590"/>
                                        </p:tgtEl>
                                      </p:cBhvr>
                                    </p:animEffect>
                                  </p:childTnLst>
                                </p:cTn>
                              </p:par>
                            </p:childTnLst>
                          </p:cTn>
                        </p:par>
                        <p:par>
                          <p:cTn id="50" fill="hold" nodeType="afterGroup">
                            <p:stCondLst>
                              <p:cond delay="1000"/>
                            </p:stCondLst>
                            <p:childTnLst>
                              <p:par>
                                <p:cTn id="51" presetID="23" presetClass="entr" presetSubtype="16" fill="hold" nodeType="afterEffect">
                                  <p:stCondLst>
                                    <p:cond delay="0"/>
                                  </p:stCondLst>
                                  <p:childTnLst>
                                    <p:set>
                                      <p:cBhvr>
                                        <p:cTn id="52" dur="1" fill="hold">
                                          <p:stCondLst>
                                            <p:cond delay="0"/>
                                          </p:stCondLst>
                                        </p:cTn>
                                        <p:tgtEl>
                                          <p:spTgt spid="236592"/>
                                        </p:tgtEl>
                                        <p:attrNameLst>
                                          <p:attrName>style.visibility</p:attrName>
                                        </p:attrNameLst>
                                      </p:cBhvr>
                                      <p:to>
                                        <p:strVal val="visible"/>
                                      </p:to>
                                    </p:set>
                                    <p:anim calcmode="lin" valueType="num">
                                      <p:cBhvr>
                                        <p:cTn id="53" dur="500" fill="hold"/>
                                        <p:tgtEl>
                                          <p:spTgt spid="236592"/>
                                        </p:tgtEl>
                                        <p:attrNameLst>
                                          <p:attrName>ppt_w</p:attrName>
                                        </p:attrNameLst>
                                      </p:cBhvr>
                                      <p:tavLst>
                                        <p:tav tm="0">
                                          <p:val>
                                            <p:fltVal val="0"/>
                                          </p:val>
                                        </p:tav>
                                        <p:tav tm="100000">
                                          <p:val>
                                            <p:strVal val="#ppt_w"/>
                                          </p:val>
                                        </p:tav>
                                      </p:tavLst>
                                    </p:anim>
                                    <p:anim calcmode="lin" valueType="num">
                                      <p:cBhvr>
                                        <p:cTn id="54" dur="500" fill="hold"/>
                                        <p:tgtEl>
                                          <p:spTgt spid="236592"/>
                                        </p:tgtEl>
                                        <p:attrNameLst>
                                          <p:attrName>ppt_h</p:attrName>
                                        </p:attrNameLst>
                                      </p:cBhvr>
                                      <p:tavLst>
                                        <p:tav tm="0">
                                          <p:val>
                                            <p:fltVal val="0"/>
                                          </p:val>
                                        </p:tav>
                                        <p:tav tm="100000">
                                          <p:val>
                                            <p:strVal val="#ppt_h"/>
                                          </p:val>
                                        </p:tav>
                                      </p:tavLst>
                                    </p:anim>
                                  </p:childTnLst>
                                </p:cTn>
                              </p:par>
                            </p:childTnLst>
                          </p:cTn>
                        </p:par>
                        <p:par>
                          <p:cTn id="55" fill="hold" nodeType="afterGroup">
                            <p:stCondLst>
                              <p:cond delay="1500"/>
                            </p:stCondLst>
                            <p:childTnLst>
                              <p:par>
                                <p:cTn id="56" presetID="18" presetClass="entr" presetSubtype="3" fill="hold" nodeType="afterEffect">
                                  <p:stCondLst>
                                    <p:cond delay="0"/>
                                  </p:stCondLst>
                                  <p:childTnLst>
                                    <p:set>
                                      <p:cBhvr>
                                        <p:cTn id="57" dur="1" fill="hold">
                                          <p:stCondLst>
                                            <p:cond delay="0"/>
                                          </p:stCondLst>
                                        </p:cTn>
                                        <p:tgtEl>
                                          <p:spTgt spid="236594"/>
                                        </p:tgtEl>
                                        <p:attrNameLst>
                                          <p:attrName>style.visibility</p:attrName>
                                        </p:attrNameLst>
                                      </p:cBhvr>
                                      <p:to>
                                        <p:strVal val="visible"/>
                                      </p:to>
                                    </p:set>
                                    <p:animEffect transition="in" filter="strips(upRight)">
                                      <p:cBhvr>
                                        <p:cTn id="58" dur="1000"/>
                                        <p:tgtEl>
                                          <p:spTgt spid="236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61" grpId="0"/>
      <p:bldP spid="236585" grpId="0" animBg="1"/>
      <p:bldP spid="236591" grpId="0"/>
      <p:bldP spid="236592" grpId="0"/>
      <p:bldP spid="23659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3"/>
          <p:cNvSpPr txBox="1"/>
          <p:nvPr/>
        </p:nvSpPr>
        <p:spPr>
          <a:xfrm>
            <a:off x="2279650" y="1814037"/>
            <a:ext cx="676910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solidFill>
                  <a:srgbClr val="000000"/>
                </a:solidFill>
                <a:latin typeface="Times New Roman" panose="02020603050405020304" pitchFamily="18" charset="0"/>
              </a:rPr>
              <a:t>额定值</a:t>
            </a:r>
            <a:r>
              <a:rPr lang="en-US" altLang="zh-CN" sz="2400" b="1">
                <a:solidFill>
                  <a:srgbClr val="000000"/>
                </a:solidFill>
                <a:latin typeface="Times New Roman" panose="02020603050405020304" pitchFamily="18" charset="0"/>
              </a:rPr>
              <a:t>:  </a:t>
            </a:r>
            <a:r>
              <a:rPr lang="zh-CN" altLang="en-US" sz="2400" b="1" dirty="0">
                <a:solidFill>
                  <a:srgbClr val="000000"/>
                </a:solidFill>
                <a:latin typeface="Times New Roman" panose="02020603050405020304" pitchFamily="18" charset="0"/>
              </a:rPr>
              <a:t>电气设备在正常运行时的规定使用值</a:t>
            </a:r>
          </a:p>
        </p:txBody>
      </p:sp>
      <p:graphicFrame>
        <p:nvGraphicFramePr>
          <p:cNvPr id="20483" name="Object 3"/>
          <p:cNvGraphicFramePr>
            <a:graphicFrameLocks noChangeAspect="1"/>
          </p:cNvGraphicFramePr>
          <p:nvPr/>
        </p:nvGraphicFramePr>
        <p:xfrm>
          <a:off x="6148388" y="6397943"/>
          <a:ext cx="112712" cy="214312"/>
        </p:xfrm>
        <a:graphic>
          <a:graphicData uri="http://schemas.openxmlformats.org/presentationml/2006/ole">
            <mc:AlternateContent xmlns:mc="http://schemas.openxmlformats.org/markup-compatibility/2006">
              <mc:Choice xmlns:v="urn:schemas-microsoft-com:vml" Requires="v">
                <p:oleObj r:id="rId2" imgW="114300" imgH="215900" progId="Equation.3">
                  <p:embed/>
                </p:oleObj>
              </mc:Choice>
              <mc:Fallback>
                <p:oleObj r:id="rId2" imgW="114300" imgH="215900" progId="Equation.3">
                  <p:embed/>
                  <p:pic>
                    <p:nvPicPr>
                      <p:cNvPr id="0" name="图片 3075"/>
                      <p:cNvPicPr/>
                      <p:nvPr/>
                    </p:nvPicPr>
                    <p:blipFill>
                      <a:blip r:embed="rId3"/>
                      <a:stretch>
                        <a:fillRect/>
                      </a:stretch>
                    </p:blipFill>
                    <p:spPr>
                      <a:xfrm>
                        <a:off x="6148388" y="6397943"/>
                        <a:ext cx="112712" cy="214312"/>
                      </a:xfrm>
                      <a:prstGeom prst="rect">
                        <a:avLst/>
                      </a:prstGeom>
                      <a:noFill/>
                      <a:ln w="38100">
                        <a:noFill/>
                        <a:miter/>
                      </a:ln>
                    </p:spPr>
                  </p:pic>
                </p:oleObj>
              </mc:Fallback>
            </mc:AlternateContent>
          </a:graphicData>
        </a:graphic>
      </p:graphicFrame>
      <p:grpSp>
        <p:nvGrpSpPr>
          <p:cNvPr id="2" name="Group 9"/>
          <p:cNvGrpSpPr/>
          <p:nvPr/>
        </p:nvGrpSpPr>
        <p:grpSpPr>
          <a:xfrm>
            <a:off x="2124075" y="2318068"/>
            <a:ext cx="6577013" cy="892175"/>
            <a:chOff x="-8" y="-19"/>
            <a:chExt cx="4552" cy="562"/>
          </a:xfrm>
        </p:grpSpPr>
        <p:sp>
          <p:nvSpPr>
            <p:cNvPr id="20493" name="Text Box 10"/>
            <p:cNvSpPr txBox="1"/>
            <p:nvPr/>
          </p:nvSpPr>
          <p:spPr>
            <a:xfrm>
              <a:off x="32" y="-19"/>
              <a:ext cx="4512"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457200" lvl="0" indent="-457200" algn="ctr" eaLnBrk="1" hangingPunct="1">
                <a:spcBef>
                  <a:spcPct val="50000"/>
                </a:spcBef>
                <a:buFont typeface="宋体" panose="02010600030101010101" pitchFamily="2" charset="-122"/>
                <a:buAutoNum type="circleNumDbPlain"/>
              </a:pPr>
              <a:r>
                <a:rPr lang="zh-CN" altLang="en-US" sz="2400" b="1" dirty="0">
                  <a:solidFill>
                    <a:srgbClr val="000000"/>
                  </a:solidFill>
                  <a:latin typeface="Times New Roman" panose="02020603050405020304" pitchFamily="18" charset="0"/>
                </a:rPr>
                <a:t>额定值反映电气设备的使用安全性；</a:t>
              </a:r>
            </a:p>
          </p:txBody>
        </p:sp>
        <p:sp>
          <p:nvSpPr>
            <p:cNvPr id="20494" name="Text Box 11"/>
            <p:cNvSpPr txBox="1"/>
            <p:nvPr/>
          </p:nvSpPr>
          <p:spPr>
            <a:xfrm>
              <a:off x="-8" y="253"/>
              <a:ext cx="436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457200" lvl="0" indent="-457200" algn="ctr" eaLnBrk="1" hangingPunct="1">
                <a:spcBef>
                  <a:spcPct val="50000"/>
                </a:spcBef>
                <a:buFont typeface="宋体" panose="02010600030101010101" pitchFamily="2" charset="-122"/>
                <a:buAutoNum type="circleNumDbPlain" startAt="2"/>
              </a:pPr>
              <a:r>
                <a:rPr lang="zh-CN" altLang="en-US" sz="2400" b="1" dirty="0">
                  <a:solidFill>
                    <a:srgbClr val="000000"/>
                  </a:solidFill>
                  <a:latin typeface="Times New Roman" panose="02020603050405020304" pitchFamily="18" charset="0"/>
                </a:rPr>
                <a:t>额定值表示电气设备的使用能力。</a:t>
              </a:r>
            </a:p>
          </p:txBody>
        </p:sp>
      </p:grpSp>
      <p:sp>
        <p:nvSpPr>
          <p:cNvPr id="20487" name="Rectangle 16"/>
          <p:cNvSpPr/>
          <p:nvPr/>
        </p:nvSpPr>
        <p:spPr>
          <a:xfrm>
            <a:off x="2146300" y="3354705"/>
            <a:ext cx="6686550" cy="82994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solidFill>
                  <a:srgbClr val="CC0000"/>
                </a:solidFill>
                <a:latin typeface="Times New Roman" panose="02020603050405020304" pitchFamily="18" charset="0"/>
              </a:rPr>
              <a:t> </a:t>
            </a:r>
            <a:r>
              <a:rPr lang="zh-CN" altLang="en-US" sz="2400" b="1" dirty="0">
                <a:solidFill>
                  <a:srgbClr val="CC0000"/>
                </a:solidFill>
                <a:latin typeface="Times New Roman" panose="02020603050405020304" pitchFamily="18" charset="0"/>
              </a:rPr>
              <a:t>注意：</a:t>
            </a:r>
            <a:r>
              <a:rPr lang="zh-CN" altLang="en-US" sz="2400" b="1" dirty="0">
                <a:latin typeface="Times New Roman" panose="02020603050405020304" pitchFamily="18" charset="0"/>
              </a:rPr>
              <a:t>电气设备工作时的实际值不一定都等于其</a:t>
            </a:r>
            <a:endParaRPr lang="en-US" altLang="zh-CN" sz="2400" b="1">
              <a:latin typeface="Times New Roman" panose="02020603050405020304" pitchFamily="18" charset="0"/>
            </a:endParaRPr>
          </a:p>
          <a:p>
            <a:pPr marL="0" lvl="0" indent="0" eaLnBrk="1" hangingPunct="1">
              <a:spcBef>
                <a:spcPct val="0"/>
              </a:spcBef>
              <a:buNone/>
            </a:pPr>
            <a:r>
              <a:rPr lang="zh-CN" altLang="en-US" sz="2400" b="1" dirty="0">
                <a:latin typeface="Times New Roman" panose="02020603050405020304" pitchFamily="18" charset="0"/>
              </a:rPr>
              <a:t> 额定值，要能够加以区别。</a:t>
            </a:r>
          </a:p>
        </p:txBody>
      </p:sp>
      <p:sp>
        <p:nvSpPr>
          <p:cNvPr id="20488" name="Text Box 1028"/>
          <p:cNvSpPr txBox="1">
            <a:spLocks noChangeArrowheads="1"/>
          </p:cNvSpPr>
          <p:nvPr/>
        </p:nvSpPr>
        <p:spPr bwMode="auto">
          <a:xfrm>
            <a:off x="1774825" y="4364355"/>
            <a:ext cx="4419600" cy="460375"/>
          </a:xfrm>
          <a:prstGeom prst="rect">
            <a:avLst/>
          </a:prstGeom>
          <a:noFill/>
          <a:ln>
            <a:noFill/>
          </a:ln>
        </p:spPr>
        <p:txBody>
          <a:bodyPr anchor="ctr">
            <a:spAutoFit/>
          </a:bodyPr>
          <a:lstStyle/>
          <a:p>
            <a:pPr marR="0" algn="ctr" defTabSz="914400" eaLnBrk="1" hangingPunct="1">
              <a:spcBef>
                <a:spcPct val="50000"/>
              </a:spcBef>
              <a:buClrTx/>
              <a:buSzTx/>
              <a:buFontTx/>
              <a:buNone/>
              <a:defRPr/>
            </a:pPr>
            <a:r>
              <a:rPr kumimoji="0" lang="zh-CN" altLang="en-US" sz="2400" kern="1200" cap="none" spc="0" normalizeH="0" baseline="0" noProof="0" dirty="0">
                <a:solidFill>
                  <a:srgbClr val="CC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电气设备的三种运行状态</a:t>
            </a:r>
          </a:p>
        </p:txBody>
      </p:sp>
      <p:sp>
        <p:nvSpPr>
          <p:cNvPr id="20489" name="Text Box 1029"/>
          <p:cNvSpPr txBox="1">
            <a:spLocks noChangeArrowheads="1"/>
          </p:cNvSpPr>
          <p:nvPr/>
        </p:nvSpPr>
        <p:spPr bwMode="auto">
          <a:xfrm>
            <a:off x="2135188" y="6049486"/>
            <a:ext cx="7239000" cy="460375"/>
          </a:xfrm>
          <a:prstGeom prst="rect">
            <a:avLst/>
          </a:prstGeom>
          <a:noFill/>
          <a:ln>
            <a:noFill/>
          </a:ln>
        </p:spPr>
        <p:txBody>
          <a:bodyPr anchor="ctr">
            <a:spAutoFit/>
          </a:bodyPr>
          <a:lstStyle/>
          <a:p>
            <a:pPr marR="0" defTabSz="914400" eaLnBrk="1" hangingPunct="1">
              <a:spcBef>
                <a:spcPct val="50000"/>
              </a:spcBef>
              <a:buClrTx/>
              <a:buSzTx/>
              <a:buFontTx/>
              <a:buNone/>
              <a:defRPr/>
            </a:pPr>
            <a:r>
              <a:rPr kumimoji="0" lang="zh-CN" altLang="en-US" sz="2400" kern="1200" cap="none" spc="0" normalizeH="0" baseline="0" noProof="0" dirty="0">
                <a:solidFill>
                  <a:srgbClr val="000099"/>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 欠载</a:t>
            </a:r>
            <a:r>
              <a:rPr kumimoji="0" lang="en-US" altLang="zh-CN" sz="2400" kern="1200" cap="none" spc="0" normalizeH="0" baseline="0" noProof="0" dirty="0">
                <a:solidFill>
                  <a:srgbClr val="000099"/>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a:t>
            </a:r>
            <a:r>
              <a:rPr kumimoji="0" lang="zh-CN" altLang="en-US" sz="2400" kern="1200" cap="none" spc="0" normalizeH="0" baseline="0" noProof="0" dirty="0">
                <a:solidFill>
                  <a:srgbClr val="000099"/>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轻载</a:t>
            </a:r>
            <a:r>
              <a:rPr kumimoji="0" lang="en-US" altLang="zh-CN" sz="2400" kern="1200" cap="none" spc="0" normalizeH="0" baseline="0" noProof="0" dirty="0">
                <a:solidFill>
                  <a:srgbClr val="000099"/>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a:t>
            </a:r>
            <a:r>
              <a:rPr kumimoji="0" lang="zh-CN" altLang="en-US" sz="2400" kern="1200" cap="none" spc="0" normalizeH="0" baseline="0" noProof="0" dirty="0">
                <a:solidFill>
                  <a:srgbClr val="000099"/>
                </a:solidFill>
                <a:latin typeface="Times New Roman" panose="02020603050405020304" pitchFamily="18" charset="0"/>
                <a:ea typeface="宋体" panose="02010600030101010101" pitchFamily="2" charset="-122"/>
                <a:cs typeface="+mn-cs"/>
              </a:rPr>
              <a:t>： </a:t>
            </a:r>
            <a:r>
              <a:rPr kumimoji="0" lang="en-US" altLang="zh-CN" sz="2400" i="1" kern="1200" cap="none" spc="0" normalizeH="0" baseline="0" noProof="0" dirty="0">
                <a:solidFill>
                  <a:srgbClr val="000000"/>
                </a:solidFill>
                <a:latin typeface="Times New Roman" panose="02020603050405020304" pitchFamily="18" charset="0"/>
                <a:ea typeface="宋体" panose="02010600030101010101" pitchFamily="2" charset="-122"/>
                <a:cs typeface="+mn-cs"/>
              </a:rPr>
              <a:t>I &lt; I</a:t>
            </a:r>
            <a:r>
              <a:rPr kumimoji="0" lang="en-US" altLang="zh-CN" sz="2400" kern="1200" cap="none" spc="0" normalizeH="0" baseline="-25000" noProof="0" dirty="0">
                <a:solidFill>
                  <a:srgbClr val="000000"/>
                </a:solidFill>
                <a:latin typeface="Times New Roman" panose="02020603050405020304" pitchFamily="18" charset="0"/>
                <a:ea typeface="宋体" panose="02010600030101010101" pitchFamily="2" charset="-122"/>
                <a:cs typeface="+mn-cs"/>
              </a:rPr>
              <a:t>N</a:t>
            </a:r>
            <a:r>
              <a:rPr kumimoji="0" lang="en-US" altLang="zh-CN" sz="2400" i="1" kern="1200" cap="none" spc="0" normalizeH="0" baseline="0" noProof="0" dirty="0">
                <a:solidFill>
                  <a:srgbClr val="000000"/>
                </a:solidFill>
                <a:latin typeface="Times New Roman" panose="02020603050405020304" pitchFamily="18" charset="0"/>
                <a:ea typeface="宋体" panose="02010600030101010101" pitchFamily="2" charset="-122"/>
                <a:cs typeface="+mn-cs"/>
              </a:rPr>
              <a:t> </a:t>
            </a:r>
            <a:r>
              <a:rPr kumimoji="0" lang="zh-CN" altLang="en-US" sz="2400" kern="1200" cap="none" spc="0" normalizeH="0" baseline="0" noProof="0" dirty="0">
                <a:solidFill>
                  <a:srgbClr val="000000"/>
                </a:solidFill>
                <a:latin typeface="Times New Roman" panose="02020603050405020304" pitchFamily="18" charset="0"/>
                <a:ea typeface="宋体" panose="02010600030101010101" pitchFamily="2" charset="-122"/>
                <a:cs typeface="+mn-cs"/>
              </a:rPr>
              <a:t>，</a:t>
            </a:r>
            <a:r>
              <a:rPr kumimoji="0" lang="en-US" altLang="zh-CN" sz="2400" i="1" kern="1200" cap="none" spc="0" normalizeH="0" baseline="0" noProof="0" dirty="0">
                <a:solidFill>
                  <a:srgbClr val="000000"/>
                </a:solidFill>
                <a:latin typeface="Times New Roman" panose="02020603050405020304" pitchFamily="18" charset="0"/>
                <a:ea typeface="宋体" panose="02010600030101010101" pitchFamily="2" charset="-122"/>
                <a:cs typeface="+mn-cs"/>
              </a:rPr>
              <a:t>P &lt; P</a:t>
            </a:r>
            <a:r>
              <a:rPr kumimoji="0" lang="en-US" altLang="zh-CN" sz="2400" kern="1200" cap="none" spc="0" normalizeH="0" baseline="-25000" noProof="0" dirty="0">
                <a:solidFill>
                  <a:srgbClr val="000000"/>
                </a:solidFill>
                <a:latin typeface="Times New Roman" panose="02020603050405020304" pitchFamily="18" charset="0"/>
                <a:ea typeface="宋体" panose="02010600030101010101" pitchFamily="2" charset="-122"/>
                <a:cs typeface="+mn-cs"/>
              </a:rPr>
              <a:t>N   </a:t>
            </a:r>
            <a:r>
              <a:rPr kumimoji="0" lang="en-US" altLang="zh-CN" sz="2400" kern="1200" cap="none" spc="0" normalizeH="0" baseline="0" noProof="0" dirty="0">
                <a:solidFill>
                  <a:srgbClr val="0066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a:t>
            </a:r>
            <a:r>
              <a:rPr kumimoji="0" lang="zh-CN" altLang="en-US" sz="2400" kern="1200" cap="none" spc="0" normalizeH="0" baseline="0" noProof="0" dirty="0">
                <a:solidFill>
                  <a:srgbClr val="0066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不经济</a:t>
            </a:r>
            <a:r>
              <a:rPr kumimoji="0" lang="en-US" altLang="zh-CN" sz="2400" kern="1200" cap="none" spc="0" normalizeH="0" baseline="0" noProof="0" dirty="0">
                <a:solidFill>
                  <a:srgbClr val="0066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a:t>
            </a:r>
            <a:r>
              <a:rPr kumimoji="0" lang="en-US" altLang="zh-CN" sz="2400" i="1" kern="1200" cap="none" spc="0" normalizeH="0" baseline="0" noProof="0" dirty="0">
                <a:solidFill>
                  <a:srgbClr val="000000"/>
                </a:solidFill>
                <a:latin typeface="Times New Roman" panose="02020603050405020304" pitchFamily="18" charset="0"/>
                <a:ea typeface="宋体" panose="02010600030101010101" pitchFamily="2" charset="-122"/>
                <a:cs typeface="+mn-cs"/>
              </a:rPr>
              <a:t> </a:t>
            </a:r>
          </a:p>
        </p:txBody>
      </p:sp>
      <p:graphicFrame>
        <p:nvGraphicFramePr>
          <p:cNvPr id="3" name="Object 10"/>
          <p:cNvGraphicFramePr>
            <a:graphicFrameLocks noChangeAspect="1"/>
          </p:cNvGraphicFramePr>
          <p:nvPr/>
        </p:nvGraphicFramePr>
        <p:xfrm>
          <a:off x="6134100" y="6294755"/>
          <a:ext cx="112713" cy="214313"/>
        </p:xfrm>
        <a:graphic>
          <a:graphicData uri="http://schemas.openxmlformats.org/presentationml/2006/ole">
            <mc:AlternateContent xmlns:mc="http://schemas.openxmlformats.org/markup-compatibility/2006">
              <mc:Choice xmlns:v="urn:schemas-microsoft-com:vml" Requires="v">
                <p:oleObj r:id="rId4" imgW="114300" imgH="215900" progId="Equation.3">
                  <p:embed/>
                </p:oleObj>
              </mc:Choice>
              <mc:Fallback>
                <p:oleObj r:id="rId4" imgW="114300" imgH="215900" progId="Equation.3">
                  <p:embed/>
                  <p:pic>
                    <p:nvPicPr>
                      <p:cNvPr id="0" name="图片 3076"/>
                      <p:cNvPicPr/>
                      <p:nvPr/>
                    </p:nvPicPr>
                    <p:blipFill>
                      <a:blip r:embed="rId3"/>
                      <a:stretch>
                        <a:fillRect/>
                      </a:stretch>
                    </p:blipFill>
                    <p:spPr>
                      <a:xfrm>
                        <a:off x="6134100" y="6294755"/>
                        <a:ext cx="112713" cy="214313"/>
                      </a:xfrm>
                      <a:prstGeom prst="rect">
                        <a:avLst/>
                      </a:prstGeom>
                      <a:noFill/>
                      <a:ln w="38100">
                        <a:noFill/>
                        <a:miter/>
                      </a:ln>
                    </p:spPr>
                  </p:pic>
                </p:oleObj>
              </mc:Fallback>
            </mc:AlternateContent>
          </a:graphicData>
        </a:graphic>
      </p:graphicFrame>
      <p:sp>
        <p:nvSpPr>
          <p:cNvPr id="20491" name="Text Box 1032"/>
          <p:cNvSpPr txBox="1">
            <a:spLocks noChangeArrowheads="1"/>
          </p:cNvSpPr>
          <p:nvPr/>
        </p:nvSpPr>
        <p:spPr bwMode="auto">
          <a:xfrm>
            <a:off x="2135188" y="4867593"/>
            <a:ext cx="7920038" cy="497205"/>
          </a:xfrm>
          <a:prstGeom prst="rect">
            <a:avLst/>
          </a:prstGeom>
          <a:noFill/>
          <a:ln>
            <a:noFill/>
          </a:ln>
        </p:spPr>
        <p:txBody>
          <a:bodyPr>
            <a:spAutoFit/>
          </a:bodyPr>
          <a:lstStyle/>
          <a:p>
            <a:pPr marR="0" defTabSz="914400" eaLnBrk="1" hangingPunct="1">
              <a:lnSpc>
                <a:spcPct val="110000"/>
              </a:lnSpc>
              <a:buClrTx/>
              <a:buSzTx/>
              <a:buFontTx/>
              <a:buNone/>
              <a:defRPr/>
            </a:pPr>
            <a:r>
              <a:rPr kumimoji="0" lang="zh-CN" altLang="en-US" sz="2400" kern="1200" cap="none" spc="0" normalizeH="0" baseline="0" noProof="0" dirty="0">
                <a:solidFill>
                  <a:srgbClr val="000099"/>
                </a:solidFill>
                <a:latin typeface="Times New Roman" panose="02020603050405020304" pitchFamily="18" charset="0"/>
                <a:ea typeface="宋体" panose="02010600030101010101" pitchFamily="2" charset="-122"/>
                <a:cs typeface="+mn-cs"/>
              </a:rPr>
              <a:t> 额定工作状态： </a:t>
            </a:r>
            <a:r>
              <a:rPr kumimoji="0" lang="en-US" altLang="zh-CN" sz="2400" i="1" kern="1200" cap="none" spc="0" normalizeH="0" baseline="0" noProof="0" dirty="0">
                <a:solidFill>
                  <a:srgbClr val="000000"/>
                </a:solidFill>
                <a:latin typeface="Times New Roman" panose="02020603050405020304" pitchFamily="18" charset="0"/>
                <a:ea typeface="宋体" panose="02010600030101010101" pitchFamily="2" charset="-122"/>
                <a:cs typeface="+mn-cs"/>
              </a:rPr>
              <a:t>I = I</a:t>
            </a:r>
            <a:r>
              <a:rPr kumimoji="0" lang="en-US" altLang="zh-CN" sz="2400" kern="1200" cap="none" spc="0" normalizeH="0" baseline="-25000" noProof="0" dirty="0">
                <a:solidFill>
                  <a:srgbClr val="000000"/>
                </a:solidFill>
                <a:latin typeface="Times New Roman" panose="02020603050405020304" pitchFamily="18" charset="0"/>
                <a:ea typeface="宋体" panose="02010600030101010101" pitchFamily="2" charset="-122"/>
                <a:cs typeface="+mn-cs"/>
              </a:rPr>
              <a:t>N</a:t>
            </a:r>
            <a:r>
              <a:rPr kumimoji="0" lang="en-US" altLang="zh-CN" sz="2400" i="1" kern="1200" cap="none" spc="0" normalizeH="0" baseline="0" noProof="0" dirty="0">
                <a:solidFill>
                  <a:srgbClr val="000000"/>
                </a:solidFill>
                <a:latin typeface="Times New Roman" panose="02020603050405020304" pitchFamily="18" charset="0"/>
                <a:ea typeface="宋体" panose="02010600030101010101" pitchFamily="2" charset="-122"/>
                <a:cs typeface="+mn-cs"/>
              </a:rPr>
              <a:t> </a:t>
            </a:r>
            <a:r>
              <a:rPr kumimoji="0" lang="zh-CN" altLang="en-US" sz="2400" kern="1200" cap="none" spc="0" normalizeH="0" baseline="0" noProof="0" dirty="0">
                <a:solidFill>
                  <a:srgbClr val="000000"/>
                </a:solidFill>
                <a:latin typeface="Times New Roman" panose="02020603050405020304" pitchFamily="18" charset="0"/>
                <a:ea typeface="宋体" panose="02010600030101010101" pitchFamily="2" charset="-122"/>
                <a:cs typeface="+mn-cs"/>
              </a:rPr>
              <a:t>，</a:t>
            </a:r>
            <a:r>
              <a:rPr kumimoji="0" lang="en-US" altLang="zh-CN" sz="2400" i="1" kern="1200" cap="none" spc="0" normalizeH="0" baseline="0" noProof="0" dirty="0">
                <a:solidFill>
                  <a:srgbClr val="000000"/>
                </a:solidFill>
                <a:latin typeface="Times New Roman" panose="02020603050405020304" pitchFamily="18" charset="0"/>
                <a:ea typeface="宋体" panose="02010600030101010101" pitchFamily="2" charset="-122"/>
                <a:cs typeface="+mn-cs"/>
              </a:rPr>
              <a:t>P = P</a:t>
            </a:r>
            <a:r>
              <a:rPr kumimoji="0" lang="en-US" altLang="zh-CN" sz="2400" kern="1200" cap="none" spc="0" normalizeH="0" baseline="-25000" noProof="0" dirty="0">
                <a:solidFill>
                  <a:srgbClr val="000000"/>
                </a:solidFill>
                <a:latin typeface="Times New Roman" panose="02020603050405020304" pitchFamily="18" charset="0"/>
                <a:ea typeface="宋体" panose="02010600030101010101" pitchFamily="2" charset="-122"/>
                <a:cs typeface="+mn-cs"/>
              </a:rPr>
              <a:t>N </a:t>
            </a:r>
            <a:r>
              <a:rPr kumimoji="0" lang="en-US" altLang="zh-CN" sz="2400" kern="1200" cap="none" spc="0" normalizeH="0" baseline="0" noProof="0" dirty="0">
                <a:solidFill>
                  <a:srgbClr val="0052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a:t>
            </a:r>
            <a:r>
              <a:rPr kumimoji="0" lang="zh-CN" altLang="en-US" sz="2400" kern="1200" cap="none" spc="0" normalizeH="0" baseline="0" noProof="0" dirty="0">
                <a:solidFill>
                  <a:srgbClr val="0052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经济合理安全可靠</a:t>
            </a:r>
            <a:r>
              <a:rPr kumimoji="0" lang="en-US" altLang="zh-CN" sz="2400" kern="1200" cap="none" spc="0" normalizeH="0" baseline="0" noProof="0" dirty="0">
                <a:solidFill>
                  <a:srgbClr val="0052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a:t>
            </a:r>
            <a:r>
              <a:rPr kumimoji="0" lang="en-US" altLang="zh-CN" sz="2400" kern="1200" cap="none" spc="0" normalizeH="0" baseline="0" noProof="0" dirty="0">
                <a:solidFill>
                  <a:srgbClr val="006600"/>
                </a:solidFill>
                <a:latin typeface="Times New Roman" panose="02020603050405020304" pitchFamily="18" charset="0"/>
                <a:ea typeface="宋体" panose="02010600030101010101" pitchFamily="2" charset="-122"/>
                <a:cs typeface="+mn-cs"/>
              </a:rPr>
              <a:t>      </a:t>
            </a:r>
            <a:endParaRPr kumimoji="0" lang="en-US" altLang="zh-CN" sz="2400" kern="1200" cap="none" spc="0" normalizeH="0" baseline="-25000" noProof="0" dirty="0">
              <a:solidFill>
                <a:srgbClr val="000000"/>
              </a:solidFill>
              <a:latin typeface="Times New Roman" panose="02020603050405020304" pitchFamily="18" charset="0"/>
              <a:ea typeface="宋体" panose="02010600030101010101" pitchFamily="2" charset="-122"/>
              <a:cs typeface="+mn-cs"/>
            </a:endParaRPr>
          </a:p>
        </p:txBody>
      </p:sp>
      <p:sp>
        <p:nvSpPr>
          <p:cNvPr id="20492" name="Text Box 1031"/>
          <p:cNvSpPr txBox="1">
            <a:spLocks noChangeArrowheads="1"/>
          </p:cNvSpPr>
          <p:nvPr/>
        </p:nvSpPr>
        <p:spPr bwMode="auto">
          <a:xfrm>
            <a:off x="2208213" y="5459730"/>
            <a:ext cx="8116888" cy="460375"/>
          </a:xfrm>
          <a:prstGeom prst="rect">
            <a:avLst/>
          </a:prstGeom>
          <a:noFill/>
          <a:ln>
            <a:noFill/>
          </a:ln>
        </p:spPr>
        <p:txBody>
          <a:bodyPr anchor="ctr">
            <a:spAutoFit/>
          </a:bodyPr>
          <a:lstStyle/>
          <a:p>
            <a:pPr marR="0" defTabSz="914400" eaLnBrk="1" hangingPunct="1">
              <a:spcBef>
                <a:spcPct val="50000"/>
              </a:spcBef>
              <a:buClrTx/>
              <a:buSzTx/>
              <a:buFontTx/>
              <a:buNone/>
              <a:defRPr/>
            </a:pPr>
            <a:r>
              <a:rPr kumimoji="0" lang="zh-CN" altLang="en-US" sz="2400" kern="1200" cap="none" spc="0" normalizeH="0" baseline="0" noProof="0" dirty="0">
                <a:solidFill>
                  <a:srgbClr val="000099"/>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过载</a:t>
            </a:r>
            <a:r>
              <a:rPr kumimoji="0" lang="en-US" altLang="zh-CN" sz="2400" kern="1200" cap="none" spc="0" normalizeH="0" baseline="0" noProof="0" dirty="0">
                <a:solidFill>
                  <a:srgbClr val="000099"/>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a:t>
            </a:r>
            <a:r>
              <a:rPr kumimoji="0" lang="zh-CN" altLang="en-US" sz="2400" kern="1200" cap="none" spc="0" normalizeH="0" baseline="0" noProof="0" dirty="0">
                <a:solidFill>
                  <a:srgbClr val="000099"/>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超载</a:t>
            </a:r>
            <a:r>
              <a:rPr kumimoji="0" lang="en-US" altLang="zh-CN" sz="2400" kern="1200" cap="none" spc="0" normalizeH="0" baseline="0" noProof="0" dirty="0">
                <a:solidFill>
                  <a:srgbClr val="000099"/>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a:t>
            </a:r>
            <a:r>
              <a:rPr kumimoji="0" lang="zh-CN" altLang="en-US" sz="2400" kern="1200" cap="none" spc="0" normalizeH="0" baseline="0" noProof="0" dirty="0">
                <a:solidFill>
                  <a:srgbClr val="000099"/>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a:t>
            </a:r>
            <a:r>
              <a:rPr kumimoji="0" lang="zh-CN" altLang="en-US" sz="2400" kern="1200" cap="none" spc="0" normalizeH="0" baseline="0" noProof="0" dirty="0">
                <a:solidFill>
                  <a:srgbClr val="000099"/>
                </a:solidFill>
                <a:latin typeface="Times New Roman" panose="02020603050405020304" pitchFamily="18" charset="0"/>
                <a:ea typeface="宋体" panose="02010600030101010101" pitchFamily="2" charset="-122"/>
                <a:cs typeface="+mn-cs"/>
              </a:rPr>
              <a:t> </a:t>
            </a:r>
            <a:r>
              <a:rPr kumimoji="0" lang="en-US" altLang="zh-CN" sz="2400" i="1" kern="1200" cap="none" spc="0" normalizeH="0" baseline="0" noProof="0" dirty="0">
                <a:solidFill>
                  <a:srgbClr val="000000"/>
                </a:solidFill>
                <a:latin typeface="Times New Roman" panose="02020603050405020304" pitchFamily="18" charset="0"/>
                <a:ea typeface="宋体" panose="02010600030101010101" pitchFamily="2" charset="-122"/>
                <a:cs typeface="+mn-cs"/>
              </a:rPr>
              <a:t>I &gt; I</a:t>
            </a:r>
            <a:r>
              <a:rPr kumimoji="0" lang="en-US" altLang="zh-CN" sz="2400" kern="1200" cap="none" spc="0" normalizeH="0" baseline="-25000" noProof="0" dirty="0">
                <a:solidFill>
                  <a:srgbClr val="000000"/>
                </a:solidFill>
                <a:latin typeface="Times New Roman" panose="02020603050405020304" pitchFamily="18" charset="0"/>
                <a:ea typeface="宋体" panose="02010600030101010101" pitchFamily="2" charset="-122"/>
                <a:cs typeface="+mn-cs"/>
              </a:rPr>
              <a:t>N</a:t>
            </a:r>
            <a:r>
              <a:rPr kumimoji="0" lang="en-US" altLang="zh-CN" sz="2400" i="1" kern="1200" cap="none" spc="0" normalizeH="0" baseline="0" noProof="0" dirty="0">
                <a:solidFill>
                  <a:srgbClr val="000000"/>
                </a:solidFill>
                <a:latin typeface="Times New Roman" panose="02020603050405020304" pitchFamily="18" charset="0"/>
                <a:ea typeface="宋体" panose="02010600030101010101" pitchFamily="2" charset="-122"/>
                <a:cs typeface="+mn-cs"/>
              </a:rPr>
              <a:t> </a:t>
            </a:r>
            <a:r>
              <a:rPr kumimoji="0" lang="zh-CN" altLang="en-US" sz="2400" kern="1200" cap="none" spc="0" normalizeH="0" baseline="0" noProof="0" dirty="0">
                <a:solidFill>
                  <a:srgbClr val="000000"/>
                </a:solidFill>
                <a:latin typeface="Times New Roman" panose="02020603050405020304" pitchFamily="18" charset="0"/>
                <a:ea typeface="宋体" panose="02010600030101010101" pitchFamily="2" charset="-122"/>
                <a:cs typeface="+mn-cs"/>
              </a:rPr>
              <a:t>，</a:t>
            </a:r>
            <a:r>
              <a:rPr kumimoji="0" lang="en-US" altLang="zh-CN" sz="2400" i="1" kern="1200" cap="none" spc="0" normalizeH="0" baseline="0" noProof="0" dirty="0">
                <a:solidFill>
                  <a:srgbClr val="000000"/>
                </a:solidFill>
                <a:latin typeface="Times New Roman" panose="02020603050405020304" pitchFamily="18" charset="0"/>
                <a:ea typeface="宋体" panose="02010600030101010101" pitchFamily="2" charset="-122"/>
                <a:cs typeface="+mn-cs"/>
              </a:rPr>
              <a:t>P &gt; P</a:t>
            </a:r>
            <a:r>
              <a:rPr kumimoji="0" lang="en-US" altLang="zh-CN" sz="2400" kern="1200" cap="none" spc="0" normalizeH="0" baseline="-25000" noProof="0" dirty="0">
                <a:solidFill>
                  <a:srgbClr val="000000"/>
                </a:solidFill>
                <a:latin typeface="Times New Roman" panose="02020603050405020304" pitchFamily="18" charset="0"/>
                <a:ea typeface="宋体" panose="02010600030101010101" pitchFamily="2" charset="-122"/>
                <a:cs typeface="+mn-cs"/>
              </a:rPr>
              <a:t>N  </a:t>
            </a:r>
            <a:r>
              <a:rPr kumimoji="0" lang="en-US" altLang="zh-CN" sz="2400" kern="1200" cap="none" spc="0" normalizeH="0" baseline="0" noProof="0" dirty="0">
                <a:solidFill>
                  <a:srgbClr val="0066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a:t>
            </a:r>
            <a:r>
              <a:rPr kumimoji="0" lang="zh-CN" altLang="en-US" sz="2400" kern="1200" cap="none" spc="0" normalizeH="0" baseline="0" noProof="0" dirty="0">
                <a:solidFill>
                  <a:srgbClr val="0066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设备易损坏</a:t>
            </a:r>
            <a:r>
              <a:rPr kumimoji="0" lang="en-US" altLang="zh-CN" sz="2400" kern="1200" cap="none" spc="0" normalizeH="0" baseline="0" noProof="0" dirty="0">
                <a:solidFill>
                  <a:srgbClr val="0066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a:t>
            </a:r>
            <a:endParaRPr kumimoji="0" lang="en-US" altLang="zh-CN" sz="2400" kern="1200" cap="none" spc="0" normalizeH="0" baseline="-25000" noProof="0" dirty="0">
              <a:solidFill>
                <a:srgbClr val="00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30731" name="Text Box 3"/>
          <p:cNvSpPr txBox="1">
            <a:spLocks noChangeArrowheads="1"/>
          </p:cNvSpPr>
          <p:nvPr/>
        </p:nvSpPr>
        <p:spPr bwMode="auto">
          <a:xfrm>
            <a:off x="1919288" y="1236980"/>
            <a:ext cx="3355975" cy="460375"/>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C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(4) </a:t>
            </a:r>
            <a:r>
              <a:rPr kumimoji="0" lang="zh-CN" altLang="en-US" sz="2400" b="1" i="0" u="none" strike="noStrike" kern="1200" cap="none" spc="0" normalizeH="0" baseline="0" noProof="0" dirty="0">
                <a:ln>
                  <a:noFill/>
                </a:ln>
                <a:solidFill>
                  <a:srgbClr val="C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额定值与实际值</a:t>
            </a:r>
          </a:p>
        </p:txBody>
      </p:sp>
      <p:sp>
        <p:nvSpPr>
          <p:cNvPr id="4" name="Text Box 2"/>
          <p:cNvSpPr txBox="1"/>
          <p:nvPr/>
        </p:nvSpPr>
        <p:spPr>
          <a:xfrm>
            <a:off x="3072130" y="332740"/>
            <a:ext cx="4114800" cy="5835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zh-CN" altLang="en-US" sz="3200" b="1" dirty="0">
                <a:solidFill>
                  <a:schemeClr val="tx2"/>
                </a:solidFill>
                <a:latin typeface="微软雅黑" panose="020B0503020204020204" charset="-122"/>
                <a:ea typeface="微软雅黑" panose="020B0503020204020204" charset="-122"/>
                <a:cs typeface="微软雅黑" panose="020B0503020204020204" charset="-122"/>
              </a:rPr>
              <a:t>1.4.1　电源有载工作</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wipe(left)">
                                      <p:cBhvr>
                                        <p:cTn id="7" dur="500"/>
                                        <p:tgtEl>
                                          <p:spTgt spid="204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487"/>
                                        </p:tgtEl>
                                        <p:attrNameLst>
                                          <p:attrName>style.visibility</p:attrName>
                                        </p:attrNameLst>
                                      </p:cBhvr>
                                      <p:to>
                                        <p:strVal val="visible"/>
                                      </p:to>
                                    </p:set>
                                    <p:animEffect transition="in" filter="wipe(left)">
                                      <p:cBhvr>
                                        <p:cTn id="17" dur="500"/>
                                        <p:tgtEl>
                                          <p:spTgt spid="2048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488"/>
                                        </p:tgtEl>
                                        <p:attrNameLst>
                                          <p:attrName>style.visibility</p:attrName>
                                        </p:attrNameLst>
                                      </p:cBhvr>
                                      <p:to>
                                        <p:strVal val="visible"/>
                                      </p:to>
                                    </p:set>
                                    <p:animEffect transition="in" filter="wipe(left)">
                                      <p:cBhvr>
                                        <p:cTn id="22" dur="500"/>
                                        <p:tgtEl>
                                          <p:spTgt spid="2048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491"/>
                                        </p:tgtEl>
                                        <p:attrNameLst>
                                          <p:attrName>style.visibility</p:attrName>
                                        </p:attrNameLst>
                                      </p:cBhvr>
                                      <p:to>
                                        <p:strVal val="visible"/>
                                      </p:to>
                                    </p:set>
                                    <p:animEffect transition="in" filter="wipe(left)">
                                      <p:cBhvr>
                                        <p:cTn id="27" dur="500"/>
                                        <p:tgtEl>
                                          <p:spTgt spid="2049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492"/>
                                        </p:tgtEl>
                                        <p:attrNameLst>
                                          <p:attrName>style.visibility</p:attrName>
                                        </p:attrNameLst>
                                      </p:cBhvr>
                                      <p:to>
                                        <p:strVal val="visible"/>
                                      </p:to>
                                    </p:set>
                                    <p:animEffect transition="in" filter="blinds(horizontal)">
                                      <p:cBhvr>
                                        <p:cTn id="32" dur="500"/>
                                        <p:tgtEl>
                                          <p:spTgt spid="2049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0489"/>
                                        </p:tgtEl>
                                        <p:attrNameLst>
                                          <p:attrName>style.visibility</p:attrName>
                                        </p:attrNameLst>
                                      </p:cBhvr>
                                      <p:to>
                                        <p:strVal val="visible"/>
                                      </p:to>
                                    </p:set>
                                    <p:animEffect transition="in" filter="blinds(horizontal)">
                                      <p:cBhvr>
                                        <p:cTn id="37" dur="500"/>
                                        <p:tgtEl>
                                          <p:spTgt spid="20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p:bldP spid="20487" grpId="0"/>
      <p:bldP spid="20488" grpId="0"/>
      <p:bldP spid="20489" grpId="0"/>
      <p:bldP spid="20491" grpId="0"/>
      <p:bldP spid="2049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p:nvPr/>
        </p:nvSpPr>
        <p:spPr>
          <a:xfrm>
            <a:off x="2068513" y="304800"/>
            <a:ext cx="4484687" cy="762000"/>
          </a:xfrm>
          <a:prstGeom prst="rect">
            <a:avLst/>
          </a:prstGeom>
          <a:noFill/>
          <a:ln w="9525">
            <a:noFill/>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lvl="0" algn="ctr" eaLnBrk="1" hangingPunct="1"/>
            <a:endParaRPr lang="zh-CN" altLang="en-US" sz="2800" b="1" dirty="0">
              <a:solidFill>
                <a:srgbClr val="FFFF00"/>
              </a:solidFill>
              <a:latin typeface="Times New Roman" panose="02020603050405020304" pitchFamily="18" charset="0"/>
            </a:endParaRPr>
          </a:p>
        </p:txBody>
      </p:sp>
      <p:sp>
        <p:nvSpPr>
          <p:cNvPr id="21507" name="Text Box 3"/>
          <p:cNvSpPr txBox="1"/>
          <p:nvPr/>
        </p:nvSpPr>
        <p:spPr>
          <a:xfrm>
            <a:off x="1997075" y="2462054"/>
            <a:ext cx="121920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CC0000"/>
                </a:solidFill>
                <a:latin typeface="Times New Roman" panose="02020603050405020304" pitchFamily="18" charset="0"/>
              </a:rPr>
              <a:t>特征</a:t>
            </a:r>
            <a:r>
              <a:rPr lang="en-US" altLang="zh-CN" sz="2400" b="1">
                <a:solidFill>
                  <a:srgbClr val="CC0000"/>
                </a:solidFill>
                <a:latin typeface="Times New Roman" panose="02020603050405020304" pitchFamily="18" charset="0"/>
              </a:rPr>
              <a:t>:</a:t>
            </a:r>
          </a:p>
        </p:txBody>
      </p:sp>
      <p:sp>
        <p:nvSpPr>
          <p:cNvPr id="21508" name="Rectangle 32"/>
          <p:cNvSpPr/>
          <p:nvPr/>
        </p:nvSpPr>
        <p:spPr>
          <a:xfrm>
            <a:off x="3071813" y="332740"/>
            <a:ext cx="3097212" cy="5835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zh-CN" altLang="en-US" sz="3200" b="1" dirty="0">
                <a:solidFill>
                  <a:schemeClr val="tx2"/>
                </a:solidFill>
                <a:latin typeface="微软雅黑" panose="020B0503020204020204" charset="-122"/>
                <a:ea typeface="微软雅黑" panose="020B0503020204020204" charset="-122"/>
                <a:cs typeface="微软雅黑" panose="020B0503020204020204" charset="-122"/>
              </a:rPr>
              <a:t>1.4.2  电源开路</a:t>
            </a:r>
          </a:p>
        </p:txBody>
      </p:sp>
      <p:grpSp>
        <p:nvGrpSpPr>
          <p:cNvPr id="6" name="Group 33"/>
          <p:cNvGrpSpPr/>
          <p:nvPr/>
        </p:nvGrpSpPr>
        <p:grpSpPr>
          <a:xfrm>
            <a:off x="1847850" y="3067685"/>
            <a:ext cx="5524500" cy="1546225"/>
            <a:chOff x="0" y="0"/>
            <a:chExt cx="3480" cy="974"/>
          </a:xfrm>
        </p:grpSpPr>
        <p:sp>
          <p:nvSpPr>
            <p:cNvPr id="21559" name="Rectangle 34"/>
            <p:cNvSpPr/>
            <p:nvPr/>
          </p:nvSpPr>
          <p:spPr>
            <a:xfrm>
              <a:off x="96" y="0"/>
              <a:ext cx="837" cy="25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85000"/>
                </a:lnSpc>
                <a:spcBef>
                  <a:spcPct val="10000"/>
                </a:spcBef>
                <a:buNone/>
              </a:pPr>
              <a:r>
                <a:rPr lang="en-US" altLang="zh-CN" sz="2400" b="1" i="1">
                  <a:solidFill>
                    <a:srgbClr val="000000"/>
                  </a:solidFill>
                  <a:latin typeface="Times New Roman" panose="02020603050405020304" pitchFamily="18" charset="0"/>
                </a:rPr>
                <a:t>I = </a:t>
              </a:r>
              <a:r>
                <a:rPr lang="en-US" altLang="zh-CN" sz="2400" b="1">
                  <a:solidFill>
                    <a:srgbClr val="000000"/>
                  </a:solidFill>
                  <a:latin typeface="Times New Roman" panose="02020603050405020304" pitchFamily="18" charset="0"/>
                </a:rPr>
                <a:t>0</a:t>
              </a:r>
            </a:p>
          </p:txBody>
        </p:sp>
        <p:sp>
          <p:nvSpPr>
            <p:cNvPr id="21560" name="Text Box 35"/>
            <p:cNvSpPr txBox="1"/>
            <p:nvPr/>
          </p:nvSpPr>
          <p:spPr>
            <a:xfrm>
              <a:off x="1358" y="380"/>
              <a:ext cx="2122" cy="25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85000"/>
                </a:lnSpc>
                <a:spcBef>
                  <a:spcPct val="0"/>
                </a:spcBef>
                <a:buNone/>
              </a:pPr>
              <a:r>
                <a:rPr lang="zh-CN" altLang="en-US" sz="2400" b="1" dirty="0">
                  <a:latin typeface="Times New Roman" panose="02020603050405020304" pitchFamily="18" charset="0"/>
                </a:rPr>
                <a:t>电源端电压</a:t>
              </a:r>
              <a:r>
                <a:rPr lang="zh-CN" altLang="en-US" sz="2400" b="1" dirty="0">
                  <a:solidFill>
                    <a:srgbClr val="000099"/>
                  </a:solidFill>
                  <a:latin typeface="Times New Roman" panose="02020603050405020304" pitchFamily="18" charset="0"/>
                </a:rPr>
                <a:t> </a:t>
              </a:r>
              <a:r>
                <a:rPr lang="en-US" altLang="zh-CN" sz="2400" b="1">
                  <a:solidFill>
                    <a:srgbClr val="000099"/>
                  </a:solidFill>
                  <a:latin typeface="Times New Roman" panose="02020603050405020304" pitchFamily="18" charset="0"/>
                </a:rPr>
                <a:t>( </a:t>
              </a:r>
              <a:r>
                <a:rPr lang="zh-CN" altLang="en-US" sz="2400" b="1" dirty="0">
                  <a:solidFill>
                    <a:srgbClr val="000099"/>
                  </a:solidFill>
                  <a:latin typeface="Times New Roman" panose="02020603050405020304" pitchFamily="18" charset="0"/>
                </a:rPr>
                <a:t>开路电压 </a:t>
              </a:r>
              <a:r>
                <a:rPr lang="en-US" altLang="zh-CN" sz="2400" b="1">
                  <a:solidFill>
                    <a:srgbClr val="000099"/>
                  </a:solidFill>
                  <a:latin typeface="Times New Roman" panose="02020603050405020304" pitchFamily="18" charset="0"/>
                </a:rPr>
                <a:t>)</a:t>
              </a:r>
            </a:p>
          </p:txBody>
        </p:sp>
        <p:sp>
          <p:nvSpPr>
            <p:cNvPr id="21561" name="Text Box 36"/>
            <p:cNvSpPr txBox="1"/>
            <p:nvPr/>
          </p:nvSpPr>
          <p:spPr>
            <a:xfrm>
              <a:off x="1377" y="687"/>
              <a:ext cx="886" cy="25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85000"/>
                </a:lnSpc>
                <a:spcBef>
                  <a:spcPct val="0"/>
                </a:spcBef>
                <a:buNone/>
              </a:pPr>
              <a:r>
                <a:rPr lang="zh-CN" altLang="en-US" sz="2400" b="1" dirty="0">
                  <a:latin typeface="Times New Roman" panose="02020603050405020304" pitchFamily="18" charset="0"/>
                </a:rPr>
                <a:t>负载功率</a:t>
              </a:r>
              <a:endParaRPr lang="zh-CN" altLang="en-US" sz="2400" b="1" dirty="0">
                <a:solidFill>
                  <a:srgbClr val="FF0000"/>
                </a:solidFill>
                <a:latin typeface="Times New Roman" panose="02020603050405020304" pitchFamily="18" charset="0"/>
              </a:endParaRPr>
            </a:p>
          </p:txBody>
        </p:sp>
        <p:sp>
          <p:nvSpPr>
            <p:cNvPr id="21562" name="AutoShape 37"/>
            <p:cNvSpPr/>
            <p:nvPr/>
          </p:nvSpPr>
          <p:spPr>
            <a:xfrm>
              <a:off x="0" y="95"/>
              <a:ext cx="192" cy="768"/>
            </a:xfrm>
            <a:prstGeom prst="leftBrace">
              <a:avLst>
                <a:gd name="adj1" fmla="val 33333"/>
                <a:gd name="adj2" fmla="val 50000"/>
              </a:avLst>
            </a:prstGeom>
            <a:no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1563" name="Rectangle 38"/>
            <p:cNvSpPr/>
            <p:nvPr/>
          </p:nvSpPr>
          <p:spPr>
            <a:xfrm>
              <a:off x="207" y="356"/>
              <a:ext cx="978" cy="25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85000"/>
                </a:lnSpc>
                <a:spcBef>
                  <a:spcPct val="10000"/>
                </a:spcBef>
                <a:buNone/>
              </a:pPr>
              <a:r>
                <a:rPr lang="en-US" altLang="zh-CN" sz="2400" b="1" i="1">
                  <a:solidFill>
                    <a:srgbClr val="000000"/>
                  </a:solidFill>
                  <a:latin typeface="Times New Roman" panose="02020603050405020304" pitchFamily="18" charset="0"/>
                </a:rPr>
                <a:t>U</a:t>
              </a:r>
              <a:r>
                <a:rPr lang="en-US" altLang="zh-CN" sz="2400" b="1" baseline="-25000">
                  <a:solidFill>
                    <a:srgbClr val="000000"/>
                  </a:solidFill>
                  <a:latin typeface="Times New Roman" panose="02020603050405020304" pitchFamily="18" charset="0"/>
                </a:rPr>
                <a:t> </a:t>
              </a:r>
              <a:r>
                <a:rPr lang="en-US" altLang="zh-CN" sz="2400" b="1" i="1">
                  <a:solidFill>
                    <a:srgbClr val="000000"/>
                  </a:solidFill>
                  <a:latin typeface="Times New Roman" panose="02020603050405020304" pitchFamily="18" charset="0"/>
                </a:rPr>
                <a:t>= U</a:t>
              </a:r>
              <a:r>
                <a:rPr lang="en-US" altLang="zh-CN" sz="2400" b="1" baseline="-25000">
                  <a:solidFill>
                    <a:srgbClr val="000000"/>
                  </a:solidFill>
                  <a:latin typeface="Times New Roman" panose="02020603050405020304" pitchFamily="18" charset="0"/>
                </a:rPr>
                <a:t>0</a:t>
              </a:r>
              <a:r>
                <a:rPr lang="en-US" altLang="zh-CN" sz="2400" b="1" i="1">
                  <a:solidFill>
                    <a:srgbClr val="000000"/>
                  </a:solidFill>
                  <a:latin typeface="Times New Roman" panose="02020603050405020304" pitchFamily="18" charset="0"/>
                </a:rPr>
                <a:t> = E</a:t>
              </a:r>
              <a:endParaRPr lang="en-US" altLang="zh-CN" sz="2400" b="1">
                <a:solidFill>
                  <a:srgbClr val="000000"/>
                </a:solidFill>
                <a:latin typeface="Times New Roman" panose="02020603050405020304" pitchFamily="18" charset="0"/>
              </a:endParaRPr>
            </a:p>
          </p:txBody>
        </p:sp>
        <p:sp>
          <p:nvSpPr>
            <p:cNvPr id="21564" name="Rectangle 39"/>
            <p:cNvSpPr/>
            <p:nvPr/>
          </p:nvSpPr>
          <p:spPr>
            <a:xfrm>
              <a:off x="0" y="719"/>
              <a:ext cx="945" cy="25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85000"/>
                </a:lnSpc>
                <a:spcBef>
                  <a:spcPct val="10000"/>
                </a:spcBef>
                <a:buNone/>
              </a:pPr>
              <a:r>
                <a:rPr lang="en-US" altLang="zh-CN" sz="2400" b="1" i="1">
                  <a:solidFill>
                    <a:srgbClr val="000000"/>
                  </a:solidFill>
                  <a:latin typeface="Times New Roman" panose="02020603050405020304" pitchFamily="18" charset="0"/>
                </a:rPr>
                <a:t>P</a:t>
              </a:r>
              <a:r>
                <a:rPr lang="en-US" altLang="zh-CN" sz="2400" b="1" baseline="-25000">
                  <a:solidFill>
                    <a:srgbClr val="000000"/>
                  </a:solidFill>
                  <a:latin typeface="Times New Roman" panose="02020603050405020304" pitchFamily="18" charset="0"/>
                </a:rPr>
                <a:t> </a:t>
              </a:r>
              <a:r>
                <a:rPr lang="en-US" altLang="zh-CN" sz="2400" b="1" i="1">
                  <a:solidFill>
                    <a:srgbClr val="000000"/>
                  </a:solidFill>
                  <a:latin typeface="Times New Roman" panose="02020603050405020304" pitchFamily="18" charset="0"/>
                </a:rPr>
                <a:t>= </a:t>
              </a:r>
              <a:r>
                <a:rPr lang="en-US" altLang="zh-CN" sz="2400" b="1">
                  <a:solidFill>
                    <a:srgbClr val="000000"/>
                  </a:solidFill>
                  <a:latin typeface="Times New Roman" panose="02020603050405020304" pitchFamily="18" charset="0"/>
                </a:rPr>
                <a:t>0</a:t>
              </a:r>
            </a:p>
          </p:txBody>
        </p:sp>
      </p:grpSp>
      <p:sp>
        <p:nvSpPr>
          <p:cNvPr id="21543" name="Text Box 40"/>
          <p:cNvSpPr txBox="1"/>
          <p:nvPr/>
        </p:nvSpPr>
        <p:spPr>
          <a:xfrm>
            <a:off x="1993900" y="5584984"/>
            <a:ext cx="5541963" cy="86614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10000"/>
              </a:spcBef>
              <a:buNone/>
            </a:pPr>
            <a:r>
              <a:rPr lang="en-US" altLang="zh-CN" sz="2400" b="1">
                <a:latin typeface="Times New Roman" panose="02020603050405020304" pitchFamily="18" charset="0"/>
              </a:rPr>
              <a:t>(1) </a:t>
            </a:r>
            <a:r>
              <a:rPr lang="zh-CN" altLang="en-US" sz="2400" b="1" dirty="0">
                <a:latin typeface="Times New Roman" panose="02020603050405020304" pitchFamily="18" charset="0"/>
              </a:rPr>
              <a:t>开路处的电流等于零；</a:t>
            </a:r>
            <a:endParaRPr lang="en-US" altLang="zh-CN" sz="2400" b="1">
              <a:latin typeface="Times New Roman" panose="02020603050405020304" pitchFamily="18" charset="0"/>
            </a:endParaRPr>
          </a:p>
          <a:p>
            <a:pPr marL="0" lvl="0" indent="0" eaLnBrk="1" hangingPunct="1">
              <a:spcBef>
                <a:spcPct val="10000"/>
              </a:spcBef>
              <a:buNone/>
            </a:pPr>
            <a:r>
              <a:rPr lang="en-US" altLang="zh-CN" sz="2400" b="1">
                <a:latin typeface="Times New Roman" panose="02020603050405020304" pitchFamily="18" charset="0"/>
              </a:rPr>
              <a:t>(2) </a:t>
            </a:r>
            <a:r>
              <a:rPr lang="zh-CN" altLang="en-US" sz="2400" b="1" dirty="0">
                <a:latin typeface="Times New Roman" panose="02020603050405020304" pitchFamily="18" charset="0"/>
              </a:rPr>
              <a:t>开路处的电压 </a:t>
            </a:r>
            <a:r>
              <a:rPr lang="en-US" altLang="zh-CN" sz="2400" b="1" i="1">
                <a:latin typeface="Times New Roman" panose="02020603050405020304" pitchFamily="18" charset="0"/>
              </a:rPr>
              <a:t>U </a:t>
            </a:r>
            <a:r>
              <a:rPr lang="zh-CN" altLang="en-US" sz="2400" b="1" dirty="0">
                <a:latin typeface="Times New Roman" panose="02020603050405020304" pitchFamily="18" charset="0"/>
              </a:rPr>
              <a:t>视电路情况而定。</a:t>
            </a:r>
          </a:p>
        </p:txBody>
      </p:sp>
      <p:sp>
        <p:nvSpPr>
          <p:cNvPr id="21544" name="Text Box 41"/>
          <p:cNvSpPr txBox="1"/>
          <p:nvPr/>
        </p:nvSpPr>
        <p:spPr>
          <a:xfrm>
            <a:off x="1867853" y="4894104"/>
            <a:ext cx="370332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CC0000"/>
                </a:solidFill>
                <a:latin typeface="宋体" panose="02010600030101010101" pitchFamily="2" charset="-122"/>
              </a:rPr>
              <a:t>电路中某处断开时的特征</a:t>
            </a:r>
            <a:r>
              <a:rPr lang="en-US" altLang="zh-CN" sz="2400" b="1">
                <a:solidFill>
                  <a:srgbClr val="CC0000"/>
                </a:solidFill>
                <a:latin typeface="宋体" panose="02010600030101010101" pitchFamily="2" charset="-122"/>
              </a:rPr>
              <a:t>:</a:t>
            </a:r>
            <a:endParaRPr lang="en-US" altLang="zh-CN" sz="2400" b="1">
              <a:solidFill>
                <a:srgbClr val="CC0000"/>
              </a:solidFill>
              <a:latin typeface="Times New Roman" panose="02020603050405020304" pitchFamily="18" charset="0"/>
            </a:endParaRPr>
          </a:p>
        </p:txBody>
      </p:sp>
      <p:grpSp>
        <p:nvGrpSpPr>
          <p:cNvPr id="7" name="Group 42"/>
          <p:cNvGrpSpPr/>
          <p:nvPr/>
        </p:nvGrpSpPr>
        <p:grpSpPr>
          <a:xfrm>
            <a:off x="7593013" y="4721860"/>
            <a:ext cx="2462213" cy="1584325"/>
            <a:chOff x="0" y="-45"/>
            <a:chExt cx="1551" cy="998"/>
          </a:xfrm>
        </p:grpSpPr>
        <p:sp>
          <p:nvSpPr>
            <p:cNvPr id="21549" name="Line 43"/>
            <p:cNvSpPr/>
            <p:nvPr/>
          </p:nvSpPr>
          <p:spPr>
            <a:xfrm>
              <a:off x="624" y="327"/>
              <a:ext cx="624" cy="0"/>
            </a:xfrm>
            <a:prstGeom prst="line">
              <a:avLst/>
            </a:prstGeom>
            <a:ln w="38100" cap="flat" cmpd="sng">
              <a:solidFill>
                <a:srgbClr val="000000"/>
              </a:solidFill>
              <a:prstDash val="solid"/>
              <a:headEnd type="none" w="med" len="med"/>
              <a:tailEnd type="none" w="med" len="med"/>
            </a:ln>
          </p:spPr>
        </p:sp>
        <p:sp>
          <p:nvSpPr>
            <p:cNvPr id="21550" name="Line 44"/>
            <p:cNvSpPr/>
            <p:nvPr/>
          </p:nvSpPr>
          <p:spPr>
            <a:xfrm flipV="1">
              <a:off x="624" y="807"/>
              <a:ext cx="624" cy="0"/>
            </a:xfrm>
            <a:prstGeom prst="line">
              <a:avLst/>
            </a:prstGeom>
            <a:ln w="38100" cap="flat" cmpd="sng">
              <a:solidFill>
                <a:srgbClr val="000000"/>
              </a:solidFill>
              <a:prstDash val="solid"/>
              <a:headEnd type="none" w="med" len="med"/>
              <a:tailEnd type="none" w="med" len="med"/>
            </a:ln>
          </p:spPr>
        </p:sp>
        <p:sp>
          <p:nvSpPr>
            <p:cNvPr id="21551" name="Oval 45"/>
            <p:cNvSpPr/>
            <p:nvPr/>
          </p:nvSpPr>
          <p:spPr>
            <a:xfrm>
              <a:off x="1242" y="304"/>
              <a:ext cx="54" cy="54"/>
            </a:xfrm>
            <a:prstGeom prst="ellipse">
              <a:avLst/>
            </a:prstGeom>
            <a:noFill/>
            <a:ln w="381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1552" name="Oval 46"/>
            <p:cNvSpPr/>
            <p:nvPr/>
          </p:nvSpPr>
          <p:spPr>
            <a:xfrm>
              <a:off x="1242" y="782"/>
              <a:ext cx="54" cy="54"/>
            </a:xfrm>
            <a:prstGeom prst="ellipse">
              <a:avLst/>
            </a:prstGeom>
            <a:noFill/>
            <a:ln w="381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1553" name="Line 47"/>
            <p:cNvSpPr/>
            <p:nvPr/>
          </p:nvSpPr>
          <p:spPr>
            <a:xfrm>
              <a:off x="864" y="262"/>
              <a:ext cx="288" cy="0"/>
            </a:xfrm>
            <a:prstGeom prst="line">
              <a:avLst/>
            </a:prstGeom>
            <a:ln w="38100" cap="flat" cmpd="sng">
              <a:solidFill>
                <a:srgbClr val="FF0000"/>
              </a:solidFill>
              <a:prstDash val="solid"/>
              <a:headEnd type="none" w="med" len="med"/>
              <a:tailEnd type="triangle" w="med" len="med"/>
            </a:ln>
          </p:spPr>
        </p:sp>
        <p:sp>
          <p:nvSpPr>
            <p:cNvPr id="21554" name="Text Box 48"/>
            <p:cNvSpPr txBox="1"/>
            <p:nvPr/>
          </p:nvSpPr>
          <p:spPr>
            <a:xfrm>
              <a:off x="859" y="-45"/>
              <a:ext cx="24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FF0000"/>
                  </a:solidFill>
                  <a:latin typeface="Times New Roman" panose="02020603050405020304" pitchFamily="18" charset="0"/>
                </a:rPr>
                <a:t>I</a:t>
              </a:r>
            </a:p>
          </p:txBody>
        </p:sp>
        <p:sp>
          <p:nvSpPr>
            <p:cNvPr id="21555" name="Text Box 49"/>
            <p:cNvSpPr txBox="1"/>
            <p:nvPr/>
          </p:nvSpPr>
          <p:spPr>
            <a:xfrm>
              <a:off x="1306" y="183"/>
              <a:ext cx="225"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FF0000"/>
                  </a:solidFill>
                  <a:latin typeface="Times New Roman" panose="02020603050405020304" pitchFamily="18" charset="0"/>
                </a:rPr>
                <a:t>+</a:t>
              </a:r>
            </a:p>
          </p:txBody>
        </p:sp>
        <p:sp>
          <p:nvSpPr>
            <p:cNvPr id="21556" name="Text Box 50"/>
            <p:cNvSpPr txBox="1"/>
            <p:nvPr/>
          </p:nvSpPr>
          <p:spPr>
            <a:xfrm>
              <a:off x="1316" y="663"/>
              <a:ext cx="211"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FF0000"/>
                  </a:solidFill>
                  <a:latin typeface="Times New Roman" panose="02020603050405020304" pitchFamily="18" charset="0"/>
                </a:rPr>
                <a:t>–</a:t>
              </a:r>
            </a:p>
          </p:txBody>
        </p:sp>
        <p:sp>
          <p:nvSpPr>
            <p:cNvPr id="21557" name="Text Box 51"/>
            <p:cNvSpPr txBox="1"/>
            <p:nvPr/>
          </p:nvSpPr>
          <p:spPr>
            <a:xfrm>
              <a:off x="1297" y="423"/>
              <a:ext cx="254"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FF0000"/>
                  </a:solidFill>
                  <a:latin typeface="Times New Roman" panose="02020603050405020304" pitchFamily="18" charset="0"/>
                </a:rPr>
                <a:t>U</a:t>
              </a:r>
            </a:p>
          </p:txBody>
        </p:sp>
        <p:sp>
          <p:nvSpPr>
            <p:cNvPr id="21558" name="Text Box 52"/>
            <p:cNvSpPr txBox="1"/>
            <p:nvPr/>
          </p:nvSpPr>
          <p:spPr>
            <a:xfrm>
              <a:off x="0" y="57"/>
              <a:ext cx="624" cy="894"/>
            </a:xfrm>
            <a:prstGeom prst="rect">
              <a:avLst/>
            </a:prstGeom>
            <a:noFill/>
            <a:ln w="3810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r>
                <a:rPr lang="zh-CN" altLang="en-US" sz="2400" b="1" dirty="0">
                  <a:latin typeface="Times New Roman" panose="02020603050405020304" pitchFamily="18" charset="0"/>
                </a:rPr>
                <a:t>有</a:t>
              </a:r>
            </a:p>
            <a:p>
              <a:pPr marL="0" lvl="0" indent="0" algn="ctr" eaLnBrk="1" hangingPunct="1">
                <a:lnSpc>
                  <a:spcPct val="90000"/>
                </a:lnSpc>
                <a:spcBef>
                  <a:spcPct val="0"/>
                </a:spcBef>
                <a:buNone/>
              </a:pPr>
              <a:r>
                <a:rPr lang="zh-CN" altLang="en-US" sz="2400" b="1" dirty="0">
                  <a:latin typeface="Times New Roman" panose="02020603050405020304" pitchFamily="18" charset="0"/>
                </a:rPr>
                <a:t>源</a:t>
              </a:r>
            </a:p>
            <a:p>
              <a:pPr marL="0" lvl="0" indent="0" algn="ctr" eaLnBrk="1" hangingPunct="1">
                <a:lnSpc>
                  <a:spcPct val="90000"/>
                </a:lnSpc>
                <a:spcBef>
                  <a:spcPct val="0"/>
                </a:spcBef>
                <a:buNone/>
              </a:pPr>
              <a:r>
                <a:rPr lang="zh-CN" altLang="en-US" sz="2400" b="1" dirty="0">
                  <a:latin typeface="Times New Roman" panose="02020603050405020304" pitchFamily="18" charset="0"/>
                </a:rPr>
                <a:t>电</a:t>
              </a:r>
            </a:p>
            <a:p>
              <a:pPr marL="0" lvl="0" indent="0" algn="ctr" eaLnBrk="1" hangingPunct="1">
                <a:lnSpc>
                  <a:spcPct val="90000"/>
                </a:lnSpc>
                <a:spcBef>
                  <a:spcPct val="0"/>
                </a:spcBef>
                <a:buNone/>
              </a:pPr>
              <a:r>
                <a:rPr lang="zh-CN" altLang="en-US" sz="2400" b="1" dirty="0">
                  <a:latin typeface="Times New Roman" panose="02020603050405020304" pitchFamily="18" charset="0"/>
                </a:rPr>
                <a:t>路</a:t>
              </a:r>
            </a:p>
          </p:txBody>
        </p:sp>
      </p:grpSp>
      <p:grpSp>
        <p:nvGrpSpPr>
          <p:cNvPr id="8" name="Group 88"/>
          <p:cNvGrpSpPr/>
          <p:nvPr/>
        </p:nvGrpSpPr>
        <p:grpSpPr>
          <a:xfrm>
            <a:off x="6381750" y="1150938"/>
            <a:ext cx="3962400" cy="2354263"/>
            <a:chOff x="0" y="19"/>
            <a:chExt cx="2496" cy="1483"/>
          </a:xfrm>
        </p:grpSpPr>
        <p:sp>
          <p:nvSpPr>
            <p:cNvPr id="21515" name="Text Box 54"/>
            <p:cNvSpPr txBox="1"/>
            <p:nvPr/>
          </p:nvSpPr>
          <p:spPr>
            <a:xfrm>
              <a:off x="589" y="19"/>
              <a:ext cx="226" cy="29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i="1">
                  <a:solidFill>
                    <a:srgbClr val="FF3300"/>
                  </a:solidFill>
                  <a:latin typeface="Times New Roman" panose="02020603050405020304" pitchFamily="18" charset="0"/>
                </a:rPr>
                <a:t>I</a:t>
              </a:r>
            </a:p>
          </p:txBody>
        </p:sp>
        <p:sp>
          <p:nvSpPr>
            <p:cNvPr id="21516" name="Oval 55"/>
            <p:cNvSpPr/>
            <p:nvPr/>
          </p:nvSpPr>
          <p:spPr>
            <a:xfrm>
              <a:off x="269" y="521"/>
              <a:ext cx="267" cy="264"/>
            </a:xfrm>
            <a:prstGeom prst="ellipse">
              <a:avLst/>
            </a:prstGeom>
            <a:noFill/>
            <a:ln w="381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1517" name="Rectangle 56"/>
            <p:cNvSpPr/>
            <p:nvPr/>
          </p:nvSpPr>
          <p:spPr>
            <a:xfrm>
              <a:off x="336" y="914"/>
              <a:ext cx="107" cy="284"/>
            </a:xfrm>
            <a:prstGeom prst="rect">
              <a:avLst/>
            </a:prstGeom>
            <a:noFill/>
            <a:ln w="381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1518" name="Rectangle 57"/>
            <p:cNvSpPr/>
            <p:nvPr/>
          </p:nvSpPr>
          <p:spPr>
            <a:xfrm>
              <a:off x="2156" y="764"/>
              <a:ext cx="109" cy="276"/>
            </a:xfrm>
            <a:prstGeom prst="rect">
              <a:avLst/>
            </a:prstGeom>
            <a:noFill/>
            <a:ln w="381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1519" name="Line 58"/>
            <p:cNvSpPr/>
            <p:nvPr/>
          </p:nvSpPr>
          <p:spPr>
            <a:xfrm flipV="1">
              <a:off x="390" y="392"/>
              <a:ext cx="807" cy="0"/>
            </a:xfrm>
            <a:prstGeom prst="line">
              <a:avLst/>
            </a:prstGeom>
            <a:ln w="38100" cap="flat" cmpd="sng">
              <a:solidFill>
                <a:srgbClr val="000000"/>
              </a:solidFill>
              <a:prstDash val="solid"/>
              <a:headEnd type="none" w="med" len="med"/>
              <a:tailEnd type="none" w="med" len="med"/>
            </a:ln>
          </p:spPr>
        </p:sp>
        <p:sp>
          <p:nvSpPr>
            <p:cNvPr id="21520" name="Line 59"/>
            <p:cNvSpPr/>
            <p:nvPr/>
          </p:nvSpPr>
          <p:spPr>
            <a:xfrm>
              <a:off x="2212" y="392"/>
              <a:ext cx="0" cy="372"/>
            </a:xfrm>
            <a:prstGeom prst="line">
              <a:avLst/>
            </a:prstGeom>
            <a:ln w="38100" cap="flat" cmpd="sng">
              <a:solidFill>
                <a:srgbClr val="000000"/>
              </a:solidFill>
              <a:prstDash val="solid"/>
              <a:headEnd type="none" w="med" len="med"/>
              <a:tailEnd type="none" w="med" len="med"/>
            </a:ln>
          </p:spPr>
        </p:sp>
        <p:sp>
          <p:nvSpPr>
            <p:cNvPr id="21521" name="Line 60"/>
            <p:cNvSpPr/>
            <p:nvPr/>
          </p:nvSpPr>
          <p:spPr>
            <a:xfrm>
              <a:off x="2212" y="1292"/>
              <a:ext cx="0" cy="95"/>
            </a:xfrm>
            <a:prstGeom prst="line">
              <a:avLst/>
            </a:prstGeom>
            <a:ln w="39688" cap="flat" cmpd="sng">
              <a:solidFill>
                <a:srgbClr val="FFFFFF"/>
              </a:solidFill>
              <a:prstDash val="solid"/>
              <a:headEnd type="none" w="med" len="med"/>
              <a:tailEnd type="none" w="med" len="med"/>
            </a:ln>
          </p:spPr>
        </p:sp>
        <p:sp>
          <p:nvSpPr>
            <p:cNvPr id="21522" name="Line 61"/>
            <p:cNvSpPr/>
            <p:nvPr/>
          </p:nvSpPr>
          <p:spPr>
            <a:xfrm>
              <a:off x="2212" y="1040"/>
              <a:ext cx="0" cy="379"/>
            </a:xfrm>
            <a:prstGeom prst="line">
              <a:avLst/>
            </a:prstGeom>
            <a:ln w="38100" cap="flat" cmpd="sng">
              <a:solidFill>
                <a:srgbClr val="000000"/>
              </a:solidFill>
              <a:prstDash val="solid"/>
              <a:headEnd type="none" w="med" len="med"/>
              <a:tailEnd type="none" w="med" len="med"/>
            </a:ln>
          </p:spPr>
        </p:sp>
        <p:sp>
          <p:nvSpPr>
            <p:cNvPr id="21523" name="Line 62"/>
            <p:cNvSpPr/>
            <p:nvPr/>
          </p:nvSpPr>
          <p:spPr>
            <a:xfrm>
              <a:off x="390" y="392"/>
              <a:ext cx="0" cy="0"/>
            </a:xfrm>
            <a:prstGeom prst="line">
              <a:avLst/>
            </a:prstGeom>
            <a:ln w="19050" cap="flat" cmpd="sng">
              <a:solidFill>
                <a:srgbClr val="FFFFFF"/>
              </a:solidFill>
              <a:prstDash val="solid"/>
              <a:headEnd type="none" w="med" len="med"/>
              <a:tailEnd type="none" w="med" len="med"/>
            </a:ln>
          </p:spPr>
        </p:sp>
        <p:sp>
          <p:nvSpPr>
            <p:cNvPr id="21524" name="Line 63"/>
            <p:cNvSpPr/>
            <p:nvPr/>
          </p:nvSpPr>
          <p:spPr>
            <a:xfrm>
              <a:off x="390" y="392"/>
              <a:ext cx="0" cy="522"/>
            </a:xfrm>
            <a:prstGeom prst="line">
              <a:avLst/>
            </a:prstGeom>
            <a:ln w="38100" cap="flat" cmpd="sng">
              <a:solidFill>
                <a:srgbClr val="000000"/>
              </a:solidFill>
              <a:prstDash val="solid"/>
              <a:headEnd type="none" w="med" len="med"/>
              <a:tailEnd type="none" w="med" len="med"/>
            </a:ln>
          </p:spPr>
        </p:sp>
        <p:sp>
          <p:nvSpPr>
            <p:cNvPr id="21525" name="Rectangle 64"/>
            <p:cNvSpPr/>
            <p:nvPr/>
          </p:nvSpPr>
          <p:spPr>
            <a:xfrm>
              <a:off x="1464" y="1007"/>
              <a:ext cx="157" cy="238"/>
            </a:xfrm>
            <a:prstGeom prst="rect">
              <a:avLst/>
            </a:prstGeom>
            <a:noFill/>
            <a:ln w="9525">
              <a:noFill/>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1526" name="Rectangle 65"/>
            <p:cNvSpPr/>
            <p:nvPr/>
          </p:nvSpPr>
          <p:spPr>
            <a:xfrm>
              <a:off x="96" y="977"/>
              <a:ext cx="190" cy="23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000000"/>
                  </a:solidFill>
                  <a:latin typeface="Times New Roman" panose="02020603050405020304" pitchFamily="18" charset="0"/>
                </a:rPr>
                <a:t>R</a:t>
              </a:r>
              <a:r>
                <a:rPr lang="en-US" altLang="zh-CN" sz="2400" b="1" baseline="-25000">
                  <a:solidFill>
                    <a:srgbClr val="000000"/>
                  </a:solidFill>
                  <a:latin typeface="Times New Roman" panose="02020603050405020304" pitchFamily="18" charset="0"/>
                </a:rPr>
                <a:t>o</a:t>
              </a:r>
              <a:endParaRPr lang="en-US" altLang="zh-CN" sz="2400" b="1" i="1">
                <a:solidFill>
                  <a:srgbClr val="000000"/>
                </a:solidFill>
                <a:latin typeface="Times New Roman" panose="02020603050405020304" pitchFamily="18" charset="0"/>
              </a:endParaRPr>
            </a:p>
          </p:txBody>
        </p:sp>
        <p:sp>
          <p:nvSpPr>
            <p:cNvPr id="21527" name="Rectangle 66"/>
            <p:cNvSpPr/>
            <p:nvPr/>
          </p:nvSpPr>
          <p:spPr>
            <a:xfrm>
              <a:off x="2293" y="795"/>
              <a:ext cx="203" cy="237"/>
            </a:xfrm>
            <a:prstGeom prst="rect">
              <a:avLst/>
            </a:prstGeom>
            <a:noFill/>
            <a:ln w="9525">
              <a:noFill/>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1528" name="Rectangle 67"/>
            <p:cNvSpPr/>
            <p:nvPr/>
          </p:nvSpPr>
          <p:spPr>
            <a:xfrm>
              <a:off x="2339" y="820"/>
              <a:ext cx="128" cy="23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000000"/>
                  </a:solidFill>
                  <a:latin typeface="Times New Roman" panose="02020603050405020304" pitchFamily="18" charset="0"/>
                </a:rPr>
                <a:t>R</a:t>
              </a:r>
              <a:endParaRPr lang="en-US" altLang="zh-CN" sz="2400" b="1">
                <a:solidFill>
                  <a:srgbClr val="000000"/>
                </a:solidFill>
                <a:latin typeface="Times New Roman" panose="02020603050405020304" pitchFamily="18" charset="0"/>
              </a:endParaRPr>
            </a:p>
          </p:txBody>
        </p:sp>
        <p:sp>
          <p:nvSpPr>
            <p:cNvPr id="21529" name="Rectangle 68"/>
            <p:cNvSpPr/>
            <p:nvPr/>
          </p:nvSpPr>
          <p:spPr>
            <a:xfrm>
              <a:off x="233" y="329"/>
              <a:ext cx="143" cy="237"/>
            </a:xfrm>
            <a:prstGeom prst="rect">
              <a:avLst/>
            </a:prstGeom>
            <a:noFill/>
            <a:ln w="9525">
              <a:noFill/>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1530" name="Rectangle 69"/>
            <p:cNvSpPr/>
            <p:nvPr/>
          </p:nvSpPr>
          <p:spPr>
            <a:xfrm>
              <a:off x="249" y="281"/>
              <a:ext cx="106" cy="23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3300"/>
                  </a:solidFill>
                  <a:latin typeface="Symbol" panose="05050102010706020507" pitchFamily="18" charset="2"/>
                </a:rPr>
                <a:t>+</a:t>
              </a:r>
              <a:endParaRPr lang="en-US" altLang="zh-CN" sz="2400" b="1">
                <a:solidFill>
                  <a:srgbClr val="FF3300"/>
                </a:solidFill>
                <a:latin typeface="Times New Roman" panose="02020603050405020304" pitchFamily="18" charset="0"/>
              </a:endParaRPr>
            </a:p>
          </p:txBody>
        </p:sp>
        <p:sp>
          <p:nvSpPr>
            <p:cNvPr id="21531" name="Rectangle 70"/>
            <p:cNvSpPr/>
            <p:nvPr/>
          </p:nvSpPr>
          <p:spPr>
            <a:xfrm>
              <a:off x="178" y="701"/>
              <a:ext cx="177" cy="236"/>
            </a:xfrm>
            <a:prstGeom prst="rect">
              <a:avLst/>
            </a:prstGeom>
            <a:noFill/>
            <a:ln w="9525">
              <a:noFill/>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1532" name="Rectangle 71"/>
            <p:cNvSpPr/>
            <p:nvPr/>
          </p:nvSpPr>
          <p:spPr>
            <a:xfrm>
              <a:off x="206" y="685"/>
              <a:ext cx="154" cy="23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3300"/>
                  </a:solidFill>
                  <a:latin typeface="Symbol" panose="05050102010706020507" pitchFamily="18" charset="2"/>
                </a:rPr>
                <a:t> -</a:t>
              </a:r>
              <a:endParaRPr lang="en-US" altLang="zh-CN" sz="2400" b="1">
                <a:solidFill>
                  <a:srgbClr val="FF3300"/>
                </a:solidFill>
                <a:latin typeface="Times New Roman" panose="02020603050405020304" pitchFamily="18" charset="0"/>
              </a:endParaRPr>
            </a:p>
          </p:txBody>
        </p:sp>
        <p:sp>
          <p:nvSpPr>
            <p:cNvPr id="21533" name="Rectangle 72"/>
            <p:cNvSpPr/>
            <p:nvPr/>
          </p:nvSpPr>
          <p:spPr>
            <a:xfrm>
              <a:off x="0" y="512"/>
              <a:ext cx="304" cy="23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FF3300"/>
                  </a:solidFill>
                  <a:latin typeface="Times New Roman" panose="02020603050405020304" pitchFamily="18" charset="0"/>
                </a:rPr>
                <a:t>E</a:t>
              </a:r>
            </a:p>
          </p:txBody>
        </p:sp>
        <p:sp>
          <p:nvSpPr>
            <p:cNvPr id="21534" name="Rectangle 73"/>
            <p:cNvSpPr/>
            <p:nvPr/>
          </p:nvSpPr>
          <p:spPr>
            <a:xfrm>
              <a:off x="878" y="769"/>
              <a:ext cx="396" cy="23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FF3300"/>
                  </a:solidFill>
                  <a:latin typeface="Times New Roman" panose="02020603050405020304" pitchFamily="18" charset="0"/>
                </a:rPr>
                <a:t>U</a:t>
              </a:r>
              <a:r>
                <a:rPr lang="en-US" altLang="zh-CN" sz="2400" b="1" baseline="-25000">
                  <a:solidFill>
                    <a:srgbClr val="FF3300"/>
                  </a:solidFill>
                  <a:latin typeface="Times New Roman" panose="02020603050405020304" pitchFamily="18" charset="0"/>
                </a:rPr>
                <a:t>0</a:t>
              </a:r>
              <a:endParaRPr lang="en-US" altLang="zh-CN" sz="2400" b="1" i="1">
                <a:solidFill>
                  <a:srgbClr val="FF3300"/>
                </a:solidFill>
                <a:latin typeface="Times New Roman" panose="02020603050405020304" pitchFamily="18" charset="0"/>
              </a:endParaRPr>
            </a:p>
          </p:txBody>
        </p:sp>
        <p:sp>
          <p:nvSpPr>
            <p:cNvPr id="21535" name="Oval 74"/>
            <p:cNvSpPr/>
            <p:nvPr/>
          </p:nvSpPr>
          <p:spPr>
            <a:xfrm flipH="1">
              <a:off x="1403" y="1382"/>
              <a:ext cx="39" cy="42"/>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1536" name="Oval 76"/>
            <p:cNvSpPr/>
            <p:nvPr/>
          </p:nvSpPr>
          <p:spPr>
            <a:xfrm flipH="1">
              <a:off x="1393" y="370"/>
              <a:ext cx="39" cy="42"/>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1537" name="Line 78"/>
            <p:cNvSpPr/>
            <p:nvPr/>
          </p:nvSpPr>
          <p:spPr>
            <a:xfrm flipV="1">
              <a:off x="1442" y="392"/>
              <a:ext cx="780" cy="0"/>
            </a:xfrm>
            <a:prstGeom prst="line">
              <a:avLst/>
            </a:prstGeom>
            <a:ln w="38100" cap="flat" cmpd="sng">
              <a:solidFill>
                <a:srgbClr val="000000"/>
              </a:solidFill>
              <a:prstDash val="solid"/>
              <a:headEnd type="none" w="med" len="med"/>
              <a:tailEnd type="none" w="med" len="med"/>
            </a:ln>
          </p:spPr>
        </p:sp>
        <p:sp>
          <p:nvSpPr>
            <p:cNvPr id="21538" name="Line 79"/>
            <p:cNvSpPr/>
            <p:nvPr/>
          </p:nvSpPr>
          <p:spPr>
            <a:xfrm>
              <a:off x="386" y="1193"/>
              <a:ext cx="0" cy="223"/>
            </a:xfrm>
            <a:prstGeom prst="line">
              <a:avLst/>
            </a:prstGeom>
            <a:ln w="38100" cap="flat" cmpd="sng">
              <a:solidFill>
                <a:srgbClr val="000000"/>
              </a:solidFill>
              <a:prstDash val="solid"/>
              <a:headEnd type="none" w="med" len="med"/>
              <a:tailEnd type="none" w="med" len="med"/>
            </a:ln>
          </p:spPr>
        </p:sp>
        <p:grpSp>
          <p:nvGrpSpPr>
            <p:cNvPr id="21539" name="Group 87"/>
            <p:cNvGrpSpPr/>
            <p:nvPr/>
          </p:nvGrpSpPr>
          <p:grpSpPr>
            <a:xfrm flipV="1">
              <a:off x="1135" y="394"/>
              <a:ext cx="270" cy="1108"/>
              <a:chOff x="-17" y="0"/>
              <a:chExt cx="270" cy="1108"/>
            </a:xfrm>
          </p:grpSpPr>
          <p:grpSp>
            <p:nvGrpSpPr>
              <p:cNvPr id="21545" name="Group 86"/>
              <p:cNvGrpSpPr/>
              <p:nvPr/>
            </p:nvGrpSpPr>
            <p:grpSpPr>
              <a:xfrm>
                <a:off x="-17" y="0"/>
                <a:ext cx="270" cy="1108"/>
                <a:chOff x="-12" y="0"/>
                <a:chExt cx="194" cy="1108"/>
              </a:xfrm>
            </p:grpSpPr>
            <p:sp>
              <p:nvSpPr>
                <p:cNvPr id="21547" name="Line 75"/>
                <p:cNvSpPr/>
                <p:nvPr/>
              </p:nvSpPr>
              <p:spPr>
                <a:xfrm flipH="1" flipV="1">
                  <a:off x="-12" y="1012"/>
                  <a:ext cx="182" cy="96"/>
                </a:xfrm>
                <a:prstGeom prst="line">
                  <a:avLst/>
                </a:prstGeom>
                <a:ln w="38100" cap="flat" cmpd="sng">
                  <a:solidFill>
                    <a:schemeClr val="tx1"/>
                  </a:solidFill>
                  <a:prstDash val="solid"/>
                  <a:headEnd type="none" w="med" len="med"/>
                  <a:tailEnd type="none" w="med" len="med"/>
                </a:ln>
              </p:spPr>
            </p:sp>
            <p:sp>
              <p:nvSpPr>
                <p:cNvPr id="21548" name="Line 77"/>
                <p:cNvSpPr/>
                <p:nvPr/>
              </p:nvSpPr>
              <p:spPr>
                <a:xfrm flipH="1" flipV="1">
                  <a:off x="0" y="0"/>
                  <a:ext cx="182" cy="96"/>
                </a:xfrm>
                <a:prstGeom prst="line">
                  <a:avLst/>
                </a:prstGeom>
                <a:ln w="38100" cap="flat" cmpd="sng">
                  <a:solidFill>
                    <a:schemeClr val="tx1"/>
                  </a:solidFill>
                  <a:prstDash val="solid"/>
                  <a:headEnd type="none" w="med" len="med"/>
                  <a:tailEnd type="none" w="med" len="med"/>
                </a:ln>
              </p:spPr>
            </p:sp>
          </p:grpSp>
          <p:sp>
            <p:nvSpPr>
              <p:cNvPr id="21546" name="Line 80"/>
              <p:cNvSpPr/>
              <p:nvPr/>
            </p:nvSpPr>
            <p:spPr>
              <a:xfrm>
                <a:off x="187" y="68"/>
                <a:ext cx="0" cy="1012"/>
              </a:xfrm>
              <a:prstGeom prst="line">
                <a:avLst/>
              </a:prstGeom>
              <a:ln w="38100" cap="flat" cmpd="sng">
                <a:solidFill>
                  <a:srgbClr val="006600"/>
                </a:solidFill>
                <a:prstDash val="dash"/>
                <a:headEnd type="none" w="med" len="med"/>
                <a:tailEnd type="none" w="med" len="med"/>
              </a:ln>
            </p:spPr>
          </p:sp>
        </p:grpSp>
        <p:sp>
          <p:nvSpPr>
            <p:cNvPr id="21540" name="Line 81"/>
            <p:cNvSpPr/>
            <p:nvPr/>
          </p:nvSpPr>
          <p:spPr>
            <a:xfrm>
              <a:off x="536" y="307"/>
              <a:ext cx="389" cy="0"/>
            </a:xfrm>
            <a:prstGeom prst="line">
              <a:avLst/>
            </a:prstGeom>
            <a:ln w="38100" cap="flat" cmpd="sng">
              <a:solidFill>
                <a:srgbClr val="FF3300"/>
              </a:solidFill>
              <a:prstDash val="solid"/>
              <a:headEnd type="none" w="med" len="med"/>
              <a:tailEnd type="triangle" w="med" len="med"/>
            </a:ln>
          </p:spPr>
        </p:sp>
        <p:sp>
          <p:nvSpPr>
            <p:cNvPr id="21541" name="Rectangle 82"/>
            <p:cNvSpPr/>
            <p:nvPr/>
          </p:nvSpPr>
          <p:spPr>
            <a:xfrm>
              <a:off x="1018" y="360"/>
              <a:ext cx="106" cy="23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3300"/>
                  </a:solidFill>
                  <a:latin typeface="Symbol" panose="05050102010706020507" pitchFamily="18" charset="2"/>
                </a:rPr>
                <a:t>+</a:t>
              </a:r>
              <a:endParaRPr lang="en-US" altLang="zh-CN" sz="2400" b="1">
                <a:solidFill>
                  <a:srgbClr val="FF3300"/>
                </a:solidFill>
                <a:latin typeface="Times New Roman" panose="02020603050405020304" pitchFamily="18" charset="0"/>
              </a:endParaRPr>
            </a:p>
          </p:txBody>
        </p:sp>
        <p:sp>
          <p:nvSpPr>
            <p:cNvPr id="21542" name="Rectangle 83"/>
            <p:cNvSpPr/>
            <p:nvPr/>
          </p:nvSpPr>
          <p:spPr>
            <a:xfrm>
              <a:off x="980" y="1110"/>
              <a:ext cx="154" cy="23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FFFF"/>
                  </a:solidFill>
                  <a:latin typeface="Symbol" panose="05050102010706020507" pitchFamily="18" charset="2"/>
                </a:rPr>
                <a:t> </a:t>
              </a:r>
              <a:r>
                <a:rPr lang="en-US" altLang="zh-CN" sz="2400" b="1">
                  <a:solidFill>
                    <a:srgbClr val="FF3300"/>
                  </a:solidFill>
                  <a:latin typeface="Symbol" panose="05050102010706020507" pitchFamily="18" charset="2"/>
                </a:rPr>
                <a:t>-</a:t>
              </a:r>
              <a:endParaRPr lang="en-US" altLang="zh-CN" sz="2400" b="1">
                <a:solidFill>
                  <a:srgbClr val="FF3300"/>
                </a:solidFill>
                <a:latin typeface="Times New Roman" panose="02020603050405020304" pitchFamily="18" charset="0"/>
              </a:endParaRPr>
            </a:p>
          </p:txBody>
        </p:sp>
        <p:sp>
          <p:nvSpPr>
            <p:cNvPr id="2" name="Line 84"/>
            <p:cNvSpPr/>
            <p:nvPr/>
          </p:nvSpPr>
          <p:spPr>
            <a:xfrm>
              <a:off x="386" y="1399"/>
              <a:ext cx="833" cy="0"/>
            </a:xfrm>
            <a:prstGeom prst="line">
              <a:avLst/>
            </a:prstGeom>
            <a:ln w="38100" cap="flat" cmpd="sng">
              <a:solidFill>
                <a:schemeClr val="tx1"/>
              </a:solidFill>
              <a:prstDash val="solid"/>
              <a:headEnd type="none" w="med" len="med"/>
              <a:tailEnd type="none" w="med" len="med"/>
            </a:ln>
          </p:spPr>
        </p:sp>
        <p:sp>
          <p:nvSpPr>
            <p:cNvPr id="3" name="Line 85"/>
            <p:cNvSpPr/>
            <p:nvPr/>
          </p:nvSpPr>
          <p:spPr>
            <a:xfrm>
              <a:off x="1454" y="1396"/>
              <a:ext cx="782" cy="0"/>
            </a:xfrm>
            <a:prstGeom prst="line">
              <a:avLst/>
            </a:prstGeom>
            <a:ln w="38100" cap="flat" cmpd="sng">
              <a:solidFill>
                <a:schemeClr val="tx1"/>
              </a:solidFill>
              <a:prstDash val="solid"/>
              <a:headEnd type="none" w="med" len="med"/>
              <a:tailEnd type="none" w="med" len="med"/>
            </a:ln>
          </p:spPr>
        </p:sp>
      </p:grpSp>
      <p:sp>
        <p:nvSpPr>
          <p:cNvPr id="21514" name="Text Box 8"/>
          <p:cNvSpPr txBox="1"/>
          <p:nvPr/>
        </p:nvSpPr>
        <p:spPr>
          <a:xfrm>
            <a:off x="1846263" y="1516857"/>
            <a:ext cx="4322762" cy="82994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zh-CN" altLang="en-US" sz="2400" b="1" dirty="0">
                <a:latin typeface="宋体" panose="02010600030101010101" pitchFamily="2" charset="-122"/>
              </a:rPr>
              <a:t>当开关断</a:t>
            </a:r>
            <a:fld id="{9A0DB2DC-4C9A-4742-B13C-FB6460FD3503}" type="slidenum">
              <a:rPr lang="zh-CN" altLang="en-US" sz="2400" b="1" dirty="0">
                <a:latin typeface="宋体" panose="02010600030101010101" pitchFamily="2" charset="-122"/>
              </a:rPr>
              <a:t>22</a:t>
            </a:fld>
            <a:r>
              <a:rPr lang="zh-CN" altLang="en-US" sz="2400" b="1" dirty="0">
                <a:latin typeface="宋体" panose="02010600030101010101" pitchFamily="2" charset="-122"/>
              </a:rPr>
              <a:t>开时，电源则处于</a:t>
            </a:r>
            <a:endParaRPr lang="en-US" altLang="zh-CN" sz="2400" b="1">
              <a:latin typeface="宋体" panose="02010600030101010101" pitchFamily="2" charset="-122"/>
            </a:endParaRPr>
          </a:p>
          <a:p>
            <a:pPr marL="0" lvl="0" indent="0" algn="just" eaLnBrk="1" hangingPunct="1">
              <a:spcBef>
                <a:spcPct val="0"/>
              </a:spcBef>
              <a:buNone/>
            </a:pPr>
            <a:r>
              <a:rPr lang="zh-CN" altLang="en-US" sz="2400" b="1" dirty="0">
                <a:latin typeface="宋体" panose="02010600030101010101" pitchFamily="2" charset="-122"/>
              </a:rPr>
              <a:t>开路</a:t>
            </a:r>
            <a:r>
              <a:rPr lang="en-US" altLang="zh-CN" sz="2400" b="1">
                <a:latin typeface="宋体" panose="02010600030101010101" pitchFamily="2" charset="-122"/>
              </a:rPr>
              <a:t>(</a:t>
            </a:r>
            <a:r>
              <a:rPr lang="zh-CN" altLang="en-US" sz="2400" b="1" dirty="0">
                <a:latin typeface="宋体" panose="02010600030101010101" pitchFamily="2" charset="-122"/>
              </a:rPr>
              <a:t>空载</a:t>
            </a:r>
            <a:r>
              <a:rPr lang="en-US" altLang="zh-CN" sz="2400" b="1">
                <a:latin typeface="宋体" panose="02010600030101010101" pitchFamily="2" charset="-122"/>
              </a:rPr>
              <a:t>)</a:t>
            </a:r>
            <a:r>
              <a:rPr lang="zh-CN" altLang="en-US" sz="2400" b="1" dirty="0">
                <a:latin typeface="宋体" panose="02010600030101010101" pitchFamily="2" charset="-122"/>
              </a:rPr>
              <a:t>状态。</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507"/>
                                        </p:tgtEl>
                                        <p:attrNameLst>
                                          <p:attrName>style.visibility</p:attrName>
                                        </p:attrNameLst>
                                      </p:cBhvr>
                                      <p:to>
                                        <p:strVal val="visible"/>
                                      </p:to>
                                    </p:set>
                                    <p:animEffect transition="in" filter="wipe(left)">
                                      <p:cBhvr>
                                        <p:cTn id="12" dur="500"/>
                                        <p:tgtEl>
                                          <p:spTgt spid="2150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544"/>
                                        </p:tgtEl>
                                        <p:attrNameLst>
                                          <p:attrName>style.visibility</p:attrName>
                                        </p:attrNameLst>
                                      </p:cBhvr>
                                      <p:to>
                                        <p:strVal val="visible"/>
                                      </p:to>
                                    </p:set>
                                    <p:animEffect transition="in" filter="wipe(left)">
                                      <p:cBhvr>
                                        <p:cTn id="22" dur="500"/>
                                        <p:tgtEl>
                                          <p:spTgt spid="21544"/>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1543">
                                            <p:txEl>
                                              <p:pRg st="0" end="0"/>
                                            </p:txEl>
                                          </p:spTgt>
                                        </p:tgtEl>
                                        <p:attrNameLst>
                                          <p:attrName>style.visibility</p:attrName>
                                        </p:attrNameLst>
                                      </p:cBhvr>
                                      <p:to>
                                        <p:strVal val="visible"/>
                                      </p:to>
                                    </p:set>
                                    <p:animEffect transition="in" filter="wipe(left)">
                                      <p:cBhvr>
                                        <p:cTn id="31" dur="500"/>
                                        <p:tgtEl>
                                          <p:spTgt spid="2154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1543">
                                            <p:txEl>
                                              <p:pRg st="1" end="1"/>
                                            </p:txEl>
                                          </p:spTgt>
                                        </p:tgtEl>
                                        <p:attrNameLst>
                                          <p:attrName>style.visibility</p:attrName>
                                        </p:attrNameLst>
                                      </p:cBhvr>
                                      <p:to>
                                        <p:strVal val="visible"/>
                                      </p:to>
                                    </p:set>
                                    <p:animEffect transition="in" filter="wipe(left)">
                                      <p:cBhvr>
                                        <p:cTn id="36" dur="500"/>
                                        <p:tgtEl>
                                          <p:spTgt spid="215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p:bldP spid="21543" grpId="0" build="p"/>
      <p:bldP spid="2154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58" name="Text Box 34"/>
          <p:cNvSpPr txBox="1"/>
          <p:nvPr/>
        </p:nvSpPr>
        <p:spPr>
          <a:xfrm>
            <a:off x="1558925" y="1141413"/>
            <a:ext cx="358140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latin typeface="Times New Roman" panose="02020603050405020304" pitchFamily="18" charset="0"/>
              </a:rPr>
              <a:t>电源外部端子被短接</a:t>
            </a:r>
          </a:p>
        </p:txBody>
      </p:sp>
      <p:sp>
        <p:nvSpPr>
          <p:cNvPr id="22531" name="Rectangle 35"/>
          <p:cNvSpPr/>
          <p:nvPr/>
        </p:nvSpPr>
        <p:spPr>
          <a:xfrm>
            <a:off x="1703705" y="333375"/>
            <a:ext cx="3649980" cy="5835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algn="l" eaLnBrk="1" hangingPunct="1">
              <a:spcBef>
                <a:spcPct val="50000"/>
              </a:spcBef>
              <a:buClrTx/>
              <a:buSzTx/>
              <a:buFontTx/>
              <a:buNone/>
            </a:pPr>
            <a:r>
              <a:rPr lang="zh-CN" altLang="en-US" sz="3200" b="1" dirty="0">
                <a:solidFill>
                  <a:schemeClr val="tx2"/>
                </a:solidFill>
                <a:latin typeface="微软雅黑" panose="020B0503020204020204" charset="-122"/>
                <a:ea typeface="微软雅黑" panose="020B0503020204020204" charset="-122"/>
                <a:cs typeface="微软雅黑" panose="020B0503020204020204" charset="-122"/>
              </a:rPr>
              <a:t>1.4.3  电源短路</a:t>
            </a:r>
          </a:p>
        </p:txBody>
      </p:sp>
      <p:grpSp>
        <p:nvGrpSpPr>
          <p:cNvPr id="10" name="Group 36"/>
          <p:cNvGrpSpPr/>
          <p:nvPr/>
        </p:nvGrpSpPr>
        <p:grpSpPr>
          <a:xfrm>
            <a:off x="1538288" y="1806893"/>
            <a:ext cx="8137525" cy="2495550"/>
            <a:chOff x="-131" y="19"/>
            <a:chExt cx="5126" cy="1572"/>
          </a:xfrm>
        </p:grpSpPr>
        <p:sp>
          <p:nvSpPr>
            <p:cNvPr id="22575" name="Text Box 37"/>
            <p:cNvSpPr txBox="1"/>
            <p:nvPr/>
          </p:nvSpPr>
          <p:spPr>
            <a:xfrm>
              <a:off x="-131" y="19"/>
              <a:ext cx="1104" cy="29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CC0000"/>
                  </a:solidFill>
                  <a:latin typeface="Times New Roman" panose="02020603050405020304" pitchFamily="18" charset="0"/>
                </a:rPr>
                <a:t> </a:t>
              </a:r>
              <a:r>
                <a:rPr lang="zh-CN" altLang="en-US" sz="2400" b="1" dirty="0">
                  <a:solidFill>
                    <a:srgbClr val="CC0000"/>
                  </a:solidFill>
                  <a:latin typeface="Times New Roman" panose="02020603050405020304" pitchFamily="18" charset="0"/>
                </a:rPr>
                <a:t>特征</a:t>
              </a:r>
              <a:r>
                <a:rPr lang="en-US" altLang="zh-CN" sz="2400" b="1">
                  <a:solidFill>
                    <a:srgbClr val="CC0000"/>
                  </a:solidFill>
                  <a:latin typeface="Times New Roman" panose="02020603050405020304" pitchFamily="18" charset="0"/>
                </a:rPr>
                <a:t>:</a:t>
              </a:r>
            </a:p>
          </p:txBody>
        </p:sp>
        <p:sp>
          <p:nvSpPr>
            <p:cNvPr id="2" name="Text Box 39"/>
            <p:cNvSpPr txBox="1">
              <a:spLocks noChangeArrowheads="1"/>
            </p:cNvSpPr>
            <p:nvPr/>
          </p:nvSpPr>
          <p:spPr bwMode="auto">
            <a:xfrm>
              <a:off x="1411" y="717"/>
              <a:ext cx="1877" cy="290"/>
            </a:xfrm>
            <a:prstGeom prst="rect">
              <a:avLst/>
            </a:prstGeom>
            <a:noFill/>
            <a:ln>
              <a:noFill/>
            </a:ln>
          </p:spPr>
          <p:txBody>
            <a:bodyPr anchor="ctr">
              <a:spAutoFit/>
            </a:bodyPr>
            <a:lstStyle/>
            <a:p>
              <a:pPr marR="0" algn="ctr" defTabSz="914400" eaLnBrk="1" hangingPunct="1">
                <a:buClrTx/>
                <a:buSzTx/>
                <a:buFontTx/>
                <a:buNone/>
                <a:defRPr/>
              </a:pPr>
              <a:r>
                <a:rPr kumimoji="0" lang="zh-CN" altLang="en-US" sz="2400" kern="1200" cap="none" spc="0" normalizeH="0" baseline="0" noProof="0" dirty="0">
                  <a:solidFill>
                    <a:srgbClr val="000099"/>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电源端电压</a:t>
              </a:r>
            </a:p>
          </p:txBody>
        </p:sp>
        <p:sp>
          <p:nvSpPr>
            <p:cNvPr id="3" name="Text Box 40"/>
            <p:cNvSpPr txBox="1">
              <a:spLocks noChangeArrowheads="1"/>
            </p:cNvSpPr>
            <p:nvPr/>
          </p:nvSpPr>
          <p:spPr bwMode="auto">
            <a:xfrm>
              <a:off x="1608" y="1004"/>
              <a:ext cx="1164" cy="290"/>
            </a:xfrm>
            <a:prstGeom prst="rect">
              <a:avLst/>
            </a:prstGeom>
            <a:noFill/>
            <a:ln>
              <a:noFill/>
            </a:ln>
          </p:spPr>
          <p:txBody>
            <a:bodyPr anchor="ctr">
              <a:spAutoFit/>
            </a:bodyPr>
            <a:lstStyle/>
            <a:p>
              <a:pPr marR="0" algn="ctr" defTabSz="914400" eaLnBrk="1" hangingPunct="1">
                <a:buClrTx/>
                <a:buSzTx/>
                <a:buFontTx/>
                <a:buNone/>
                <a:defRPr/>
              </a:pPr>
              <a:r>
                <a:rPr kumimoji="0" lang="zh-CN" altLang="en-US" sz="2400" kern="1200" cap="none" spc="0" normalizeH="0" baseline="0" noProof="0" dirty="0">
                  <a:solidFill>
                    <a:srgbClr val="000099"/>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   负载功率</a:t>
              </a:r>
            </a:p>
          </p:txBody>
        </p:sp>
        <p:sp>
          <p:nvSpPr>
            <p:cNvPr id="22579" name="AutoShape 41"/>
            <p:cNvSpPr/>
            <p:nvPr/>
          </p:nvSpPr>
          <p:spPr>
            <a:xfrm>
              <a:off x="0" y="473"/>
              <a:ext cx="95" cy="993"/>
            </a:xfrm>
            <a:prstGeom prst="leftBrace">
              <a:avLst>
                <a:gd name="adj1" fmla="val 87105"/>
                <a:gd name="adj2" fmla="val 56440"/>
              </a:avLst>
            </a:prstGeom>
            <a:no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4" name="Text Box 42"/>
            <p:cNvSpPr txBox="1">
              <a:spLocks noChangeArrowheads="1"/>
            </p:cNvSpPr>
            <p:nvPr/>
          </p:nvSpPr>
          <p:spPr bwMode="auto">
            <a:xfrm>
              <a:off x="1491" y="1293"/>
              <a:ext cx="3504" cy="290"/>
            </a:xfrm>
            <a:prstGeom prst="rect">
              <a:avLst/>
            </a:prstGeom>
            <a:noFill/>
            <a:ln>
              <a:noFill/>
            </a:ln>
          </p:spPr>
          <p:txBody>
            <a:bodyPr anchor="ctr">
              <a:spAutoFit/>
            </a:bodyPr>
            <a:lstStyle/>
            <a:p>
              <a:pPr marR="0" algn="ctr" defTabSz="914400" eaLnBrk="1" hangingPunct="1">
                <a:buClrTx/>
                <a:buSzTx/>
                <a:buFontTx/>
                <a:buNone/>
                <a:defRPr/>
              </a:pPr>
              <a:r>
                <a:rPr kumimoji="0" lang="zh-CN" altLang="en-US" sz="2400" kern="1200" cap="none" spc="0" normalizeH="0" baseline="0" noProof="0" dirty="0">
                  <a:solidFill>
                    <a:srgbClr val="000099"/>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电源产生的能量全被内阻消耗掉</a:t>
              </a:r>
            </a:p>
          </p:txBody>
        </p:sp>
        <p:sp>
          <p:nvSpPr>
            <p:cNvPr id="5" name="Text Box 43"/>
            <p:cNvSpPr txBox="1">
              <a:spLocks noChangeArrowheads="1"/>
            </p:cNvSpPr>
            <p:nvPr/>
          </p:nvSpPr>
          <p:spPr bwMode="auto">
            <a:xfrm>
              <a:off x="1680" y="429"/>
              <a:ext cx="1968" cy="290"/>
            </a:xfrm>
            <a:prstGeom prst="rect">
              <a:avLst/>
            </a:prstGeom>
            <a:noFill/>
            <a:ln>
              <a:noFill/>
            </a:ln>
          </p:spPr>
          <p:txBody>
            <a:bodyPr anchor="ctr">
              <a:spAutoFit/>
            </a:bodyPr>
            <a:lstStyle/>
            <a:p>
              <a:pPr marR="0" algn="ctr" defTabSz="914400" eaLnBrk="1" hangingPunct="1">
                <a:buClrTx/>
                <a:buSzTx/>
                <a:buFontTx/>
                <a:buNone/>
                <a:defRPr/>
              </a:pPr>
              <a:r>
                <a:rPr kumimoji="0" lang="zh-CN" altLang="en-US" sz="2400" kern="1200" cap="none" spc="0" normalizeH="0" baseline="0" noProof="0" dirty="0">
                  <a:solidFill>
                    <a:srgbClr val="000099"/>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短路电流（很大）</a:t>
              </a:r>
            </a:p>
          </p:txBody>
        </p:sp>
        <p:sp>
          <p:nvSpPr>
            <p:cNvPr id="22582" name="Rectangle 44"/>
            <p:cNvSpPr/>
            <p:nvPr/>
          </p:nvSpPr>
          <p:spPr>
            <a:xfrm>
              <a:off x="136" y="677"/>
              <a:ext cx="587"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10000"/>
                </a:spcBef>
                <a:buNone/>
              </a:pPr>
              <a:r>
                <a:rPr lang="en-US" altLang="zh-CN" sz="2400" b="1" i="1">
                  <a:solidFill>
                    <a:srgbClr val="000000"/>
                  </a:solidFill>
                  <a:latin typeface="Times New Roman" panose="02020603050405020304" pitchFamily="18" charset="0"/>
                </a:rPr>
                <a:t>U</a:t>
              </a:r>
              <a:r>
                <a:rPr lang="en-US" altLang="zh-CN" sz="2400" b="1" baseline="-25000">
                  <a:solidFill>
                    <a:srgbClr val="000000"/>
                  </a:solidFill>
                  <a:latin typeface="Times New Roman" panose="02020603050405020304" pitchFamily="18" charset="0"/>
                </a:rPr>
                <a:t> </a:t>
              </a:r>
              <a:r>
                <a:rPr lang="en-US" altLang="zh-CN" sz="2400" b="1" i="1">
                  <a:solidFill>
                    <a:srgbClr val="000000"/>
                  </a:solidFill>
                  <a:latin typeface="Times New Roman" panose="02020603050405020304" pitchFamily="18" charset="0"/>
                </a:rPr>
                <a:t>= </a:t>
              </a:r>
              <a:r>
                <a:rPr lang="en-US" altLang="zh-CN" sz="2400" b="1">
                  <a:solidFill>
                    <a:srgbClr val="000000"/>
                  </a:solidFill>
                  <a:latin typeface="Times New Roman" panose="02020603050405020304" pitchFamily="18" charset="0"/>
                </a:rPr>
                <a:t>0</a:t>
              </a:r>
              <a:r>
                <a:rPr lang="en-US" altLang="zh-CN" sz="2400" b="1" i="1">
                  <a:solidFill>
                    <a:srgbClr val="000000"/>
                  </a:solidFill>
                  <a:latin typeface="Times New Roman" panose="02020603050405020304" pitchFamily="18" charset="0"/>
                </a:rPr>
                <a:t> </a:t>
              </a:r>
            </a:p>
          </p:txBody>
        </p:sp>
        <p:sp>
          <p:nvSpPr>
            <p:cNvPr id="22583" name="Rectangle 45"/>
            <p:cNvSpPr/>
            <p:nvPr/>
          </p:nvSpPr>
          <p:spPr>
            <a:xfrm>
              <a:off x="98" y="1301"/>
              <a:ext cx="1261"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10000"/>
                </a:spcBef>
                <a:buNone/>
              </a:pPr>
              <a:r>
                <a:rPr lang="en-US" altLang="zh-CN" sz="2400" b="1" i="1">
                  <a:solidFill>
                    <a:srgbClr val="000000"/>
                  </a:solidFill>
                  <a:latin typeface="Times New Roman" panose="02020603050405020304" pitchFamily="18" charset="0"/>
                </a:rPr>
                <a:t>P</a:t>
              </a:r>
              <a:r>
                <a:rPr lang="en-US" altLang="zh-CN" sz="2400" b="1" baseline="-25000">
                  <a:solidFill>
                    <a:srgbClr val="000000"/>
                  </a:solidFill>
                  <a:latin typeface="Times New Roman" panose="02020603050405020304" pitchFamily="18" charset="0"/>
                </a:rPr>
                <a:t>E </a:t>
              </a:r>
              <a:r>
                <a:rPr lang="en-US" altLang="zh-CN" sz="2400" b="1" i="1">
                  <a:solidFill>
                    <a:srgbClr val="000000"/>
                  </a:solidFill>
                  <a:latin typeface="Times New Roman" panose="02020603050405020304" pitchFamily="18" charset="0"/>
                </a:rPr>
                <a:t>= </a:t>
              </a:r>
              <a:r>
                <a:rPr lang="en-US" altLang="zh-CN" sz="2400" b="1">
                  <a:solidFill>
                    <a:srgbClr val="000000"/>
                  </a:solidFill>
                  <a:latin typeface="Times New Roman" panose="02020603050405020304" pitchFamily="18" charset="0"/>
                  <a:sym typeface="Symbol" panose="05050102010706020507" pitchFamily="18" charset="2"/>
                </a:rPr>
                <a:t></a:t>
              </a:r>
              <a:r>
                <a:rPr lang="en-US" altLang="zh-CN" sz="2400" b="1" i="1">
                  <a:solidFill>
                    <a:srgbClr val="000000"/>
                  </a:solidFill>
                  <a:latin typeface="Times New Roman" panose="02020603050405020304" pitchFamily="18" charset="0"/>
                </a:rPr>
                <a:t>P = I</a:t>
              </a:r>
              <a:r>
                <a:rPr lang="en-US" altLang="zh-CN" sz="2400" b="1">
                  <a:solidFill>
                    <a:srgbClr val="000000"/>
                  </a:solidFill>
                  <a:latin typeface="Times New Roman" panose="02020603050405020304" pitchFamily="18" charset="0"/>
                </a:rPr>
                <a:t>²</a:t>
              </a:r>
              <a:r>
                <a:rPr lang="en-US" altLang="zh-CN" sz="2400" b="1" i="1">
                  <a:solidFill>
                    <a:srgbClr val="000000"/>
                  </a:solidFill>
                  <a:latin typeface="Times New Roman" panose="02020603050405020304" pitchFamily="18" charset="0"/>
                </a:rPr>
                <a:t>R</a:t>
              </a:r>
              <a:r>
                <a:rPr lang="en-US" altLang="zh-CN" sz="2400" b="1" baseline="-25000">
                  <a:solidFill>
                    <a:srgbClr val="000000"/>
                  </a:solidFill>
                  <a:latin typeface="Times New Roman" panose="02020603050405020304" pitchFamily="18" charset="0"/>
                </a:rPr>
                <a:t>0</a:t>
              </a:r>
              <a:endParaRPr lang="en-US" altLang="zh-CN" sz="2400" b="1">
                <a:solidFill>
                  <a:srgbClr val="000000"/>
                </a:solidFill>
                <a:latin typeface="Times New Roman" panose="02020603050405020304" pitchFamily="18" charset="0"/>
              </a:endParaRPr>
            </a:p>
          </p:txBody>
        </p:sp>
        <p:sp>
          <p:nvSpPr>
            <p:cNvPr id="22584" name="Rectangle 46"/>
            <p:cNvSpPr/>
            <p:nvPr/>
          </p:nvSpPr>
          <p:spPr>
            <a:xfrm>
              <a:off x="129" y="974"/>
              <a:ext cx="517"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000000"/>
                  </a:solidFill>
                  <a:latin typeface="Times New Roman" panose="02020603050405020304" pitchFamily="18" charset="0"/>
                </a:rPr>
                <a:t>P</a:t>
              </a:r>
              <a:r>
                <a:rPr lang="en-US" altLang="zh-CN" sz="2400" b="1" baseline="-25000">
                  <a:solidFill>
                    <a:srgbClr val="000000"/>
                  </a:solidFill>
                  <a:latin typeface="Times New Roman" panose="02020603050405020304" pitchFamily="18" charset="0"/>
                </a:rPr>
                <a:t> </a:t>
              </a:r>
              <a:r>
                <a:rPr lang="en-US" altLang="zh-CN" sz="2400" b="1" i="1">
                  <a:solidFill>
                    <a:srgbClr val="000000"/>
                  </a:solidFill>
                  <a:latin typeface="Times New Roman" panose="02020603050405020304" pitchFamily="18" charset="0"/>
                </a:rPr>
                <a:t>= </a:t>
              </a:r>
              <a:r>
                <a:rPr lang="en-US" altLang="zh-CN" sz="2400" b="1">
                  <a:solidFill>
                    <a:srgbClr val="000000"/>
                  </a:solidFill>
                  <a:latin typeface="Times New Roman" panose="02020603050405020304" pitchFamily="18" charset="0"/>
                </a:rPr>
                <a:t>0</a:t>
              </a:r>
            </a:p>
          </p:txBody>
        </p:sp>
      </p:grpSp>
      <p:sp>
        <p:nvSpPr>
          <p:cNvPr id="22571" name="Text Box 47"/>
          <p:cNvSpPr txBox="1"/>
          <p:nvPr/>
        </p:nvSpPr>
        <p:spPr>
          <a:xfrm>
            <a:off x="1830388" y="5121593"/>
            <a:ext cx="5489575" cy="86614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10000"/>
              </a:spcBef>
              <a:buNone/>
            </a:pPr>
            <a:r>
              <a:rPr lang="en-US" altLang="zh-CN" sz="2400" b="1">
                <a:latin typeface="Times New Roman" panose="02020603050405020304" pitchFamily="18" charset="0"/>
              </a:rPr>
              <a:t>(1) </a:t>
            </a:r>
            <a:r>
              <a:rPr lang="zh-CN" altLang="en-US" sz="2400" b="1" dirty="0">
                <a:latin typeface="Times New Roman" panose="02020603050405020304" pitchFamily="18" charset="0"/>
              </a:rPr>
              <a:t>短路处的电压等于零；</a:t>
            </a:r>
          </a:p>
          <a:p>
            <a:pPr marL="0" lvl="0" indent="0" eaLnBrk="1" hangingPunct="1">
              <a:spcBef>
                <a:spcPct val="10000"/>
              </a:spcBef>
              <a:buNone/>
            </a:pPr>
            <a:r>
              <a:rPr lang="en-US" altLang="zh-CN" sz="2400" b="1">
                <a:latin typeface="Times New Roman" panose="02020603050405020304" pitchFamily="18" charset="0"/>
              </a:rPr>
              <a:t>(2) </a:t>
            </a:r>
            <a:r>
              <a:rPr lang="zh-CN" altLang="en-US" sz="2400" b="1" dirty="0">
                <a:latin typeface="Times New Roman" panose="02020603050405020304" pitchFamily="18" charset="0"/>
              </a:rPr>
              <a:t>短路处的电流 </a:t>
            </a:r>
            <a:r>
              <a:rPr lang="en-US" altLang="zh-CN" sz="2400" b="1" i="1">
                <a:latin typeface="Times New Roman" panose="02020603050405020304" pitchFamily="18" charset="0"/>
              </a:rPr>
              <a:t>I </a:t>
            </a:r>
            <a:r>
              <a:rPr lang="zh-CN" altLang="en-US" sz="2400" b="1" dirty="0">
                <a:latin typeface="Times New Roman" panose="02020603050405020304" pitchFamily="18" charset="0"/>
              </a:rPr>
              <a:t>视电路情况而定。</a:t>
            </a:r>
          </a:p>
        </p:txBody>
      </p:sp>
      <p:sp>
        <p:nvSpPr>
          <p:cNvPr id="22572" name="Text Box 48"/>
          <p:cNvSpPr txBox="1">
            <a:spLocks noChangeArrowheads="1"/>
          </p:cNvSpPr>
          <p:nvPr/>
        </p:nvSpPr>
        <p:spPr bwMode="auto">
          <a:xfrm>
            <a:off x="2086928" y="4524375"/>
            <a:ext cx="3703320" cy="460375"/>
          </a:xfrm>
          <a:prstGeom prst="rect">
            <a:avLst/>
          </a:prstGeom>
          <a:noFill/>
          <a:ln>
            <a:noFill/>
          </a:ln>
        </p:spPr>
        <p:txBody>
          <a:bodyPr wrap="none" anchor="ctr">
            <a:spAutoFit/>
          </a:bodyPr>
          <a:lstStyle/>
          <a:p>
            <a:pPr marR="0" algn="ctr" defTabSz="914400" eaLnBrk="1" hangingPunct="1">
              <a:buClrTx/>
              <a:buSzTx/>
              <a:buFontTx/>
              <a:buNone/>
              <a:defRPr/>
            </a:pPr>
            <a:r>
              <a:rPr kumimoji="0" lang="zh-CN" altLang="en-US" sz="2400" kern="1200" cap="none" spc="0" normalizeH="0" baseline="0" noProof="0" dirty="0">
                <a:solidFill>
                  <a:srgbClr val="000099"/>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电路中某处短路时的特征</a:t>
            </a:r>
            <a:r>
              <a:rPr kumimoji="0" lang="en-US" altLang="zh-CN" sz="2400" kern="1200" cap="none" spc="0" normalizeH="0" baseline="0" noProof="0" dirty="0">
                <a:solidFill>
                  <a:srgbClr val="000099"/>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a:t>
            </a:r>
            <a:endParaRPr kumimoji="0" lang="en-US" altLang="zh-CN" sz="2400" kern="1200" cap="none" spc="0" normalizeH="0" baseline="0" noProof="0" dirty="0">
              <a:solidFill>
                <a:srgbClr val="000099"/>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grpSp>
        <p:nvGrpSpPr>
          <p:cNvPr id="12" name="Group 49"/>
          <p:cNvGrpSpPr/>
          <p:nvPr/>
        </p:nvGrpSpPr>
        <p:grpSpPr>
          <a:xfrm>
            <a:off x="8205470" y="4437063"/>
            <a:ext cx="2497138" cy="1509712"/>
            <a:chOff x="0" y="0"/>
            <a:chExt cx="1573" cy="951"/>
          </a:xfrm>
        </p:grpSpPr>
        <p:sp>
          <p:nvSpPr>
            <p:cNvPr id="22564" name="Line 50"/>
            <p:cNvSpPr/>
            <p:nvPr/>
          </p:nvSpPr>
          <p:spPr>
            <a:xfrm>
              <a:off x="624" y="327"/>
              <a:ext cx="624" cy="0"/>
            </a:xfrm>
            <a:prstGeom prst="line">
              <a:avLst/>
            </a:prstGeom>
            <a:ln w="38100" cap="flat" cmpd="sng">
              <a:solidFill>
                <a:srgbClr val="000000"/>
              </a:solidFill>
              <a:prstDash val="solid"/>
              <a:headEnd type="none" w="med" len="med"/>
              <a:tailEnd type="none" w="med" len="med"/>
            </a:ln>
          </p:spPr>
        </p:sp>
        <p:sp>
          <p:nvSpPr>
            <p:cNvPr id="22565" name="Line 51"/>
            <p:cNvSpPr/>
            <p:nvPr/>
          </p:nvSpPr>
          <p:spPr>
            <a:xfrm flipV="1">
              <a:off x="624" y="807"/>
              <a:ext cx="624" cy="0"/>
            </a:xfrm>
            <a:prstGeom prst="line">
              <a:avLst/>
            </a:prstGeom>
            <a:ln w="38100" cap="flat" cmpd="sng">
              <a:solidFill>
                <a:srgbClr val="000000"/>
              </a:solidFill>
              <a:prstDash val="solid"/>
              <a:headEnd type="none" w="med" len="med"/>
              <a:tailEnd type="none" w="med" len="med"/>
            </a:ln>
          </p:spPr>
        </p:sp>
        <p:sp>
          <p:nvSpPr>
            <p:cNvPr id="22566" name="Oval 52"/>
            <p:cNvSpPr/>
            <p:nvPr/>
          </p:nvSpPr>
          <p:spPr>
            <a:xfrm>
              <a:off x="1242" y="304"/>
              <a:ext cx="54" cy="54"/>
            </a:xfrm>
            <a:prstGeom prst="ellipse">
              <a:avLst/>
            </a:prstGeom>
            <a:noFill/>
            <a:ln w="381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2567" name="Oval 53"/>
            <p:cNvSpPr/>
            <p:nvPr/>
          </p:nvSpPr>
          <p:spPr>
            <a:xfrm>
              <a:off x="1242" y="782"/>
              <a:ext cx="54" cy="54"/>
            </a:xfrm>
            <a:prstGeom prst="ellipse">
              <a:avLst/>
            </a:prstGeom>
            <a:noFill/>
            <a:ln w="381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2568" name="Line 54"/>
            <p:cNvSpPr/>
            <p:nvPr/>
          </p:nvSpPr>
          <p:spPr>
            <a:xfrm>
              <a:off x="864" y="279"/>
              <a:ext cx="288" cy="0"/>
            </a:xfrm>
            <a:prstGeom prst="line">
              <a:avLst/>
            </a:prstGeom>
            <a:ln w="38100" cap="flat" cmpd="sng">
              <a:solidFill>
                <a:srgbClr val="FF0000"/>
              </a:solidFill>
              <a:prstDash val="solid"/>
              <a:headEnd type="none" w="med" len="med"/>
              <a:tailEnd type="triangle" w="med" len="med"/>
            </a:ln>
          </p:spPr>
        </p:sp>
        <p:sp>
          <p:nvSpPr>
            <p:cNvPr id="22569" name="Text Box 55"/>
            <p:cNvSpPr txBox="1"/>
            <p:nvPr/>
          </p:nvSpPr>
          <p:spPr>
            <a:xfrm>
              <a:off x="859" y="0"/>
              <a:ext cx="24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FF0000"/>
                  </a:solidFill>
                  <a:latin typeface="Times New Roman" panose="02020603050405020304" pitchFamily="18" charset="0"/>
                </a:rPr>
                <a:t>I</a:t>
              </a:r>
            </a:p>
          </p:txBody>
        </p:sp>
        <p:sp>
          <p:nvSpPr>
            <p:cNvPr id="22570" name="Text Box 56"/>
            <p:cNvSpPr txBox="1"/>
            <p:nvPr/>
          </p:nvSpPr>
          <p:spPr>
            <a:xfrm>
              <a:off x="1348" y="183"/>
              <a:ext cx="225"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FF0000"/>
                  </a:solidFill>
                  <a:latin typeface="Times New Roman" panose="02020603050405020304" pitchFamily="18" charset="0"/>
                </a:rPr>
                <a:t>+</a:t>
              </a:r>
            </a:p>
          </p:txBody>
        </p:sp>
        <p:sp>
          <p:nvSpPr>
            <p:cNvPr id="6" name="Text Box 57"/>
            <p:cNvSpPr txBox="1"/>
            <p:nvPr/>
          </p:nvSpPr>
          <p:spPr>
            <a:xfrm>
              <a:off x="1358" y="615"/>
              <a:ext cx="211"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FF0000"/>
                  </a:solidFill>
                  <a:latin typeface="Times New Roman" panose="02020603050405020304" pitchFamily="18" charset="0"/>
                </a:rPr>
                <a:t>–</a:t>
              </a:r>
            </a:p>
          </p:txBody>
        </p:sp>
        <p:sp>
          <p:nvSpPr>
            <p:cNvPr id="7" name="Text Box 58"/>
            <p:cNvSpPr txBox="1"/>
            <p:nvPr/>
          </p:nvSpPr>
          <p:spPr>
            <a:xfrm>
              <a:off x="1314" y="423"/>
              <a:ext cx="254"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FF0000"/>
                  </a:solidFill>
                  <a:latin typeface="Times New Roman" panose="02020603050405020304" pitchFamily="18" charset="0"/>
                </a:rPr>
                <a:t>U</a:t>
              </a:r>
            </a:p>
          </p:txBody>
        </p:sp>
        <p:sp>
          <p:nvSpPr>
            <p:cNvPr id="22573" name="Text Box 59"/>
            <p:cNvSpPr txBox="1"/>
            <p:nvPr/>
          </p:nvSpPr>
          <p:spPr>
            <a:xfrm>
              <a:off x="0" y="57"/>
              <a:ext cx="624" cy="894"/>
            </a:xfrm>
            <a:prstGeom prst="rect">
              <a:avLst/>
            </a:prstGeom>
            <a:noFill/>
            <a:ln w="3810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r>
                <a:rPr lang="zh-CN" altLang="en-US" sz="2400" b="1" dirty="0">
                  <a:latin typeface="Times New Roman" panose="02020603050405020304" pitchFamily="18" charset="0"/>
                </a:rPr>
                <a:t>有</a:t>
              </a:r>
            </a:p>
            <a:p>
              <a:pPr marL="0" lvl="0" indent="0" algn="ctr" eaLnBrk="1" hangingPunct="1">
                <a:lnSpc>
                  <a:spcPct val="90000"/>
                </a:lnSpc>
                <a:spcBef>
                  <a:spcPct val="0"/>
                </a:spcBef>
                <a:buNone/>
              </a:pPr>
              <a:r>
                <a:rPr lang="zh-CN" altLang="en-US" sz="2400" b="1" dirty="0">
                  <a:latin typeface="Times New Roman" panose="02020603050405020304" pitchFamily="18" charset="0"/>
                </a:rPr>
                <a:t>源</a:t>
              </a:r>
            </a:p>
            <a:p>
              <a:pPr marL="0" lvl="0" indent="0" algn="ctr" eaLnBrk="1" hangingPunct="1">
                <a:lnSpc>
                  <a:spcPct val="90000"/>
                </a:lnSpc>
                <a:spcBef>
                  <a:spcPct val="0"/>
                </a:spcBef>
                <a:buNone/>
              </a:pPr>
              <a:r>
                <a:rPr lang="zh-CN" altLang="en-US" sz="2400" b="1" dirty="0">
                  <a:latin typeface="Times New Roman" panose="02020603050405020304" pitchFamily="18" charset="0"/>
                </a:rPr>
                <a:t>电</a:t>
              </a:r>
            </a:p>
            <a:p>
              <a:pPr marL="0" lvl="0" indent="0" algn="ctr" eaLnBrk="1" hangingPunct="1">
                <a:lnSpc>
                  <a:spcPct val="90000"/>
                </a:lnSpc>
                <a:spcBef>
                  <a:spcPct val="0"/>
                </a:spcBef>
                <a:buNone/>
              </a:pPr>
              <a:r>
                <a:rPr lang="zh-CN" altLang="en-US" sz="2400" b="1" dirty="0">
                  <a:latin typeface="Times New Roman" panose="02020603050405020304" pitchFamily="18" charset="0"/>
                </a:rPr>
                <a:t>路</a:t>
              </a:r>
            </a:p>
          </p:txBody>
        </p:sp>
        <p:sp>
          <p:nvSpPr>
            <p:cNvPr id="22574" name="Line 60"/>
            <p:cNvSpPr/>
            <p:nvPr/>
          </p:nvSpPr>
          <p:spPr>
            <a:xfrm>
              <a:off x="1273" y="366"/>
              <a:ext cx="0" cy="406"/>
            </a:xfrm>
            <a:prstGeom prst="line">
              <a:avLst/>
            </a:prstGeom>
            <a:ln w="38100" cap="flat" cmpd="sng">
              <a:solidFill>
                <a:srgbClr val="003399"/>
              </a:solidFill>
              <a:prstDash val="solid"/>
              <a:headEnd type="none" w="med" len="med"/>
              <a:tailEnd type="none" w="med" len="med"/>
            </a:ln>
          </p:spPr>
        </p:sp>
      </p:grpSp>
      <p:grpSp>
        <p:nvGrpSpPr>
          <p:cNvPr id="13" name="Group 94"/>
          <p:cNvGrpSpPr/>
          <p:nvPr/>
        </p:nvGrpSpPr>
        <p:grpSpPr>
          <a:xfrm>
            <a:off x="8075930" y="1398905"/>
            <a:ext cx="638175" cy="1727200"/>
            <a:chOff x="23" y="0"/>
            <a:chExt cx="425" cy="1038"/>
          </a:xfrm>
        </p:grpSpPr>
        <p:sp>
          <p:nvSpPr>
            <p:cNvPr id="22561" name="Line 4"/>
            <p:cNvSpPr/>
            <p:nvPr/>
          </p:nvSpPr>
          <p:spPr>
            <a:xfrm rot="440138" flipH="1">
              <a:off x="23" y="544"/>
              <a:ext cx="276" cy="494"/>
            </a:xfrm>
            <a:prstGeom prst="line">
              <a:avLst/>
            </a:prstGeom>
            <a:ln w="38100" cap="flat" cmpd="sng">
              <a:solidFill>
                <a:srgbClr val="FF3300"/>
              </a:solidFill>
              <a:prstDash val="solid"/>
              <a:headEnd type="none" w="med" len="med"/>
              <a:tailEnd type="triangle" w="med" len="med"/>
            </a:ln>
          </p:spPr>
        </p:sp>
        <p:sp>
          <p:nvSpPr>
            <p:cNvPr id="22562" name="Line 5"/>
            <p:cNvSpPr/>
            <p:nvPr/>
          </p:nvSpPr>
          <p:spPr>
            <a:xfrm>
              <a:off x="144" y="569"/>
              <a:ext cx="191" cy="0"/>
            </a:xfrm>
            <a:prstGeom prst="line">
              <a:avLst/>
            </a:prstGeom>
            <a:ln w="38100" cap="flat" cmpd="sng">
              <a:solidFill>
                <a:srgbClr val="FF3300"/>
              </a:solidFill>
              <a:prstDash val="solid"/>
              <a:headEnd type="none" w="med" len="med"/>
              <a:tailEnd type="none" w="med" len="med"/>
            </a:ln>
          </p:spPr>
        </p:sp>
        <p:sp>
          <p:nvSpPr>
            <p:cNvPr id="22563" name="Line 6"/>
            <p:cNvSpPr/>
            <p:nvPr/>
          </p:nvSpPr>
          <p:spPr>
            <a:xfrm rot="843662" flipH="1">
              <a:off x="225" y="0"/>
              <a:ext cx="223" cy="603"/>
            </a:xfrm>
            <a:prstGeom prst="line">
              <a:avLst/>
            </a:prstGeom>
            <a:ln w="38100" cap="flat" cmpd="sng">
              <a:solidFill>
                <a:srgbClr val="FF3300"/>
              </a:solidFill>
              <a:prstDash val="solid"/>
              <a:headEnd type="none" w="med" len="med"/>
              <a:tailEnd type="none" w="med" len="med"/>
            </a:ln>
          </p:spPr>
        </p:sp>
      </p:grpSp>
      <p:grpSp>
        <p:nvGrpSpPr>
          <p:cNvPr id="22537" name="Group 132"/>
          <p:cNvGrpSpPr/>
          <p:nvPr/>
        </p:nvGrpSpPr>
        <p:grpSpPr>
          <a:xfrm>
            <a:off x="7494905" y="1225868"/>
            <a:ext cx="3962400" cy="2216150"/>
            <a:chOff x="0" y="20"/>
            <a:chExt cx="2496" cy="1396"/>
          </a:xfrm>
        </p:grpSpPr>
        <p:sp>
          <p:nvSpPr>
            <p:cNvPr id="22538" name="Text Box 96"/>
            <p:cNvSpPr txBox="1"/>
            <p:nvPr/>
          </p:nvSpPr>
          <p:spPr>
            <a:xfrm>
              <a:off x="589" y="20"/>
              <a:ext cx="226" cy="29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i="1">
                  <a:solidFill>
                    <a:srgbClr val="FF3300"/>
                  </a:solidFill>
                  <a:latin typeface="Times New Roman" panose="02020603050405020304" pitchFamily="18" charset="0"/>
                </a:rPr>
                <a:t>I</a:t>
              </a:r>
            </a:p>
          </p:txBody>
        </p:sp>
        <p:sp>
          <p:nvSpPr>
            <p:cNvPr id="22539" name="Rectangle 108"/>
            <p:cNvSpPr/>
            <p:nvPr/>
          </p:nvSpPr>
          <p:spPr>
            <a:xfrm>
              <a:off x="2293" y="795"/>
              <a:ext cx="203" cy="237"/>
            </a:xfrm>
            <a:prstGeom prst="rect">
              <a:avLst/>
            </a:prstGeom>
            <a:noFill/>
            <a:ln w="9525">
              <a:noFill/>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2540" name="Rectangle 109"/>
            <p:cNvSpPr/>
            <p:nvPr/>
          </p:nvSpPr>
          <p:spPr>
            <a:xfrm>
              <a:off x="2337" y="820"/>
              <a:ext cx="128" cy="23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000000"/>
                  </a:solidFill>
                  <a:latin typeface="Times New Roman" panose="02020603050405020304" pitchFamily="18" charset="0"/>
                </a:rPr>
                <a:t>R</a:t>
              </a:r>
              <a:endParaRPr lang="en-US" altLang="zh-CN" sz="2400" b="1">
                <a:solidFill>
                  <a:srgbClr val="000000"/>
                </a:solidFill>
                <a:latin typeface="Times New Roman" panose="02020603050405020304" pitchFamily="18" charset="0"/>
              </a:endParaRPr>
            </a:p>
          </p:txBody>
        </p:sp>
        <p:sp>
          <p:nvSpPr>
            <p:cNvPr id="22541" name="Oval 97"/>
            <p:cNvSpPr/>
            <p:nvPr/>
          </p:nvSpPr>
          <p:spPr>
            <a:xfrm>
              <a:off x="269" y="521"/>
              <a:ext cx="267" cy="264"/>
            </a:xfrm>
            <a:prstGeom prst="ellipse">
              <a:avLst/>
            </a:prstGeom>
            <a:noFill/>
            <a:ln w="381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2542" name="Rectangle 98"/>
            <p:cNvSpPr/>
            <p:nvPr/>
          </p:nvSpPr>
          <p:spPr>
            <a:xfrm>
              <a:off x="336" y="914"/>
              <a:ext cx="107" cy="284"/>
            </a:xfrm>
            <a:prstGeom prst="rect">
              <a:avLst/>
            </a:prstGeom>
            <a:noFill/>
            <a:ln w="381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2543" name="Rectangle 99"/>
            <p:cNvSpPr/>
            <p:nvPr/>
          </p:nvSpPr>
          <p:spPr>
            <a:xfrm>
              <a:off x="2156" y="764"/>
              <a:ext cx="109" cy="276"/>
            </a:xfrm>
            <a:prstGeom prst="rect">
              <a:avLst/>
            </a:prstGeom>
            <a:noFill/>
            <a:ln w="381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2544" name="Line 100"/>
            <p:cNvSpPr/>
            <p:nvPr/>
          </p:nvSpPr>
          <p:spPr>
            <a:xfrm flipV="1">
              <a:off x="390" y="392"/>
              <a:ext cx="807" cy="0"/>
            </a:xfrm>
            <a:prstGeom prst="line">
              <a:avLst/>
            </a:prstGeom>
            <a:ln w="38100" cap="flat" cmpd="sng">
              <a:solidFill>
                <a:srgbClr val="000000"/>
              </a:solidFill>
              <a:prstDash val="solid"/>
              <a:headEnd type="none" w="med" len="med"/>
              <a:tailEnd type="none" w="med" len="med"/>
            </a:ln>
          </p:spPr>
        </p:sp>
        <p:sp>
          <p:nvSpPr>
            <p:cNvPr id="22545" name="Line 101"/>
            <p:cNvSpPr/>
            <p:nvPr/>
          </p:nvSpPr>
          <p:spPr>
            <a:xfrm>
              <a:off x="2212" y="392"/>
              <a:ext cx="0" cy="372"/>
            </a:xfrm>
            <a:prstGeom prst="line">
              <a:avLst/>
            </a:prstGeom>
            <a:ln w="38100" cap="flat" cmpd="sng">
              <a:solidFill>
                <a:srgbClr val="000000"/>
              </a:solidFill>
              <a:prstDash val="solid"/>
              <a:headEnd type="none" w="med" len="med"/>
              <a:tailEnd type="none" w="med" len="med"/>
            </a:ln>
          </p:spPr>
        </p:sp>
        <p:sp>
          <p:nvSpPr>
            <p:cNvPr id="22546" name="Line 102"/>
            <p:cNvSpPr/>
            <p:nvPr/>
          </p:nvSpPr>
          <p:spPr>
            <a:xfrm>
              <a:off x="2212" y="1292"/>
              <a:ext cx="0" cy="95"/>
            </a:xfrm>
            <a:prstGeom prst="line">
              <a:avLst/>
            </a:prstGeom>
            <a:ln w="39688" cap="flat" cmpd="sng">
              <a:solidFill>
                <a:srgbClr val="FFFFFF"/>
              </a:solidFill>
              <a:prstDash val="solid"/>
              <a:headEnd type="none" w="med" len="med"/>
              <a:tailEnd type="none" w="med" len="med"/>
            </a:ln>
          </p:spPr>
        </p:sp>
        <p:sp>
          <p:nvSpPr>
            <p:cNvPr id="22547" name="Line 103"/>
            <p:cNvSpPr/>
            <p:nvPr/>
          </p:nvSpPr>
          <p:spPr>
            <a:xfrm>
              <a:off x="2212" y="1032"/>
              <a:ext cx="0" cy="379"/>
            </a:xfrm>
            <a:prstGeom prst="line">
              <a:avLst/>
            </a:prstGeom>
            <a:ln w="38100" cap="flat" cmpd="sng">
              <a:solidFill>
                <a:srgbClr val="000000"/>
              </a:solidFill>
              <a:prstDash val="solid"/>
              <a:headEnd type="none" w="med" len="med"/>
              <a:tailEnd type="none" w="med" len="med"/>
            </a:ln>
          </p:spPr>
        </p:sp>
        <p:sp>
          <p:nvSpPr>
            <p:cNvPr id="22548" name="Line 104"/>
            <p:cNvSpPr/>
            <p:nvPr/>
          </p:nvSpPr>
          <p:spPr>
            <a:xfrm>
              <a:off x="390" y="392"/>
              <a:ext cx="0" cy="0"/>
            </a:xfrm>
            <a:prstGeom prst="line">
              <a:avLst/>
            </a:prstGeom>
            <a:ln w="19050" cap="flat" cmpd="sng">
              <a:solidFill>
                <a:srgbClr val="FFFFFF"/>
              </a:solidFill>
              <a:prstDash val="solid"/>
              <a:headEnd type="none" w="med" len="med"/>
              <a:tailEnd type="none" w="med" len="med"/>
            </a:ln>
          </p:spPr>
        </p:sp>
        <p:sp>
          <p:nvSpPr>
            <p:cNvPr id="22549" name="Line 105"/>
            <p:cNvSpPr/>
            <p:nvPr/>
          </p:nvSpPr>
          <p:spPr>
            <a:xfrm>
              <a:off x="390" y="392"/>
              <a:ext cx="0" cy="522"/>
            </a:xfrm>
            <a:prstGeom prst="line">
              <a:avLst/>
            </a:prstGeom>
            <a:ln w="38100" cap="flat" cmpd="sng">
              <a:solidFill>
                <a:srgbClr val="000000"/>
              </a:solidFill>
              <a:prstDash val="solid"/>
              <a:headEnd type="none" w="med" len="med"/>
              <a:tailEnd type="none" w="med" len="med"/>
            </a:ln>
          </p:spPr>
        </p:sp>
        <p:sp>
          <p:nvSpPr>
            <p:cNvPr id="22550" name="Rectangle 107"/>
            <p:cNvSpPr/>
            <p:nvPr/>
          </p:nvSpPr>
          <p:spPr>
            <a:xfrm>
              <a:off x="96" y="977"/>
              <a:ext cx="190" cy="23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000000"/>
                  </a:solidFill>
                  <a:latin typeface="Times New Roman" panose="02020603050405020304" pitchFamily="18" charset="0"/>
                </a:rPr>
                <a:t>R</a:t>
              </a:r>
              <a:r>
                <a:rPr lang="en-US" altLang="zh-CN" sz="2400" b="1" baseline="-25000">
                  <a:solidFill>
                    <a:srgbClr val="000000"/>
                  </a:solidFill>
                  <a:latin typeface="Times New Roman" panose="02020603050405020304" pitchFamily="18" charset="0"/>
                </a:rPr>
                <a:t>o</a:t>
              </a:r>
              <a:endParaRPr lang="en-US" altLang="zh-CN" sz="2400" b="1" i="1">
                <a:solidFill>
                  <a:srgbClr val="000000"/>
                </a:solidFill>
                <a:latin typeface="Times New Roman" panose="02020603050405020304" pitchFamily="18" charset="0"/>
              </a:endParaRPr>
            </a:p>
          </p:txBody>
        </p:sp>
        <p:sp>
          <p:nvSpPr>
            <p:cNvPr id="22551" name="Rectangle 110"/>
            <p:cNvSpPr/>
            <p:nvPr/>
          </p:nvSpPr>
          <p:spPr>
            <a:xfrm>
              <a:off x="233" y="329"/>
              <a:ext cx="143" cy="237"/>
            </a:xfrm>
            <a:prstGeom prst="rect">
              <a:avLst/>
            </a:prstGeom>
            <a:noFill/>
            <a:ln w="9525">
              <a:noFill/>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2552" name="Rectangle 111"/>
            <p:cNvSpPr/>
            <p:nvPr/>
          </p:nvSpPr>
          <p:spPr>
            <a:xfrm>
              <a:off x="249" y="281"/>
              <a:ext cx="106" cy="23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3300"/>
                  </a:solidFill>
                  <a:latin typeface="Symbol" panose="05050102010706020507" pitchFamily="18" charset="2"/>
                </a:rPr>
                <a:t>+</a:t>
              </a:r>
              <a:endParaRPr lang="en-US" altLang="zh-CN" sz="2400" b="1">
                <a:solidFill>
                  <a:srgbClr val="FF3300"/>
                </a:solidFill>
                <a:latin typeface="Times New Roman" panose="02020603050405020304" pitchFamily="18" charset="0"/>
              </a:endParaRPr>
            </a:p>
          </p:txBody>
        </p:sp>
        <p:sp>
          <p:nvSpPr>
            <p:cNvPr id="22553" name="Rectangle 112"/>
            <p:cNvSpPr/>
            <p:nvPr/>
          </p:nvSpPr>
          <p:spPr>
            <a:xfrm>
              <a:off x="178" y="701"/>
              <a:ext cx="177" cy="236"/>
            </a:xfrm>
            <a:prstGeom prst="rect">
              <a:avLst/>
            </a:prstGeom>
            <a:noFill/>
            <a:ln w="9525">
              <a:noFill/>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2554" name="Rectangle 113"/>
            <p:cNvSpPr/>
            <p:nvPr/>
          </p:nvSpPr>
          <p:spPr>
            <a:xfrm>
              <a:off x="205" y="685"/>
              <a:ext cx="154" cy="23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3300"/>
                  </a:solidFill>
                  <a:latin typeface="Symbol" panose="05050102010706020507" pitchFamily="18" charset="2"/>
                </a:rPr>
                <a:t> -</a:t>
              </a:r>
              <a:endParaRPr lang="en-US" altLang="zh-CN" sz="2400" b="1">
                <a:solidFill>
                  <a:srgbClr val="FF3300"/>
                </a:solidFill>
                <a:latin typeface="Times New Roman" panose="02020603050405020304" pitchFamily="18" charset="0"/>
              </a:endParaRPr>
            </a:p>
          </p:txBody>
        </p:sp>
        <p:sp>
          <p:nvSpPr>
            <p:cNvPr id="22555" name="Rectangle 114"/>
            <p:cNvSpPr/>
            <p:nvPr/>
          </p:nvSpPr>
          <p:spPr>
            <a:xfrm>
              <a:off x="0" y="512"/>
              <a:ext cx="304" cy="23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FF3300"/>
                  </a:solidFill>
                  <a:latin typeface="Times New Roman" panose="02020603050405020304" pitchFamily="18" charset="0"/>
                </a:rPr>
                <a:t>E</a:t>
              </a:r>
            </a:p>
          </p:txBody>
        </p:sp>
        <p:sp>
          <p:nvSpPr>
            <p:cNvPr id="22556" name="Line 118"/>
            <p:cNvSpPr/>
            <p:nvPr/>
          </p:nvSpPr>
          <p:spPr>
            <a:xfrm flipV="1">
              <a:off x="1144" y="392"/>
              <a:ext cx="1078" cy="0"/>
            </a:xfrm>
            <a:prstGeom prst="line">
              <a:avLst/>
            </a:prstGeom>
            <a:ln w="38100" cap="flat" cmpd="sng">
              <a:solidFill>
                <a:srgbClr val="000000"/>
              </a:solidFill>
              <a:prstDash val="solid"/>
              <a:headEnd type="none" w="med" len="med"/>
              <a:tailEnd type="none" w="med" len="med"/>
            </a:ln>
          </p:spPr>
        </p:sp>
        <p:sp>
          <p:nvSpPr>
            <p:cNvPr id="22557" name="Line 119"/>
            <p:cNvSpPr/>
            <p:nvPr/>
          </p:nvSpPr>
          <p:spPr>
            <a:xfrm>
              <a:off x="386" y="1193"/>
              <a:ext cx="0" cy="223"/>
            </a:xfrm>
            <a:prstGeom prst="line">
              <a:avLst/>
            </a:prstGeom>
            <a:ln w="38100" cap="flat" cmpd="sng">
              <a:solidFill>
                <a:srgbClr val="000000"/>
              </a:solidFill>
              <a:prstDash val="solid"/>
              <a:headEnd type="none" w="med" len="med"/>
              <a:tailEnd type="none" w="med" len="med"/>
            </a:ln>
          </p:spPr>
        </p:sp>
        <p:sp>
          <p:nvSpPr>
            <p:cNvPr id="8" name="Line 125"/>
            <p:cNvSpPr/>
            <p:nvPr/>
          </p:nvSpPr>
          <p:spPr>
            <a:xfrm>
              <a:off x="536" y="307"/>
              <a:ext cx="389" cy="0"/>
            </a:xfrm>
            <a:prstGeom prst="line">
              <a:avLst/>
            </a:prstGeom>
            <a:ln w="38100" cap="flat" cmpd="sng">
              <a:solidFill>
                <a:srgbClr val="FF3300"/>
              </a:solidFill>
              <a:prstDash val="solid"/>
              <a:headEnd type="none" w="med" len="med"/>
              <a:tailEnd type="triangle" w="med" len="med"/>
            </a:ln>
          </p:spPr>
        </p:sp>
        <p:sp>
          <p:nvSpPr>
            <p:cNvPr id="22559" name="Line 128"/>
            <p:cNvSpPr/>
            <p:nvPr/>
          </p:nvSpPr>
          <p:spPr>
            <a:xfrm>
              <a:off x="386" y="1399"/>
              <a:ext cx="833" cy="0"/>
            </a:xfrm>
            <a:prstGeom prst="line">
              <a:avLst/>
            </a:prstGeom>
            <a:ln w="38100" cap="flat" cmpd="sng">
              <a:solidFill>
                <a:schemeClr val="tx1"/>
              </a:solidFill>
              <a:prstDash val="solid"/>
              <a:headEnd type="none" w="med" len="med"/>
              <a:tailEnd type="none" w="med" len="med"/>
            </a:ln>
          </p:spPr>
        </p:sp>
        <p:sp>
          <p:nvSpPr>
            <p:cNvPr id="22560" name="Line 129"/>
            <p:cNvSpPr/>
            <p:nvPr/>
          </p:nvSpPr>
          <p:spPr>
            <a:xfrm>
              <a:off x="1128" y="1396"/>
              <a:ext cx="1092" cy="0"/>
            </a:xfrm>
            <a:prstGeom prst="line">
              <a:avLst/>
            </a:prstGeom>
            <a:ln w="38100" cap="flat" cmpd="sng">
              <a:solidFill>
                <a:schemeClr val="tx1"/>
              </a:solidFill>
              <a:prstDash val="solid"/>
              <a:headEnd type="none" w="med" len="med"/>
              <a:tailEnd type="none" w="med" len="med"/>
            </a:ln>
          </p:spPr>
        </p:sp>
      </p:grpSp>
      <p:pic>
        <p:nvPicPr>
          <p:cNvPr id="11" name="图片 10"/>
          <p:cNvPicPr>
            <a:picLocks noChangeAspect="1"/>
          </p:cNvPicPr>
          <p:nvPr/>
        </p:nvPicPr>
        <p:blipFill>
          <a:blip r:embed="rId2"/>
          <a:stretch>
            <a:fillRect/>
          </a:stretch>
        </p:blipFill>
        <p:spPr>
          <a:xfrm>
            <a:off x="2063750" y="2205355"/>
            <a:ext cx="1508760" cy="838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558"/>
                                        </p:tgtEl>
                                        <p:attrNameLst>
                                          <p:attrName>style.visibility</p:attrName>
                                        </p:attrNameLst>
                                      </p:cBhvr>
                                      <p:to>
                                        <p:strVal val="visible"/>
                                      </p:to>
                                    </p:set>
                                    <p:animEffect transition="in" filter="wipe(left)">
                                      <p:cBhvr>
                                        <p:cTn id="7" dur="500"/>
                                        <p:tgtEl>
                                          <p:spTgt spid="225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572"/>
                                        </p:tgtEl>
                                        <p:attrNameLst>
                                          <p:attrName>style.visibility</p:attrName>
                                        </p:attrNameLst>
                                      </p:cBhvr>
                                      <p:to>
                                        <p:strVal val="visible"/>
                                      </p:to>
                                    </p:set>
                                    <p:animEffect transition="in" filter="wipe(left)">
                                      <p:cBhvr>
                                        <p:cTn id="22" dur="500"/>
                                        <p:tgtEl>
                                          <p:spTgt spid="22572"/>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2571">
                                            <p:txEl>
                                              <p:pRg st="0" end="0"/>
                                            </p:txEl>
                                          </p:spTgt>
                                        </p:tgtEl>
                                        <p:attrNameLst>
                                          <p:attrName>style.visibility</p:attrName>
                                        </p:attrNameLst>
                                      </p:cBhvr>
                                      <p:to>
                                        <p:strVal val="visible"/>
                                      </p:to>
                                    </p:set>
                                    <p:animEffect transition="in" filter="wipe(left)">
                                      <p:cBhvr>
                                        <p:cTn id="31" dur="500"/>
                                        <p:tgtEl>
                                          <p:spTgt spid="22571">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2571">
                                            <p:txEl>
                                              <p:pRg st="1" end="1"/>
                                            </p:txEl>
                                          </p:spTgt>
                                        </p:tgtEl>
                                        <p:attrNameLst>
                                          <p:attrName>style.visibility</p:attrName>
                                        </p:attrNameLst>
                                      </p:cBhvr>
                                      <p:to>
                                        <p:strVal val="visible"/>
                                      </p:to>
                                    </p:set>
                                    <p:animEffect transition="in" filter="wipe(left)">
                                      <p:cBhvr>
                                        <p:cTn id="36" dur="500"/>
                                        <p:tgtEl>
                                          <p:spTgt spid="2257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58" grpId="0"/>
      <p:bldP spid="22571" grpId="0" build="p"/>
      <p:bldP spid="2257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9"/>
          <p:cNvSpPr>
            <a:spLocks noGrp="1"/>
          </p:cNvSpPr>
          <p:nvPr>
            <p:ph type="title"/>
          </p:nvPr>
        </p:nvSpPr>
        <p:spPr>
          <a:xfrm>
            <a:off x="2711768" y="404813"/>
            <a:ext cx="8229600" cy="593725"/>
          </a:xfrm>
        </p:spPr>
        <p:txBody>
          <a:bodyPr vert="horz" wrap="square" lIns="91440" tIns="45720" rIns="91440" bIns="45720" anchor="ctr" anchorCtr="0">
            <a:normAutofit/>
          </a:bodyPr>
          <a:lstStyle/>
          <a:p>
            <a:pPr eaLnBrk="1" hangingPunct="1"/>
            <a:r>
              <a:rPr lang="zh-CN" altLang="en-US" sz="3555" b="1">
                <a:latin typeface="微软雅黑" panose="020B0503020204020204" charset="-122"/>
                <a:ea typeface="微软雅黑" panose="020B0503020204020204" charset="-122"/>
                <a:cs typeface="微软雅黑" panose="020B0503020204020204" charset="-122"/>
              </a:rPr>
              <a:t>1.5　</a:t>
            </a:r>
            <a:r>
              <a:rPr lang="zh-CN" altLang="en-US" sz="3555" b="1" dirty="0">
                <a:latin typeface="微软雅黑" panose="020B0503020204020204" charset="-122"/>
                <a:ea typeface="微软雅黑" panose="020B0503020204020204" charset="-122"/>
                <a:cs typeface="微软雅黑" panose="020B0503020204020204" charset="-122"/>
              </a:rPr>
              <a:t>基尔霍夫定律</a:t>
            </a:r>
            <a:endParaRPr lang="zh-CN" altLang="en-US" sz="3555" dirty="0">
              <a:latin typeface="微软雅黑" panose="020B0503020204020204" charset="-122"/>
              <a:ea typeface="微软雅黑" panose="020B0503020204020204" charset="-122"/>
              <a:cs typeface="微软雅黑" panose="020B0503020204020204" charset="-122"/>
            </a:endParaRPr>
          </a:p>
        </p:txBody>
      </p:sp>
      <p:sp>
        <p:nvSpPr>
          <p:cNvPr id="23555" name="Text Box 2"/>
          <p:cNvSpPr txBox="1"/>
          <p:nvPr/>
        </p:nvSpPr>
        <p:spPr>
          <a:xfrm>
            <a:off x="5870893" y="3016568"/>
            <a:ext cx="4052887" cy="82994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FF0066"/>
                </a:solidFill>
                <a:latin typeface="Times New Roman" panose="02020603050405020304" pitchFamily="18" charset="0"/>
                <a:ea typeface="楷体_GB2312" pitchFamily="49" charset="-122"/>
              </a:rPr>
              <a:t>结点</a:t>
            </a:r>
            <a:r>
              <a:rPr lang="zh-CN" altLang="en-US" sz="2400" b="1" dirty="0">
                <a:solidFill>
                  <a:srgbClr val="6600FF"/>
                </a:solidFill>
                <a:latin typeface="Times New Roman" panose="02020603050405020304" pitchFamily="18" charset="0"/>
                <a:ea typeface="隶书" panose="02010509060101010101" pitchFamily="49" charset="-122"/>
              </a:rPr>
              <a:t>　</a:t>
            </a:r>
            <a:r>
              <a:rPr lang="zh-CN" altLang="en-US" sz="2400" b="1" dirty="0">
                <a:solidFill>
                  <a:srgbClr val="6600FF"/>
                </a:solidFill>
                <a:latin typeface="宋体" panose="02010600030101010101" pitchFamily="2" charset="-122"/>
              </a:rPr>
              <a:t>电路中三条或三条</a:t>
            </a:r>
          </a:p>
          <a:p>
            <a:pPr marL="0" lvl="0" indent="0" eaLnBrk="1" hangingPunct="1">
              <a:spcBef>
                <a:spcPct val="0"/>
              </a:spcBef>
              <a:buNone/>
            </a:pPr>
            <a:r>
              <a:rPr lang="zh-CN" altLang="en-US" sz="2400" b="1" dirty="0">
                <a:solidFill>
                  <a:srgbClr val="6600FF"/>
                </a:solidFill>
                <a:latin typeface="宋体" panose="02010600030101010101" pitchFamily="2" charset="-122"/>
              </a:rPr>
              <a:t>　　　以上支路连接的点</a:t>
            </a:r>
          </a:p>
        </p:txBody>
      </p:sp>
      <p:sp>
        <p:nvSpPr>
          <p:cNvPr id="23556" name="Text Box 3"/>
          <p:cNvSpPr txBox="1"/>
          <p:nvPr/>
        </p:nvSpPr>
        <p:spPr>
          <a:xfrm>
            <a:off x="5880418" y="1858328"/>
            <a:ext cx="403860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FF0066"/>
                </a:solidFill>
                <a:latin typeface="Times New Roman" panose="02020603050405020304" pitchFamily="18" charset="0"/>
                <a:ea typeface="楷体_GB2312" pitchFamily="49" charset="-122"/>
              </a:rPr>
              <a:t>支路</a:t>
            </a:r>
            <a:r>
              <a:rPr lang="zh-CN" altLang="en-US" sz="2400" b="1" dirty="0">
                <a:solidFill>
                  <a:srgbClr val="6600FF"/>
                </a:solidFill>
                <a:latin typeface="Times New Roman" panose="02020603050405020304" pitchFamily="18" charset="0"/>
                <a:ea typeface="隶书" panose="02010509060101010101" pitchFamily="49" charset="-122"/>
              </a:rPr>
              <a:t> </a:t>
            </a:r>
            <a:r>
              <a:rPr lang="zh-CN" altLang="en-US" sz="2400" b="1" dirty="0">
                <a:solidFill>
                  <a:srgbClr val="6600FF"/>
                </a:solidFill>
                <a:latin typeface="宋体" panose="02010600030101010101" pitchFamily="2" charset="-122"/>
              </a:rPr>
              <a:t> 电路中的每一分支</a:t>
            </a:r>
          </a:p>
        </p:txBody>
      </p:sp>
      <p:sp>
        <p:nvSpPr>
          <p:cNvPr id="23557" name="Text Box 4"/>
          <p:cNvSpPr txBox="1"/>
          <p:nvPr/>
        </p:nvSpPr>
        <p:spPr>
          <a:xfrm>
            <a:off x="5901055" y="4464368"/>
            <a:ext cx="3549650" cy="82994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FF0066"/>
                </a:solidFill>
                <a:latin typeface="楷体_GB2312" pitchFamily="49" charset="-122"/>
                <a:ea typeface="楷体_GB2312" pitchFamily="49" charset="-122"/>
              </a:rPr>
              <a:t>回路</a:t>
            </a:r>
            <a:r>
              <a:rPr lang="zh-CN" altLang="en-US" sz="2400" b="1" dirty="0">
                <a:solidFill>
                  <a:srgbClr val="6600FF"/>
                </a:solidFill>
                <a:latin typeface="楷体_GB2312" pitchFamily="49" charset="-122"/>
                <a:ea typeface="楷体_GB2312" pitchFamily="49" charset="-122"/>
              </a:rPr>
              <a:t>　</a:t>
            </a:r>
            <a:r>
              <a:rPr lang="zh-CN" altLang="en-US" sz="2400" b="1" dirty="0">
                <a:solidFill>
                  <a:srgbClr val="6600FF"/>
                </a:solidFill>
                <a:latin typeface="宋体" panose="02010600030101010101" pitchFamily="2" charset="-122"/>
              </a:rPr>
              <a:t>由一条或多条支路</a:t>
            </a:r>
          </a:p>
          <a:p>
            <a:pPr marL="0" lvl="0" indent="0" eaLnBrk="1" hangingPunct="1">
              <a:spcBef>
                <a:spcPct val="0"/>
              </a:spcBef>
              <a:buNone/>
            </a:pPr>
            <a:r>
              <a:rPr lang="zh-CN" altLang="en-US" sz="2400" b="1" dirty="0">
                <a:solidFill>
                  <a:srgbClr val="6600FF"/>
                </a:solidFill>
                <a:latin typeface="宋体" panose="02010600030101010101" pitchFamily="2" charset="-122"/>
              </a:rPr>
              <a:t>　　　组成的闭合路径</a:t>
            </a:r>
          </a:p>
        </p:txBody>
      </p:sp>
      <p:sp>
        <p:nvSpPr>
          <p:cNvPr id="23558" name="Text Box 5"/>
          <p:cNvSpPr txBox="1"/>
          <p:nvPr/>
        </p:nvSpPr>
        <p:spPr>
          <a:xfrm>
            <a:off x="6950869" y="2377440"/>
            <a:ext cx="2140585"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7030A0"/>
                </a:solidFill>
                <a:latin typeface="Times New Roman" panose="02020603050405020304" pitchFamily="18" charset="0"/>
              </a:rPr>
              <a:t>如 </a:t>
            </a:r>
            <a:r>
              <a:rPr lang="zh-CN" altLang="en-US" sz="2400" b="1" dirty="0">
                <a:solidFill>
                  <a:srgbClr val="7030A0"/>
                </a:solidFill>
                <a:latin typeface="Times New Roman" panose="02020603050405020304" pitchFamily="18" charset="0"/>
                <a:ea typeface="隶书" panose="02010509060101010101" pitchFamily="49" charset="-122"/>
              </a:rPr>
              <a:t>acb  ab  adb</a:t>
            </a:r>
          </a:p>
        </p:txBody>
      </p:sp>
      <p:sp>
        <p:nvSpPr>
          <p:cNvPr id="23559" name="Text Box 6"/>
          <p:cNvSpPr txBox="1"/>
          <p:nvPr/>
        </p:nvSpPr>
        <p:spPr>
          <a:xfrm>
            <a:off x="6494780" y="5425440"/>
            <a:ext cx="3132455"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7030A0"/>
                </a:solidFill>
                <a:latin typeface="宋体" panose="02010600030101010101" pitchFamily="2" charset="-122"/>
              </a:rPr>
              <a:t>如 </a:t>
            </a:r>
            <a:r>
              <a:rPr lang="en-US" altLang="zh-CN" sz="2400" b="1" dirty="0" err="1">
                <a:solidFill>
                  <a:srgbClr val="7030A0"/>
                </a:solidFill>
                <a:latin typeface="Times New Roman" panose="02020603050405020304" pitchFamily="18" charset="0"/>
                <a:ea typeface="隶书" panose="02010509060101010101" pitchFamily="49" charset="-122"/>
              </a:rPr>
              <a:t>abca</a:t>
            </a:r>
            <a:r>
              <a:rPr lang="en-US" altLang="zh-CN" sz="2400" b="1">
                <a:solidFill>
                  <a:srgbClr val="7030A0"/>
                </a:solidFill>
                <a:latin typeface="Times New Roman" panose="02020603050405020304" pitchFamily="18" charset="0"/>
                <a:ea typeface="隶书" panose="02010509060101010101" pitchFamily="49" charset="-122"/>
              </a:rPr>
              <a:t>   </a:t>
            </a:r>
            <a:r>
              <a:rPr lang="en-US" altLang="zh-CN" sz="2400" b="1" dirty="0" err="1">
                <a:solidFill>
                  <a:srgbClr val="7030A0"/>
                </a:solidFill>
                <a:latin typeface="Times New Roman" panose="02020603050405020304" pitchFamily="18" charset="0"/>
                <a:ea typeface="隶书" panose="02010509060101010101" pitchFamily="49" charset="-122"/>
              </a:rPr>
              <a:t>adba</a:t>
            </a:r>
            <a:r>
              <a:rPr lang="en-US" altLang="zh-CN" sz="2400" b="1">
                <a:solidFill>
                  <a:srgbClr val="7030A0"/>
                </a:solidFill>
                <a:latin typeface="Times New Roman" panose="02020603050405020304" pitchFamily="18" charset="0"/>
                <a:ea typeface="隶书" panose="02010509060101010101" pitchFamily="49" charset="-122"/>
              </a:rPr>
              <a:t>  </a:t>
            </a:r>
            <a:r>
              <a:rPr lang="en-US" altLang="zh-CN" sz="2400" b="1" dirty="0" err="1">
                <a:solidFill>
                  <a:srgbClr val="7030A0"/>
                </a:solidFill>
                <a:latin typeface="Times New Roman" panose="02020603050405020304" pitchFamily="18" charset="0"/>
                <a:ea typeface="隶书" panose="02010509060101010101" pitchFamily="49" charset="-122"/>
              </a:rPr>
              <a:t>adbca</a:t>
            </a:r>
            <a:r>
              <a:rPr lang="en-US" altLang="zh-CN" sz="2400" b="1">
                <a:solidFill>
                  <a:srgbClr val="7030A0"/>
                </a:solidFill>
                <a:latin typeface="Times New Roman" panose="02020603050405020304" pitchFamily="18" charset="0"/>
                <a:ea typeface="隶书" panose="02010509060101010101" pitchFamily="49" charset="-122"/>
              </a:rPr>
              <a:t> </a:t>
            </a:r>
          </a:p>
        </p:txBody>
      </p:sp>
      <p:sp>
        <p:nvSpPr>
          <p:cNvPr id="23560" name="Text Box 8"/>
          <p:cNvSpPr txBox="1"/>
          <p:nvPr/>
        </p:nvSpPr>
        <p:spPr>
          <a:xfrm>
            <a:off x="6957537" y="3869690"/>
            <a:ext cx="71755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7030A0"/>
                </a:solidFill>
                <a:latin typeface="Times New Roman" panose="02020603050405020304" pitchFamily="18" charset="0"/>
              </a:rPr>
              <a:t>如 </a:t>
            </a:r>
            <a:r>
              <a:rPr lang="en-US" altLang="zh-CN" sz="2400" b="1">
                <a:solidFill>
                  <a:srgbClr val="7030A0"/>
                </a:solidFill>
                <a:latin typeface="Times New Roman" panose="02020603050405020304" pitchFamily="18" charset="0"/>
                <a:ea typeface="隶书" panose="02010509060101010101" pitchFamily="49" charset="-122"/>
              </a:rPr>
              <a:t>a</a:t>
            </a:r>
          </a:p>
        </p:txBody>
      </p:sp>
      <p:sp>
        <p:nvSpPr>
          <p:cNvPr id="23561" name="Text Box 9"/>
          <p:cNvSpPr txBox="1"/>
          <p:nvPr/>
        </p:nvSpPr>
        <p:spPr>
          <a:xfrm>
            <a:off x="8020368" y="3876040"/>
            <a:ext cx="352425"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7030A0"/>
                </a:solidFill>
                <a:latin typeface="Times New Roman" panose="02020603050405020304" pitchFamily="18" charset="0"/>
                <a:ea typeface="隶书" panose="02010509060101010101" pitchFamily="49" charset="-122"/>
              </a:rPr>
              <a:t>b</a:t>
            </a:r>
          </a:p>
        </p:txBody>
      </p:sp>
      <p:grpSp>
        <p:nvGrpSpPr>
          <p:cNvPr id="23562" name="Group 40"/>
          <p:cNvGrpSpPr/>
          <p:nvPr/>
        </p:nvGrpSpPr>
        <p:grpSpPr>
          <a:xfrm>
            <a:off x="1633855" y="2204403"/>
            <a:ext cx="4010025" cy="3062288"/>
            <a:chOff x="1" y="0"/>
            <a:chExt cx="2526" cy="1929"/>
          </a:xfrm>
        </p:grpSpPr>
        <p:sp>
          <p:nvSpPr>
            <p:cNvPr id="23563" name="Line 10"/>
            <p:cNvSpPr/>
            <p:nvPr/>
          </p:nvSpPr>
          <p:spPr>
            <a:xfrm>
              <a:off x="680" y="323"/>
              <a:ext cx="366" cy="3"/>
            </a:xfrm>
            <a:prstGeom prst="line">
              <a:avLst/>
            </a:prstGeom>
            <a:ln w="38100" cap="flat" cmpd="sng">
              <a:solidFill>
                <a:srgbClr val="6600FF"/>
              </a:solidFill>
              <a:prstDash val="solid"/>
              <a:headEnd type="none" w="med" len="med"/>
              <a:tailEnd type="stealth" w="med" len="lg"/>
            </a:ln>
          </p:spPr>
        </p:sp>
        <p:sp>
          <p:nvSpPr>
            <p:cNvPr id="23564" name="Text Box 11"/>
            <p:cNvSpPr txBox="1"/>
            <p:nvPr/>
          </p:nvSpPr>
          <p:spPr>
            <a:xfrm>
              <a:off x="167" y="693"/>
              <a:ext cx="225"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6600FF"/>
                  </a:solidFill>
                  <a:latin typeface="Times New Roman" panose="02020603050405020304" pitchFamily="18" charset="0"/>
                </a:rPr>
                <a:t>+</a:t>
              </a:r>
            </a:p>
          </p:txBody>
        </p:sp>
        <p:sp>
          <p:nvSpPr>
            <p:cNvPr id="23565" name="Text Box 12"/>
            <p:cNvSpPr txBox="1"/>
            <p:nvPr/>
          </p:nvSpPr>
          <p:spPr>
            <a:xfrm>
              <a:off x="178" y="1017"/>
              <a:ext cx="211"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6600FF"/>
                  </a:solidFill>
                  <a:latin typeface="Times New Roman" panose="02020603050405020304" pitchFamily="18" charset="0"/>
                </a:rPr>
                <a:t>_</a:t>
              </a:r>
            </a:p>
          </p:txBody>
        </p:sp>
        <p:sp>
          <p:nvSpPr>
            <p:cNvPr id="23566" name="Oval 13"/>
            <p:cNvSpPr/>
            <p:nvPr/>
          </p:nvSpPr>
          <p:spPr>
            <a:xfrm>
              <a:off x="313" y="935"/>
              <a:ext cx="288" cy="28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3567" name="Text Box 14"/>
            <p:cNvSpPr txBox="1"/>
            <p:nvPr/>
          </p:nvSpPr>
          <p:spPr>
            <a:xfrm>
              <a:off x="709" y="486"/>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6600FF"/>
                  </a:solidFill>
                  <a:latin typeface="Times New Roman" panose="02020603050405020304" pitchFamily="18" charset="0"/>
                  <a:ea typeface="隶书" panose="02010509060101010101" pitchFamily="49" charset="-122"/>
                </a:rPr>
                <a:t>R</a:t>
              </a:r>
              <a:r>
                <a:rPr lang="en-US" altLang="zh-CN" sz="2400" b="1" baseline="-25000">
                  <a:solidFill>
                    <a:srgbClr val="6600FF"/>
                  </a:solidFill>
                  <a:latin typeface="Times New Roman" panose="02020603050405020304" pitchFamily="18" charset="0"/>
                  <a:ea typeface="隶书" panose="02010509060101010101" pitchFamily="49" charset="-122"/>
                </a:rPr>
                <a:t>1</a:t>
              </a:r>
              <a:endParaRPr lang="en-US" altLang="zh-CN" sz="2400" b="1" i="1">
                <a:solidFill>
                  <a:srgbClr val="6600FF"/>
                </a:solidFill>
                <a:latin typeface="Times New Roman" panose="02020603050405020304" pitchFamily="18" charset="0"/>
                <a:ea typeface="隶书" panose="02010509060101010101" pitchFamily="49" charset="-122"/>
              </a:endParaRPr>
            </a:p>
          </p:txBody>
        </p:sp>
        <p:sp>
          <p:nvSpPr>
            <p:cNvPr id="23568" name="Text Box 15"/>
            <p:cNvSpPr txBox="1"/>
            <p:nvPr/>
          </p:nvSpPr>
          <p:spPr>
            <a:xfrm>
              <a:off x="1" y="894"/>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6600FF"/>
                  </a:solidFill>
                  <a:latin typeface="Times New Roman" panose="02020603050405020304" pitchFamily="18" charset="0"/>
                  <a:ea typeface="隶书" panose="02010509060101010101" pitchFamily="49" charset="-122"/>
                </a:rPr>
                <a:t>E</a:t>
              </a:r>
              <a:r>
                <a:rPr lang="en-US" altLang="zh-CN" sz="2400" b="1" baseline="-25000">
                  <a:solidFill>
                    <a:srgbClr val="6600FF"/>
                  </a:solidFill>
                  <a:latin typeface="Times New Roman" panose="02020603050405020304" pitchFamily="18" charset="0"/>
                  <a:ea typeface="隶书" panose="02010509060101010101" pitchFamily="49" charset="-122"/>
                </a:rPr>
                <a:t>1</a:t>
              </a:r>
              <a:endParaRPr lang="en-US" altLang="zh-CN" sz="2400" b="1" i="1" baseline="-25000">
                <a:solidFill>
                  <a:srgbClr val="6600FF"/>
                </a:solidFill>
                <a:latin typeface="Times New Roman" panose="02020603050405020304" pitchFamily="18" charset="0"/>
                <a:ea typeface="隶书" panose="02010509060101010101" pitchFamily="49" charset="-122"/>
              </a:endParaRPr>
            </a:p>
          </p:txBody>
        </p:sp>
        <p:sp>
          <p:nvSpPr>
            <p:cNvPr id="23569" name="Rectangle 16"/>
            <p:cNvSpPr/>
            <p:nvPr/>
          </p:nvSpPr>
          <p:spPr>
            <a:xfrm>
              <a:off x="452" y="467"/>
              <a:ext cx="804" cy="1200"/>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useBgFill="1">
          <p:nvSpPr>
            <p:cNvPr id="23570" name="Rectangle 17"/>
            <p:cNvSpPr/>
            <p:nvPr/>
          </p:nvSpPr>
          <p:spPr>
            <a:xfrm>
              <a:off x="698" y="431"/>
              <a:ext cx="336" cy="96"/>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3571" name="Rectangle 18"/>
            <p:cNvSpPr/>
            <p:nvPr/>
          </p:nvSpPr>
          <p:spPr>
            <a:xfrm>
              <a:off x="1256" y="467"/>
              <a:ext cx="804" cy="1200"/>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3572" name="Text Box 19"/>
            <p:cNvSpPr txBox="1"/>
            <p:nvPr/>
          </p:nvSpPr>
          <p:spPr>
            <a:xfrm>
              <a:off x="2069" y="679"/>
              <a:ext cx="225"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6600FF"/>
                  </a:solidFill>
                  <a:latin typeface="Times New Roman" panose="02020603050405020304" pitchFamily="18" charset="0"/>
                </a:rPr>
                <a:t>+</a:t>
              </a:r>
            </a:p>
          </p:txBody>
        </p:sp>
        <p:sp>
          <p:nvSpPr>
            <p:cNvPr id="23573" name="Text Box 20"/>
            <p:cNvSpPr txBox="1"/>
            <p:nvPr/>
          </p:nvSpPr>
          <p:spPr>
            <a:xfrm>
              <a:off x="2092" y="1039"/>
              <a:ext cx="211"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6600FF"/>
                  </a:solidFill>
                  <a:latin typeface="Times New Roman" panose="02020603050405020304" pitchFamily="18" charset="0"/>
                </a:rPr>
                <a:t>_</a:t>
              </a:r>
            </a:p>
          </p:txBody>
        </p:sp>
        <p:sp>
          <p:nvSpPr>
            <p:cNvPr id="23574" name="Oval 21"/>
            <p:cNvSpPr/>
            <p:nvPr/>
          </p:nvSpPr>
          <p:spPr>
            <a:xfrm>
              <a:off x="1916" y="933"/>
              <a:ext cx="288" cy="28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3575" name="Text Box 22"/>
            <p:cNvSpPr txBox="1"/>
            <p:nvPr/>
          </p:nvSpPr>
          <p:spPr>
            <a:xfrm>
              <a:off x="2221" y="918"/>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6600FF"/>
                  </a:solidFill>
                  <a:latin typeface="Times New Roman" panose="02020603050405020304" pitchFamily="18" charset="0"/>
                  <a:ea typeface="隶书" panose="02010509060101010101" pitchFamily="49" charset="-122"/>
                </a:rPr>
                <a:t>E</a:t>
              </a:r>
              <a:r>
                <a:rPr lang="en-US" altLang="zh-CN" sz="2400" b="1" baseline="-25000">
                  <a:solidFill>
                    <a:srgbClr val="6600FF"/>
                  </a:solidFill>
                  <a:latin typeface="Times New Roman" panose="02020603050405020304" pitchFamily="18" charset="0"/>
                  <a:ea typeface="隶书" panose="02010509060101010101" pitchFamily="49" charset="-122"/>
                </a:rPr>
                <a:t>2</a:t>
              </a:r>
              <a:endParaRPr lang="en-US" altLang="zh-CN" sz="2400" b="1" i="1" baseline="-25000">
                <a:solidFill>
                  <a:srgbClr val="6600FF"/>
                </a:solidFill>
                <a:latin typeface="Times New Roman" panose="02020603050405020304" pitchFamily="18" charset="0"/>
                <a:ea typeface="隶书" panose="02010509060101010101" pitchFamily="49" charset="-122"/>
              </a:endParaRPr>
            </a:p>
          </p:txBody>
        </p:sp>
        <p:sp useBgFill="1">
          <p:nvSpPr>
            <p:cNvPr id="23576" name="Rectangle 23"/>
            <p:cNvSpPr/>
            <p:nvPr/>
          </p:nvSpPr>
          <p:spPr>
            <a:xfrm rot="-5400000">
              <a:off x="1094" y="1019"/>
              <a:ext cx="336" cy="96"/>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3577" name="Text Box 24"/>
            <p:cNvSpPr txBox="1"/>
            <p:nvPr/>
          </p:nvSpPr>
          <p:spPr>
            <a:xfrm>
              <a:off x="1501" y="486"/>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ea typeface="隶书" panose="02010509060101010101" pitchFamily="49" charset="-122"/>
                </a:rPr>
                <a:t>R</a:t>
              </a:r>
              <a:r>
                <a:rPr lang="en-US" altLang="zh-CN" sz="2400" b="1" baseline="-25000">
                  <a:solidFill>
                    <a:schemeClr val="accent2"/>
                  </a:solidFill>
                  <a:latin typeface="Times New Roman" panose="02020603050405020304" pitchFamily="18" charset="0"/>
                  <a:ea typeface="隶书" panose="02010509060101010101" pitchFamily="49" charset="-122"/>
                </a:rPr>
                <a:t>2</a:t>
              </a:r>
              <a:endParaRPr lang="en-US" altLang="zh-CN" sz="2400" b="1" i="1">
                <a:solidFill>
                  <a:schemeClr val="accent2"/>
                </a:solidFill>
                <a:latin typeface="Times New Roman" panose="02020603050405020304" pitchFamily="18" charset="0"/>
                <a:ea typeface="隶书" panose="02010509060101010101" pitchFamily="49" charset="-122"/>
              </a:endParaRPr>
            </a:p>
          </p:txBody>
        </p:sp>
        <p:sp useBgFill="1">
          <p:nvSpPr>
            <p:cNvPr id="23578" name="Rectangle 25"/>
            <p:cNvSpPr/>
            <p:nvPr/>
          </p:nvSpPr>
          <p:spPr>
            <a:xfrm>
              <a:off x="1484" y="413"/>
              <a:ext cx="336" cy="96"/>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3579" name="Text Box 26"/>
            <p:cNvSpPr txBox="1"/>
            <p:nvPr/>
          </p:nvSpPr>
          <p:spPr>
            <a:xfrm>
              <a:off x="1321" y="966"/>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6600FF"/>
                  </a:solidFill>
                  <a:latin typeface="Times New Roman" panose="02020603050405020304" pitchFamily="18" charset="0"/>
                  <a:ea typeface="隶书" panose="02010509060101010101" pitchFamily="49" charset="-122"/>
                </a:rPr>
                <a:t>R</a:t>
              </a:r>
              <a:r>
                <a:rPr lang="en-US" altLang="zh-CN" sz="2400" b="1" baseline="-25000">
                  <a:solidFill>
                    <a:srgbClr val="6600FF"/>
                  </a:solidFill>
                  <a:latin typeface="Times New Roman" panose="02020603050405020304" pitchFamily="18" charset="0"/>
                  <a:ea typeface="隶书" panose="02010509060101010101" pitchFamily="49" charset="-122"/>
                </a:rPr>
                <a:t>3</a:t>
              </a:r>
              <a:endParaRPr lang="en-US" altLang="zh-CN" sz="2400" b="1" i="1">
                <a:solidFill>
                  <a:srgbClr val="6600FF"/>
                </a:solidFill>
                <a:latin typeface="Times New Roman" panose="02020603050405020304" pitchFamily="18" charset="0"/>
                <a:ea typeface="隶书" panose="02010509060101010101" pitchFamily="49" charset="-122"/>
              </a:endParaRPr>
            </a:p>
          </p:txBody>
        </p:sp>
        <p:sp>
          <p:nvSpPr>
            <p:cNvPr id="23580" name="Line 27"/>
            <p:cNvSpPr/>
            <p:nvPr/>
          </p:nvSpPr>
          <p:spPr>
            <a:xfrm flipH="1">
              <a:off x="1448" y="323"/>
              <a:ext cx="366" cy="3"/>
            </a:xfrm>
            <a:prstGeom prst="line">
              <a:avLst/>
            </a:prstGeom>
            <a:ln w="38100" cap="flat" cmpd="sng">
              <a:solidFill>
                <a:srgbClr val="6600FF"/>
              </a:solidFill>
              <a:prstDash val="solid"/>
              <a:headEnd type="none" w="med" len="med"/>
              <a:tailEnd type="stealth" w="med" len="lg"/>
            </a:ln>
          </p:spPr>
        </p:sp>
        <p:sp>
          <p:nvSpPr>
            <p:cNvPr id="23581" name="Line 28"/>
            <p:cNvSpPr/>
            <p:nvPr/>
          </p:nvSpPr>
          <p:spPr>
            <a:xfrm rot="5400000">
              <a:off x="928" y="1078"/>
              <a:ext cx="366" cy="3"/>
            </a:xfrm>
            <a:prstGeom prst="line">
              <a:avLst/>
            </a:prstGeom>
            <a:ln w="38100" cap="flat" cmpd="sng">
              <a:solidFill>
                <a:srgbClr val="6600FF"/>
              </a:solidFill>
              <a:prstDash val="solid"/>
              <a:headEnd type="none" w="med" len="med"/>
              <a:tailEnd type="stealth" w="med" len="lg"/>
            </a:ln>
          </p:spPr>
        </p:sp>
        <p:sp>
          <p:nvSpPr>
            <p:cNvPr id="23582" name="Text Box 29"/>
            <p:cNvSpPr txBox="1"/>
            <p:nvPr/>
          </p:nvSpPr>
          <p:spPr>
            <a:xfrm>
              <a:off x="645" y="6"/>
              <a:ext cx="252"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6600FF"/>
                  </a:solidFill>
                  <a:latin typeface="Times New Roman" panose="02020603050405020304" pitchFamily="18" charset="0"/>
                  <a:ea typeface="隶书" panose="02010509060101010101" pitchFamily="49" charset="-122"/>
                </a:rPr>
                <a:t>I</a:t>
              </a:r>
              <a:r>
                <a:rPr lang="en-US" altLang="zh-CN" sz="2400" b="1" baseline="-25000">
                  <a:solidFill>
                    <a:srgbClr val="6600FF"/>
                  </a:solidFill>
                  <a:latin typeface="Times New Roman" panose="02020603050405020304" pitchFamily="18" charset="0"/>
                  <a:ea typeface="隶书" panose="02010509060101010101" pitchFamily="49" charset="-122"/>
                </a:rPr>
                <a:t>1</a:t>
              </a:r>
              <a:endParaRPr lang="en-US" altLang="zh-CN" sz="2400" b="1" i="1">
                <a:solidFill>
                  <a:srgbClr val="6600FF"/>
                </a:solidFill>
                <a:latin typeface="Times New Roman" panose="02020603050405020304" pitchFamily="18" charset="0"/>
                <a:ea typeface="隶书" panose="02010509060101010101" pitchFamily="49" charset="-122"/>
              </a:endParaRPr>
            </a:p>
          </p:txBody>
        </p:sp>
        <p:sp>
          <p:nvSpPr>
            <p:cNvPr id="23583" name="Text Box 30"/>
            <p:cNvSpPr txBox="1"/>
            <p:nvPr/>
          </p:nvSpPr>
          <p:spPr>
            <a:xfrm>
              <a:off x="1662" y="0"/>
              <a:ext cx="252"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6600FF"/>
                  </a:solidFill>
                  <a:latin typeface="Times New Roman" panose="02020603050405020304" pitchFamily="18" charset="0"/>
                  <a:ea typeface="隶书" panose="02010509060101010101" pitchFamily="49" charset="-122"/>
                </a:rPr>
                <a:t>I</a:t>
              </a:r>
              <a:r>
                <a:rPr lang="en-US" altLang="zh-CN" sz="2400" b="1" baseline="-25000">
                  <a:solidFill>
                    <a:srgbClr val="6600FF"/>
                  </a:solidFill>
                  <a:latin typeface="Times New Roman" panose="02020603050405020304" pitchFamily="18" charset="0"/>
                  <a:ea typeface="隶书" panose="02010509060101010101" pitchFamily="49" charset="-122"/>
                </a:rPr>
                <a:t>2</a:t>
              </a:r>
              <a:endParaRPr lang="en-US" altLang="zh-CN" sz="2400" b="1" i="1">
                <a:solidFill>
                  <a:srgbClr val="6600FF"/>
                </a:solidFill>
                <a:latin typeface="Times New Roman" panose="02020603050405020304" pitchFamily="18" charset="0"/>
                <a:ea typeface="隶书" panose="02010509060101010101" pitchFamily="49" charset="-122"/>
              </a:endParaRPr>
            </a:p>
          </p:txBody>
        </p:sp>
        <p:sp>
          <p:nvSpPr>
            <p:cNvPr id="23584" name="Text Box 31"/>
            <p:cNvSpPr txBox="1"/>
            <p:nvPr/>
          </p:nvSpPr>
          <p:spPr>
            <a:xfrm>
              <a:off x="846" y="822"/>
              <a:ext cx="252"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6600FF"/>
                  </a:solidFill>
                  <a:latin typeface="Times New Roman" panose="02020603050405020304" pitchFamily="18" charset="0"/>
                  <a:ea typeface="隶书" panose="02010509060101010101" pitchFamily="49" charset="-122"/>
                </a:rPr>
                <a:t>I</a:t>
              </a:r>
              <a:r>
                <a:rPr lang="en-US" altLang="zh-CN" sz="2400" b="1" baseline="-25000">
                  <a:solidFill>
                    <a:srgbClr val="6600FF"/>
                  </a:solidFill>
                  <a:latin typeface="Times New Roman" panose="02020603050405020304" pitchFamily="18" charset="0"/>
                  <a:ea typeface="隶书" panose="02010509060101010101" pitchFamily="49" charset="-122"/>
                </a:rPr>
                <a:t>3</a:t>
              </a:r>
              <a:endParaRPr lang="en-US" altLang="zh-CN" sz="2400" b="1" i="1">
                <a:solidFill>
                  <a:srgbClr val="6600FF"/>
                </a:solidFill>
                <a:latin typeface="Times New Roman" panose="02020603050405020304" pitchFamily="18" charset="0"/>
                <a:ea typeface="隶书" panose="02010509060101010101" pitchFamily="49" charset="-122"/>
              </a:endParaRPr>
            </a:p>
          </p:txBody>
        </p:sp>
        <p:sp>
          <p:nvSpPr>
            <p:cNvPr id="23585" name="Text Box 32"/>
            <p:cNvSpPr txBox="1"/>
            <p:nvPr/>
          </p:nvSpPr>
          <p:spPr>
            <a:xfrm>
              <a:off x="351" y="199"/>
              <a:ext cx="200"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CC0000"/>
                  </a:solidFill>
                  <a:latin typeface="Times New Roman" panose="02020603050405020304" pitchFamily="18" charset="0"/>
                </a:rPr>
                <a:t>c</a:t>
              </a:r>
            </a:p>
          </p:txBody>
        </p:sp>
        <p:sp>
          <p:nvSpPr>
            <p:cNvPr id="23586" name="Text Box 33"/>
            <p:cNvSpPr txBox="1"/>
            <p:nvPr/>
          </p:nvSpPr>
          <p:spPr>
            <a:xfrm>
              <a:off x="1162" y="203"/>
              <a:ext cx="211"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CC0000"/>
                  </a:solidFill>
                  <a:latin typeface="Times New Roman" panose="02020603050405020304" pitchFamily="18" charset="0"/>
                </a:rPr>
                <a:t>a</a:t>
              </a:r>
            </a:p>
          </p:txBody>
        </p:sp>
        <p:sp>
          <p:nvSpPr>
            <p:cNvPr id="23587" name="Text Box 34"/>
            <p:cNvSpPr txBox="1"/>
            <p:nvPr/>
          </p:nvSpPr>
          <p:spPr>
            <a:xfrm>
              <a:off x="1997" y="205"/>
              <a:ext cx="222"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CC0000"/>
                  </a:solidFill>
                  <a:latin typeface="Times New Roman" panose="02020603050405020304" pitchFamily="18" charset="0"/>
                </a:rPr>
                <a:t>d</a:t>
              </a:r>
            </a:p>
          </p:txBody>
        </p:sp>
        <p:sp>
          <p:nvSpPr>
            <p:cNvPr id="23588" name="Text Box 35"/>
            <p:cNvSpPr txBox="1"/>
            <p:nvPr/>
          </p:nvSpPr>
          <p:spPr>
            <a:xfrm>
              <a:off x="1169" y="1639"/>
              <a:ext cx="222"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CC0000"/>
                  </a:solidFill>
                  <a:latin typeface="Times New Roman" panose="02020603050405020304" pitchFamily="18" charset="0"/>
                </a:rPr>
                <a:t>b</a:t>
              </a:r>
            </a:p>
          </p:txBody>
        </p:sp>
      </p:gr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556"/>
                                        </p:tgtEl>
                                        <p:attrNameLst>
                                          <p:attrName>style.visibility</p:attrName>
                                        </p:attrNameLst>
                                      </p:cBhvr>
                                      <p:to>
                                        <p:strVal val="visible"/>
                                      </p:to>
                                    </p:set>
                                    <p:animEffect transition="in" filter="blinds(horizontal)">
                                      <p:cBhvr>
                                        <p:cTn id="7" dur="500"/>
                                        <p:tgtEl>
                                          <p:spTgt spid="235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558"/>
                                        </p:tgtEl>
                                        <p:attrNameLst>
                                          <p:attrName>style.visibility</p:attrName>
                                        </p:attrNameLst>
                                      </p:cBhvr>
                                      <p:to>
                                        <p:strVal val="visible"/>
                                      </p:to>
                                    </p:set>
                                    <p:animEffect transition="in" filter="blinds(horizontal)">
                                      <p:cBhvr>
                                        <p:cTn id="12" dur="500"/>
                                        <p:tgtEl>
                                          <p:spTgt spid="2355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555"/>
                                        </p:tgtEl>
                                        <p:attrNameLst>
                                          <p:attrName>style.visibility</p:attrName>
                                        </p:attrNameLst>
                                      </p:cBhvr>
                                      <p:to>
                                        <p:strVal val="visible"/>
                                      </p:to>
                                    </p:set>
                                    <p:animEffect transition="in" filter="blinds(horizontal)">
                                      <p:cBhvr>
                                        <p:cTn id="17" dur="500"/>
                                        <p:tgtEl>
                                          <p:spTgt spid="2355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3560"/>
                                        </p:tgtEl>
                                        <p:attrNameLst>
                                          <p:attrName>style.visibility</p:attrName>
                                        </p:attrNameLst>
                                      </p:cBhvr>
                                      <p:to>
                                        <p:strVal val="visible"/>
                                      </p:to>
                                    </p:set>
                                    <p:animEffect transition="in" filter="blinds(horizontal)">
                                      <p:cBhvr>
                                        <p:cTn id="22" dur="500"/>
                                        <p:tgtEl>
                                          <p:spTgt spid="2356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3561"/>
                                        </p:tgtEl>
                                        <p:attrNameLst>
                                          <p:attrName>style.visibility</p:attrName>
                                        </p:attrNameLst>
                                      </p:cBhvr>
                                      <p:to>
                                        <p:strVal val="visible"/>
                                      </p:to>
                                    </p:set>
                                    <p:animEffect transition="in" filter="blinds(horizontal)">
                                      <p:cBhvr>
                                        <p:cTn id="27" dur="500"/>
                                        <p:tgtEl>
                                          <p:spTgt spid="2356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3557"/>
                                        </p:tgtEl>
                                        <p:attrNameLst>
                                          <p:attrName>style.visibility</p:attrName>
                                        </p:attrNameLst>
                                      </p:cBhvr>
                                      <p:to>
                                        <p:strVal val="visible"/>
                                      </p:to>
                                    </p:set>
                                    <p:animEffect transition="in" filter="blinds(horizontal)">
                                      <p:cBhvr>
                                        <p:cTn id="32" dur="500"/>
                                        <p:tgtEl>
                                          <p:spTgt spid="2355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3559"/>
                                        </p:tgtEl>
                                        <p:attrNameLst>
                                          <p:attrName>style.visibility</p:attrName>
                                        </p:attrNameLst>
                                      </p:cBhvr>
                                      <p:to>
                                        <p:strVal val="visible"/>
                                      </p:to>
                                    </p:set>
                                    <p:animEffect transition="in" filter="blinds(horizontal)">
                                      <p:cBhvr>
                                        <p:cTn id="37" dur="500"/>
                                        <p:tgtEl>
                                          <p:spTgt spid="23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p:bldP spid="23556" grpId="0"/>
      <p:bldP spid="23557" grpId="0"/>
      <p:bldP spid="23558" grpId="0"/>
      <p:bldP spid="23559" grpId="0"/>
      <p:bldP spid="23560" grpId="0"/>
      <p:bldP spid="2356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4"/>
          <p:cNvSpPr>
            <a:spLocks noGrp="1" noChangeArrowheads="1"/>
          </p:cNvSpPr>
          <p:nvPr>
            <p:ph type="title"/>
          </p:nvPr>
        </p:nvSpPr>
        <p:spPr>
          <a:xfrm>
            <a:off x="2423478" y="405130"/>
            <a:ext cx="6084888" cy="517525"/>
          </a:xfrm>
        </p:spPr>
        <p:txBody>
          <a:bodyPr vert="horz" wrap="square" lIns="91440" tIns="45720" rIns="91440" bIns="45720" numCol="1" anchor="ctr" anchorCtr="0" compatLnSpc="1">
            <a:no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32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微软雅黑" panose="020B0503020204020204" charset="-122"/>
              </a:rPr>
              <a:t>1.5.1</a:t>
            </a:r>
            <a:r>
              <a:rPr kumimoji="0" lang="zh-CN" altLang="en-US" sz="32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微软雅黑" panose="020B0503020204020204" charset="-122"/>
              </a:rPr>
              <a:t>　基尔霍夫电流定律</a:t>
            </a:r>
            <a:r>
              <a:rPr kumimoji="0" lang="en-US" altLang="zh-CN" sz="32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微软雅黑" panose="020B0503020204020204" charset="-122"/>
              </a:rPr>
              <a:t>(KCL)</a:t>
            </a:r>
          </a:p>
        </p:txBody>
      </p:sp>
      <p:sp>
        <p:nvSpPr>
          <p:cNvPr id="24582" name="Text Box 2"/>
          <p:cNvSpPr txBox="1"/>
          <p:nvPr/>
        </p:nvSpPr>
        <p:spPr>
          <a:xfrm>
            <a:off x="5171441" y="5847557"/>
            <a:ext cx="202057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宋体" panose="02010600030101010101" pitchFamily="2" charset="-122"/>
              </a:rPr>
              <a:t>(</a:t>
            </a:r>
            <a:r>
              <a:rPr lang="zh-CN" altLang="en-US" sz="2400" b="1" dirty="0">
                <a:latin typeface="宋体" panose="02010600030101010101" pitchFamily="2" charset="-122"/>
              </a:rPr>
              <a:t>直流电路中</a:t>
            </a:r>
            <a:r>
              <a:rPr lang="en-US" altLang="zh-CN" sz="2400" b="1">
                <a:latin typeface="宋体" panose="02010600030101010101" pitchFamily="2" charset="-122"/>
              </a:rPr>
              <a:t>)</a:t>
            </a:r>
          </a:p>
        </p:txBody>
      </p:sp>
      <p:sp>
        <p:nvSpPr>
          <p:cNvPr id="24583" name="Text Box 3"/>
          <p:cNvSpPr txBox="1"/>
          <p:nvPr/>
        </p:nvSpPr>
        <p:spPr>
          <a:xfrm>
            <a:off x="3220403" y="5804694"/>
            <a:ext cx="107442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C00000"/>
                </a:solidFill>
                <a:latin typeface="Times New Roman" panose="02020603050405020304" pitchFamily="18" charset="0"/>
                <a:ea typeface="隶书" panose="02010509060101010101" pitchFamily="49" charset="-122"/>
                <a:sym typeface="Symbol" panose="05050102010706020507" pitchFamily="18" charset="2"/>
              </a:rPr>
              <a:t> </a:t>
            </a:r>
            <a:r>
              <a:rPr lang="en-US" altLang="zh-CN" sz="2400" b="1" i="1">
                <a:solidFill>
                  <a:srgbClr val="C00000"/>
                </a:solidFill>
                <a:latin typeface="Times New Roman" panose="02020603050405020304" pitchFamily="18" charset="0"/>
                <a:ea typeface="隶书" panose="02010509060101010101" pitchFamily="49" charset="-122"/>
                <a:sym typeface="Symbol" panose="05050102010706020507" pitchFamily="18" charset="2"/>
              </a:rPr>
              <a:t>I</a:t>
            </a:r>
            <a:r>
              <a:rPr lang="en-US" altLang="zh-CN" sz="2400" b="1">
                <a:solidFill>
                  <a:srgbClr val="C00000"/>
                </a:solidFill>
                <a:latin typeface="Times New Roman" panose="02020603050405020304" pitchFamily="18" charset="0"/>
                <a:ea typeface="隶书" panose="02010509060101010101" pitchFamily="49" charset="-122"/>
                <a:sym typeface="Symbol" panose="05050102010706020507" pitchFamily="18" charset="2"/>
              </a:rPr>
              <a:t> = 0</a:t>
            </a:r>
            <a:endParaRPr lang="en-US" altLang="zh-CN" sz="2400" b="1">
              <a:solidFill>
                <a:srgbClr val="C00000"/>
              </a:solidFill>
              <a:latin typeface="Times New Roman" panose="02020603050405020304" pitchFamily="18" charset="0"/>
              <a:ea typeface="隶书" panose="02010509060101010101" pitchFamily="49" charset="-122"/>
            </a:endParaRPr>
          </a:p>
        </p:txBody>
      </p:sp>
      <p:sp>
        <p:nvSpPr>
          <p:cNvPr id="24584" name="Text Box 4"/>
          <p:cNvSpPr txBox="1"/>
          <p:nvPr/>
        </p:nvSpPr>
        <p:spPr>
          <a:xfrm>
            <a:off x="3189129" y="5276056"/>
            <a:ext cx="111633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C00000"/>
                </a:solidFill>
                <a:latin typeface="Times New Roman" panose="02020603050405020304" pitchFamily="18" charset="0"/>
                <a:ea typeface="隶书" panose="02010509060101010101" pitchFamily="49" charset="-122"/>
                <a:sym typeface="Symbol" panose="05050102010706020507" pitchFamily="18" charset="2"/>
              </a:rPr>
              <a:t> </a:t>
            </a:r>
            <a:r>
              <a:rPr lang="en-US" altLang="zh-CN" sz="2400" b="1" i="1">
                <a:solidFill>
                  <a:srgbClr val="C00000"/>
                </a:solidFill>
                <a:latin typeface="Times New Roman" panose="02020603050405020304" pitchFamily="18" charset="0"/>
                <a:ea typeface="隶书" panose="02010509060101010101" pitchFamily="49" charset="-122"/>
                <a:sym typeface="Symbol" panose="05050102010706020507" pitchFamily="18" charset="2"/>
              </a:rPr>
              <a:t>i</a:t>
            </a:r>
            <a:r>
              <a:rPr lang="en-US" altLang="zh-CN" sz="2400" b="1">
                <a:solidFill>
                  <a:srgbClr val="C00000"/>
                </a:solidFill>
                <a:latin typeface="Times New Roman" panose="02020603050405020304" pitchFamily="18" charset="0"/>
                <a:ea typeface="隶书" panose="02010509060101010101" pitchFamily="49" charset="-122"/>
                <a:sym typeface="Symbol" panose="05050102010706020507" pitchFamily="18" charset="2"/>
              </a:rPr>
              <a:t>  = 0</a:t>
            </a:r>
            <a:endParaRPr lang="en-US" altLang="zh-CN" sz="2400" b="1">
              <a:solidFill>
                <a:srgbClr val="C00000"/>
              </a:solidFill>
              <a:latin typeface="Times New Roman" panose="02020603050405020304" pitchFamily="18" charset="0"/>
              <a:ea typeface="隶书" panose="02010509060101010101" pitchFamily="49" charset="-122"/>
            </a:endParaRPr>
          </a:p>
        </p:txBody>
      </p:sp>
      <p:sp>
        <p:nvSpPr>
          <p:cNvPr id="24585" name="Text Box 5"/>
          <p:cNvSpPr txBox="1"/>
          <p:nvPr/>
        </p:nvSpPr>
        <p:spPr>
          <a:xfrm>
            <a:off x="5171123" y="5241131"/>
            <a:ext cx="293878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宋体" panose="02010600030101010101" pitchFamily="2" charset="-122"/>
              </a:rPr>
              <a:t>(</a:t>
            </a:r>
            <a:r>
              <a:rPr lang="zh-CN" altLang="en-US" sz="2400" b="1" dirty="0">
                <a:latin typeface="宋体" panose="02010600030101010101" pitchFamily="2" charset="-122"/>
              </a:rPr>
              <a:t>对任意波形的电流</a:t>
            </a:r>
            <a:r>
              <a:rPr lang="en-US" altLang="zh-CN" sz="2400" b="1">
                <a:latin typeface="宋体" panose="02010600030101010101" pitchFamily="2" charset="-122"/>
              </a:rPr>
              <a:t>)</a:t>
            </a:r>
          </a:p>
        </p:txBody>
      </p:sp>
      <p:sp>
        <p:nvSpPr>
          <p:cNvPr id="24586" name="Text Box 6"/>
          <p:cNvSpPr txBox="1"/>
          <p:nvPr/>
        </p:nvSpPr>
        <p:spPr>
          <a:xfrm>
            <a:off x="2424113" y="3750945"/>
            <a:ext cx="7343775" cy="584835"/>
          </a:xfrm>
          <a:prstGeom prst="rect">
            <a:avLst/>
          </a:prstGeom>
          <a:gradFill rotWithShape="0">
            <a:gsLst>
              <a:gs pos="0">
                <a:srgbClr val="FFFFCC"/>
              </a:gs>
              <a:gs pos="100000">
                <a:srgbClr val="FFFFFF"/>
              </a:gs>
            </a:gsLst>
            <a:lin ang="0" scaled="1"/>
            <a:tileRect/>
          </a:gradFill>
          <a:ln w="28575" cap="flat" cmpd="sng">
            <a:solidFill>
              <a:srgbClr val="0000FF"/>
            </a:solidFill>
            <a:prstDash val="dash"/>
            <a:miter/>
            <a:headEnd type="none" w="med" len="med"/>
            <a:tailEnd type="none" w="med" len="med"/>
          </a:ln>
        </p:spPr>
        <p:txBody>
          <a:bodyPr tIns="108000" bIns="108000"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FF00FF"/>
                </a:solidFill>
                <a:latin typeface="宋体" panose="02010600030101010101" pitchFamily="2" charset="-122"/>
              </a:rPr>
              <a:t>　在任一瞬间，流向某一结点电流的代数和等于零。</a:t>
            </a:r>
          </a:p>
        </p:txBody>
      </p:sp>
      <p:sp>
        <p:nvSpPr>
          <p:cNvPr id="24587" name="Text Box 8"/>
          <p:cNvSpPr txBox="1"/>
          <p:nvPr/>
        </p:nvSpPr>
        <p:spPr>
          <a:xfrm>
            <a:off x="2279650" y="1484313"/>
            <a:ext cx="7561263" cy="902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zh-CN" altLang="en-US" sz="2400" b="1" dirty="0">
                <a:solidFill>
                  <a:srgbClr val="6600FF"/>
                </a:solidFill>
                <a:latin typeface="宋体" panose="02010600030101010101" pitchFamily="2" charset="-122"/>
              </a:rPr>
              <a:t>　　基尔霍夫电流定律是用来确定连接在同一结点上的各支路电流之间的关系。 </a:t>
            </a:r>
          </a:p>
        </p:txBody>
      </p:sp>
      <p:sp>
        <p:nvSpPr>
          <p:cNvPr id="24588" name="Text Box 9"/>
          <p:cNvSpPr txBox="1"/>
          <p:nvPr/>
        </p:nvSpPr>
        <p:spPr>
          <a:xfrm>
            <a:off x="2208213" y="2439353"/>
            <a:ext cx="7632700" cy="90297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zh-CN" altLang="en-US" sz="2400" b="1" dirty="0">
                <a:latin typeface="宋体" panose="02010600030101010101" pitchFamily="2" charset="-122"/>
              </a:rPr>
              <a:t>　　</a:t>
            </a:r>
            <a:r>
              <a:rPr lang="zh-CN" altLang="en-US" sz="2400" b="1" dirty="0">
                <a:solidFill>
                  <a:srgbClr val="6600FF"/>
                </a:solidFill>
                <a:latin typeface="宋体" panose="02010600030101010101" pitchFamily="2" charset="-122"/>
              </a:rPr>
              <a:t>根据电流连续性原理，电荷在任何一点均不能堆积</a:t>
            </a:r>
            <a:r>
              <a:rPr lang="en-US" altLang="zh-CN" sz="2400" b="1">
                <a:solidFill>
                  <a:srgbClr val="C00000"/>
                </a:solidFill>
                <a:latin typeface="宋体" panose="02010600030101010101" pitchFamily="2" charset="-122"/>
              </a:rPr>
              <a:t>(</a:t>
            </a:r>
            <a:r>
              <a:rPr lang="zh-CN" altLang="en-US" sz="2400" b="1" dirty="0">
                <a:solidFill>
                  <a:srgbClr val="C00000"/>
                </a:solidFill>
                <a:latin typeface="宋体" panose="02010600030101010101" pitchFamily="2" charset="-122"/>
              </a:rPr>
              <a:t>包括结点</a:t>
            </a:r>
            <a:r>
              <a:rPr lang="en-US" altLang="zh-CN" sz="2400" b="1">
                <a:solidFill>
                  <a:srgbClr val="C00000"/>
                </a:solidFill>
                <a:latin typeface="宋体" panose="02010600030101010101" pitchFamily="2" charset="-122"/>
              </a:rPr>
              <a:t>)</a:t>
            </a:r>
            <a:r>
              <a:rPr lang="zh-CN" altLang="en-US" sz="2400" b="1" dirty="0">
                <a:solidFill>
                  <a:srgbClr val="6600FF"/>
                </a:solidFill>
                <a:latin typeface="宋体" panose="02010600030101010101" pitchFamily="2" charset="-122"/>
              </a:rPr>
              <a:t>。故有</a:t>
            </a:r>
            <a:endParaRPr lang="zh-CN" altLang="en-US" sz="2400" b="1" dirty="0">
              <a:latin typeface="宋体" panose="02010600030101010101" pitchFamily="2" charset="-122"/>
            </a:endParaRPr>
          </a:p>
        </p:txBody>
      </p:sp>
      <p:sp>
        <p:nvSpPr>
          <p:cNvPr id="24589" name="Text Box 10"/>
          <p:cNvSpPr txBox="1"/>
          <p:nvPr/>
        </p:nvSpPr>
        <p:spPr>
          <a:xfrm>
            <a:off x="3071813" y="4622007"/>
            <a:ext cx="240030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zh-CN" altLang="en-US" sz="2400" b="1" dirty="0">
                <a:latin typeface="宋体" panose="02010600030101010101" pitchFamily="2" charset="-122"/>
              </a:rPr>
              <a:t>数学表达式为</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4587"/>
                                        </p:tgtEl>
                                        <p:attrNameLst>
                                          <p:attrName>style.visibility</p:attrName>
                                        </p:attrNameLst>
                                      </p:cBhvr>
                                      <p:to>
                                        <p:strVal val="visible"/>
                                      </p:to>
                                    </p:set>
                                    <p:animEffect transition="in" filter="box(in)">
                                      <p:cBhvr>
                                        <p:cTn id="7" dur="500"/>
                                        <p:tgtEl>
                                          <p:spTgt spid="2458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4588"/>
                                        </p:tgtEl>
                                        <p:attrNameLst>
                                          <p:attrName>style.visibility</p:attrName>
                                        </p:attrNameLst>
                                      </p:cBhvr>
                                      <p:to>
                                        <p:strVal val="visible"/>
                                      </p:to>
                                    </p:set>
                                    <p:animEffect transition="in" filter="box(in)">
                                      <p:cBhvr>
                                        <p:cTn id="12" dur="500"/>
                                        <p:tgtEl>
                                          <p:spTgt spid="2458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4586"/>
                                        </p:tgtEl>
                                        <p:attrNameLst>
                                          <p:attrName>style.visibility</p:attrName>
                                        </p:attrNameLst>
                                      </p:cBhvr>
                                      <p:to>
                                        <p:strVal val="visible"/>
                                      </p:to>
                                    </p:set>
                                    <p:animEffect transition="in" filter="box(in)">
                                      <p:cBhvr>
                                        <p:cTn id="17" dur="500"/>
                                        <p:tgtEl>
                                          <p:spTgt spid="2458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4589"/>
                                        </p:tgtEl>
                                        <p:attrNameLst>
                                          <p:attrName>style.visibility</p:attrName>
                                        </p:attrNameLst>
                                      </p:cBhvr>
                                      <p:to>
                                        <p:strVal val="visible"/>
                                      </p:to>
                                    </p:set>
                                    <p:animEffect transition="in" filter="box(in)">
                                      <p:cBhvr>
                                        <p:cTn id="22" dur="500"/>
                                        <p:tgtEl>
                                          <p:spTgt spid="24589"/>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528" fill="hold" grpId="0" nodeType="clickEffect">
                                  <p:stCondLst>
                                    <p:cond delay="0"/>
                                  </p:stCondLst>
                                  <p:childTnLst>
                                    <p:set>
                                      <p:cBhvr>
                                        <p:cTn id="26" dur="1" fill="hold">
                                          <p:stCondLst>
                                            <p:cond delay="0"/>
                                          </p:stCondLst>
                                        </p:cTn>
                                        <p:tgtEl>
                                          <p:spTgt spid="24584"/>
                                        </p:tgtEl>
                                        <p:attrNameLst>
                                          <p:attrName>style.visibility</p:attrName>
                                        </p:attrNameLst>
                                      </p:cBhvr>
                                      <p:to>
                                        <p:strVal val="visible"/>
                                      </p:to>
                                    </p:set>
                                    <p:anim calcmode="lin" valueType="num">
                                      <p:cBhvr>
                                        <p:cTn id="27" dur="500" fill="hold"/>
                                        <p:tgtEl>
                                          <p:spTgt spid="24584"/>
                                        </p:tgtEl>
                                        <p:attrNameLst>
                                          <p:attrName>ppt_w</p:attrName>
                                        </p:attrNameLst>
                                      </p:cBhvr>
                                      <p:tavLst>
                                        <p:tav tm="0">
                                          <p:val>
                                            <p:fltVal val="0"/>
                                          </p:val>
                                        </p:tav>
                                        <p:tav tm="100000">
                                          <p:val>
                                            <p:strVal val="#ppt_w"/>
                                          </p:val>
                                        </p:tav>
                                      </p:tavLst>
                                    </p:anim>
                                    <p:anim calcmode="lin" valueType="num">
                                      <p:cBhvr>
                                        <p:cTn id="28" dur="500" fill="hold"/>
                                        <p:tgtEl>
                                          <p:spTgt spid="24584"/>
                                        </p:tgtEl>
                                        <p:attrNameLst>
                                          <p:attrName>ppt_h</p:attrName>
                                        </p:attrNameLst>
                                      </p:cBhvr>
                                      <p:tavLst>
                                        <p:tav tm="0">
                                          <p:val>
                                            <p:fltVal val="0"/>
                                          </p:val>
                                        </p:tav>
                                        <p:tav tm="100000">
                                          <p:val>
                                            <p:strVal val="#ppt_h"/>
                                          </p:val>
                                        </p:tav>
                                      </p:tavLst>
                                    </p:anim>
                                    <p:anim calcmode="lin" valueType="num">
                                      <p:cBhvr>
                                        <p:cTn id="29" dur="500" fill="hold"/>
                                        <p:tgtEl>
                                          <p:spTgt spid="24584"/>
                                        </p:tgtEl>
                                        <p:attrNameLst>
                                          <p:attrName>ppt_x</p:attrName>
                                        </p:attrNameLst>
                                      </p:cBhvr>
                                      <p:tavLst>
                                        <p:tav tm="0">
                                          <p:val>
                                            <p:fltVal val="0.5"/>
                                          </p:val>
                                        </p:tav>
                                        <p:tav tm="100000">
                                          <p:val>
                                            <p:strVal val="#ppt_x"/>
                                          </p:val>
                                        </p:tav>
                                      </p:tavLst>
                                    </p:anim>
                                    <p:anim calcmode="lin" valueType="num">
                                      <p:cBhvr>
                                        <p:cTn id="30" dur="500" fill="hold"/>
                                        <p:tgtEl>
                                          <p:spTgt spid="24584"/>
                                        </p:tgtEl>
                                        <p:attrNameLst>
                                          <p:attrName>ppt_y</p:attrName>
                                        </p:attrNameLst>
                                      </p:cBhvr>
                                      <p:tavLst>
                                        <p:tav tm="0">
                                          <p:val>
                                            <p:fltVal val="0.5"/>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24585"/>
                                        </p:tgtEl>
                                        <p:attrNameLst>
                                          <p:attrName>style.visibility</p:attrName>
                                        </p:attrNameLst>
                                      </p:cBhvr>
                                      <p:to>
                                        <p:strVal val="visible"/>
                                      </p:to>
                                    </p:set>
                                    <p:animEffect transition="in" filter="box(in)">
                                      <p:cBhvr>
                                        <p:cTn id="35" dur="500"/>
                                        <p:tgtEl>
                                          <p:spTgt spid="24585"/>
                                        </p:tgtEl>
                                      </p:cBhvr>
                                    </p:animEffect>
                                  </p:childTnLst>
                                </p:cTn>
                              </p:par>
                            </p:childTnLst>
                          </p:cTn>
                        </p:par>
                      </p:childTnLst>
                    </p:cTn>
                  </p:par>
                  <p:par>
                    <p:cTn id="36" fill="hold">
                      <p:stCondLst>
                        <p:cond delay="indefinite"/>
                      </p:stCondLst>
                      <p:childTnLst>
                        <p:par>
                          <p:cTn id="37" fill="hold">
                            <p:stCondLst>
                              <p:cond delay="0"/>
                            </p:stCondLst>
                            <p:childTnLst>
                              <p:par>
                                <p:cTn id="38" presetID="23" presetClass="entr" presetSubtype="528" fill="hold" grpId="0" nodeType="clickEffect">
                                  <p:stCondLst>
                                    <p:cond delay="0"/>
                                  </p:stCondLst>
                                  <p:childTnLst>
                                    <p:set>
                                      <p:cBhvr>
                                        <p:cTn id="39" dur="1" fill="hold">
                                          <p:stCondLst>
                                            <p:cond delay="0"/>
                                          </p:stCondLst>
                                        </p:cTn>
                                        <p:tgtEl>
                                          <p:spTgt spid="24583"/>
                                        </p:tgtEl>
                                        <p:attrNameLst>
                                          <p:attrName>style.visibility</p:attrName>
                                        </p:attrNameLst>
                                      </p:cBhvr>
                                      <p:to>
                                        <p:strVal val="visible"/>
                                      </p:to>
                                    </p:set>
                                    <p:anim calcmode="lin" valueType="num">
                                      <p:cBhvr>
                                        <p:cTn id="40" dur="500" fill="hold"/>
                                        <p:tgtEl>
                                          <p:spTgt spid="24583"/>
                                        </p:tgtEl>
                                        <p:attrNameLst>
                                          <p:attrName>ppt_w</p:attrName>
                                        </p:attrNameLst>
                                      </p:cBhvr>
                                      <p:tavLst>
                                        <p:tav tm="0">
                                          <p:val>
                                            <p:fltVal val="0"/>
                                          </p:val>
                                        </p:tav>
                                        <p:tav tm="100000">
                                          <p:val>
                                            <p:strVal val="#ppt_w"/>
                                          </p:val>
                                        </p:tav>
                                      </p:tavLst>
                                    </p:anim>
                                    <p:anim calcmode="lin" valueType="num">
                                      <p:cBhvr>
                                        <p:cTn id="41" dur="500" fill="hold"/>
                                        <p:tgtEl>
                                          <p:spTgt spid="24583"/>
                                        </p:tgtEl>
                                        <p:attrNameLst>
                                          <p:attrName>ppt_h</p:attrName>
                                        </p:attrNameLst>
                                      </p:cBhvr>
                                      <p:tavLst>
                                        <p:tav tm="0">
                                          <p:val>
                                            <p:fltVal val="0"/>
                                          </p:val>
                                        </p:tav>
                                        <p:tav tm="100000">
                                          <p:val>
                                            <p:strVal val="#ppt_h"/>
                                          </p:val>
                                        </p:tav>
                                      </p:tavLst>
                                    </p:anim>
                                    <p:anim calcmode="lin" valueType="num">
                                      <p:cBhvr>
                                        <p:cTn id="42" dur="500" fill="hold"/>
                                        <p:tgtEl>
                                          <p:spTgt spid="24583"/>
                                        </p:tgtEl>
                                        <p:attrNameLst>
                                          <p:attrName>ppt_x</p:attrName>
                                        </p:attrNameLst>
                                      </p:cBhvr>
                                      <p:tavLst>
                                        <p:tav tm="0">
                                          <p:val>
                                            <p:fltVal val="0.5"/>
                                          </p:val>
                                        </p:tav>
                                        <p:tav tm="100000">
                                          <p:val>
                                            <p:strVal val="#ppt_x"/>
                                          </p:val>
                                        </p:tav>
                                      </p:tavLst>
                                    </p:anim>
                                    <p:anim calcmode="lin" valueType="num">
                                      <p:cBhvr>
                                        <p:cTn id="43" dur="500" fill="hold"/>
                                        <p:tgtEl>
                                          <p:spTgt spid="24583"/>
                                        </p:tgtEl>
                                        <p:attrNameLst>
                                          <p:attrName>ppt_y</p:attrName>
                                        </p:attrNameLst>
                                      </p:cBhvr>
                                      <p:tavLst>
                                        <p:tav tm="0">
                                          <p:val>
                                            <p:fltVal val="0.5"/>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grpId="0" nodeType="clickEffect">
                                  <p:stCondLst>
                                    <p:cond delay="0"/>
                                  </p:stCondLst>
                                  <p:childTnLst>
                                    <p:set>
                                      <p:cBhvr>
                                        <p:cTn id="47" dur="1" fill="hold">
                                          <p:stCondLst>
                                            <p:cond delay="0"/>
                                          </p:stCondLst>
                                        </p:cTn>
                                        <p:tgtEl>
                                          <p:spTgt spid="24582"/>
                                        </p:tgtEl>
                                        <p:attrNameLst>
                                          <p:attrName>style.visibility</p:attrName>
                                        </p:attrNameLst>
                                      </p:cBhvr>
                                      <p:to>
                                        <p:strVal val="visible"/>
                                      </p:to>
                                    </p:set>
                                    <p:animEffect transition="in" filter="box(in)">
                                      <p:cBhvr>
                                        <p:cTn id="48" dur="500"/>
                                        <p:tgtEl>
                                          <p:spTgt spid="24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p:bldP spid="24583" grpId="0"/>
      <p:bldP spid="24584" grpId="0"/>
      <p:bldP spid="24585" grpId="0"/>
      <p:bldP spid="24586" grpId="0" bldLvl="0" animBg="1"/>
      <p:bldP spid="24587" grpId="0"/>
      <p:bldP spid="24588" grpId="0"/>
      <p:bldP spid="2458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 Box 3"/>
          <p:cNvSpPr txBox="1"/>
          <p:nvPr/>
        </p:nvSpPr>
        <p:spPr>
          <a:xfrm>
            <a:off x="5179695" y="1568609"/>
            <a:ext cx="4959350" cy="130873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zh-CN" altLang="en-US" sz="2400" b="1" dirty="0">
                <a:latin typeface="Times New Roman" panose="02020603050405020304" pitchFamily="18" charset="0"/>
              </a:rPr>
              <a:t>　　若以流向结点的电流为负，流出结点的电流为正，则根据</a:t>
            </a:r>
            <a:r>
              <a:rPr lang="en-US" altLang="zh-CN" sz="2400" b="1">
                <a:latin typeface="Times New Roman" panose="02020603050405020304" pitchFamily="18" charset="0"/>
              </a:rPr>
              <a:t>KCL</a:t>
            </a:r>
            <a:r>
              <a:rPr lang="zh-CN" altLang="en-US" sz="2400" b="1" dirty="0">
                <a:latin typeface="Times New Roman" panose="02020603050405020304" pitchFamily="18" charset="0"/>
              </a:rPr>
              <a:t>，对结点 </a:t>
            </a:r>
            <a:r>
              <a:rPr lang="en-US" altLang="zh-CN" sz="2400" b="1">
                <a:solidFill>
                  <a:srgbClr val="CC0000"/>
                </a:solidFill>
                <a:latin typeface="Times New Roman" panose="02020603050405020304" pitchFamily="18" charset="0"/>
              </a:rPr>
              <a:t>a</a:t>
            </a:r>
            <a:r>
              <a:rPr lang="en-US" altLang="zh-CN" sz="2400" b="1">
                <a:latin typeface="Times New Roman" panose="02020603050405020304" pitchFamily="18" charset="0"/>
              </a:rPr>
              <a:t> </a:t>
            </a:r>
            <a:r>
              <a:rPr lang="zh-CN" altLang="en-US" sz="2400" b="1" dirty="0">
                <a:latin typeface="Times New Roman" panose="02020603050405020304" pitchFamily="18" charset="0"/>
              </a:rPr>
              <a:t>可以写出</a:t>
            </a:r>
          </a:p>
        </p:txBody>
      </p:sp>
      <p:grpSp>
        <p:nvGrpSpPr>
          <p:cNvPr id="2" name="Group 4"/>
          <p:cNvGrpSpPr/>
          <p:nvPr/>
        </p:nvGrpSpPr>
        <p:grpSpPr>
          <a:xfrm>
            <a:off x="2347595" y="1383983"/>
            <a:ext cx="2457450" cy="2476500"/>
            <a:chOff x="0" y="0"/>
            <a:chExt cx="1548" cy="1560"/>
          </a:xfrm>
        </p:grpSpPr>
        <p:sp>
          <p:nvSpPr>
            <p:cNvPr id="25620" name="Line 5"/>
            <p:cNvSpPr/>
            <p:nvPr/>
          </p:nvSpPr>
          <p:spPr>
            <a:xfrm>
              <a:off x="823" y="450"/>
              <a:ext cx="0" cy="406"/>
            </a:xfrm>
            <a:prstGeom prst="line">
              <a:avLst/>
            </a:prstGeom>
            <a:ln w="38100" cap="flat" cmpd="sng">
              <a:solidFill>
                <a:schemeClr val="tx1"/>
              </a:solidFill>
              <a:prstDash val="solid"/>
              <a:headEnd type="none" w="med" len="med"/>
              <a:tailEnd type="none" w="med" len="med"/>
            </a:ln>
          </p:spPr>
        </p:sp>
        <p:sp>
          <p:nvSpPr>
            <p:cNvPr id="25621" name="Line 6"/>
            <p:cNvSpPr/>
            <p:nvPr/>
          </p:nvSpPr>
          <p:spPr>
            <a:xfrm>
              <a:off x="823" y="726"/>
              <a:ext cx="0" cy="324"/>
            </a:xfrm>
            <a:prstGeom prst="line">
              <a:avLst/>
            </a:prstGeom>
            <a:ln w="38100" cap="flat" cmpd="sng">
              <a:solidFill>
                <a:schemeClr val="tx1"/>
              </a:solidFill>
              <a:prstDash val="solid"/>
              <a:headEnd type="none" w="med" len="med"/>
              <a:tailEnd type="none" w="med" len="med"/>
            </a:ln>
          </p:spPr>
        </p:sp>
        <p:sp>
          <p:nvSpPr>
            <p:cNvPr id="25622" name="Text Box 7"/>
            <p:cNvSpPr txBox="1"/>
            <p:nvPr/>
          </p:nvSpPr>
          <p:spPr>
            <a:xfrm>
              <a:off x="994" y="169"/>
              <a:ext cx="252"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ea typeface="隶书" panose="02010509060101010101" pitchFamily="49" charset="-122"/>
                </a:rPr>
                <a:t>I</a:t>
              </a:r>
              <a:r>
                <a:rPr lang="en-US" altLang="zh-CN" sz="2400" b="1" baseline="-25000">
                  <a:solidFill>
                    <a:schemeClr val="accent2"/>
                  </a:solidFill>
                  <a:latin typeface="Times New Roman" panose="02020603050405020304" pitchFamily="18" charset="0"/>
                  <a:ea typeface="隶书" panose="02010509060101010101" pitchFamily="49" charset="-122"/>
                </a:rPr>
                <a:t>1</a:t>
              </a:r>
              <a:endParaRPr lang="en-US" altLang="zh-CN" sz="2400" b="1">
                <a:solidFill>
                  <a:schemeClr val="accent2"/>
                </a:solidFill>
                <a:latin typeface="Times New Roman" panose="02020603050405020304" pitchFamily="18" charset="0"/>
                <a:ea typeface="隶书" panose="02010509060101010101" pitchFamily="49" charset="-122"/>
              </a:endParaRPr>
            </a:p>
          </p:txBody>
        </p:sp>
        <p:sp>
          <p:nvSpPr>
            <p:cNvPr id="25623" name="Line 8"/>
            <p:cNvSpPr/>
            <p:nvPr/>
          </p:nvSpPr>
          <p:spPr>
            <a:xfrm>
              <a:off x="50" y="732"/>
              <a:ext cx="1460" cy="0"/>
            </a:xfrm>
            <a:prstGeom prst="line">
              <a:avLst/>
            </a:prstGeom>
            <a:ln w="38100" cap="flat" cmpd="sng">
              <a:solidFill>
                <a:schemeClr val="tx1"/>
              </a:solidFill>
              <a:prstDash val="solid"/>
              <a:headEnd type="none" w="med" len="med"/>
              <a:tailEnd type="none" w="med" len="med"/>
            </a:ln>
          </p:spPr>
        </p:sp>
        <p:sp>
          <p:nvSpPr>
            <p:cNvPr id="25624" name="Line 9"/>
            <p:cNvSpPr/>
            <p:nvPr/>
          </p:nvSpPr>
          <p:spPr>
            <a:xfrm>
              <a:off x="823" y="1118"/>
              <a:ext cx="0" cy="405"/>
            </a:xfrm>
            <a:prstGeom prst="line">
              <a:avLst/>
            </a:prstGeom>
            <a:ln w="38100" cap="flat" cmpd="sng">
              <a:solidFill>
                <a:schemeClr val="tx1"/>
              </a:solidFill>
              <a:prstDash val="solid"/>
              <a:headEnd type="none" w="med" len="med"/>
              <a:tailEnd type="none" w="med" len="med"/>
            </a:ln>
          </p:spPr>
        </p:sp>
        <p:sp>
          <p:nvSpPr>
            <p:cNvPr id="25625" name="Text Box 10"/>
            <p:cNvSpPr txBox="1"/>
            <p:nvPr/>
          </p:nvSpPr>
          <p:spPr>
            <a:xfrm>
              <a:off x="1090" y="855"/>
              <a:ext cx="252"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ea typeface="隶书" panose="02010509060101010101" pitchFamily="49" charset="-122"/>
                </a:rPr>
                <a:t>I</a:t>
              </a:r>
              <a:r>
                <a:rPr lang="en-US" altLang="zh-CN" sz="2400" b="1" baseline="-25000">
                  <a:solidFill>
                    <a:schemeClr val="accent2"/>
                  </a:solidFill>
                  <a:latin typeface="Times New Roman" panose="02020603050405020304" pitchFamily="18" charset="0"/>
                  <a:ea typeface="隶书" panose="02010509060101010101" pitchFamily="49" charset="-122"/>
                </a:rPr>
                <a:t>2</a:t>
              </a:r>
              <a:endParaRPr lang="en-US" altLang="zh-CN" sz="2400" b="1">
                <a:solidFill>
                  <a:schemeClr val="accent2"/>
                </a:solidFill>
                <a:latin typeface="Times New Roman" panose="02020603050405020304" pitchFamily="18" charset="0"/>
                <a:ea typeface="隶书" panose="02010509060101010101" pitchFamily="49" charset="-122"/>
              </a:endParaRPr>
            </a:p>
          </p:txBody>
        </p:sp>
        <p:sp>
          <p:nvSpPr>
            <p:cNvPr id="25626" name="Text Box 11"/>
            <p:cNvSpPr txBox="1"/>
            <p:nvPr/>
          </p:nvSpPr>
          <p:spPr>
            <a:xfrm>
              <a:off x="400" y="1084"/>
              <a:ext cx="252"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ea typeface="隶书" panose="02010509060101010101" pitchFamily="49" charset="-122"/>
                </a:rPr>
                <a:t>I</a:t>
              </a:r>
              <a:r>
                <a:rPr lang="en-US" altLang="zh-CN" sz="2400" b="1" baseline="-25000">
                  <a:solidFill>
                    <a:schemeClr val="accent2"/>
                  </a:solidFill>
                  <a:latin typeface="Times New Roman" panose="02020603050405020304" pitchFamily="18" charset="0"/>
                  <a:ea typeface="隶书" panose="02010509060101010101" pitchFamily="49" charset="-122"/>
                </a:rPr>
                <a:t>3</a:t>
              </a:r>
            </a:p>
          </p:txBody>
        </p:sp>
        <p:sp>
          <p:nvSpPr>
            <p:cNvPr id="25627" name="Line 12"/>
            <p:cNvSpPr/>
            <p:nvPr/>
          </p:nvSpPr>
          <p:spPr>
            <a:xfrm>
              <a:off x="823" y="45"/>
              <a:ext cx="0" cy="324"/>
            </a:xfrm>
            <a:prstGeom prst="line">
              <a:avLst/>
            </a:prstGeom>
            <a:ln w="38100" cap="flat" cmpd="sng">
              <a:solidFill>
                <a:schemeClr val="tx1"/>
              </a:solidFill>
              <a:prstDash val="solid"/>
              <a:headEnd type="none" w="med" len="med"/>
              <a:tailEnd type="none" w="med" len="med"/>
            </a:ln>
          </p:spPr>
        </p:sp>
        <p:sp>
          <p:nvSpPr>
            <p:cNvPr id="25628" name="Text Box 13"/>
            <p:cNvSpPr txBox="1"/>
            <p:nvPr/>
          </p:nvSpPr>
          <p:spPr>
            <a:xfrm>
              <a:off x="256" y="299"/>
              <a:ext cx="195"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en-US" sz="2400" b="1" dirty="0">
                <a:solidFill>
                  <a:schemeClr val="accent2"/>
                </a:solidFill>
                <a:latin typeface="Times New Roman" panose="02020603050405020304" pitchFamily="18" charset="0"/>
                <a:ea typeface="隶书" panose="02010509060101010101" pitchFamily="49" charset="-122"/>
              </a:endParaRPr>
            </a:p>
          </p:txBody>
        </p:sp>
        <p:sp>
          <p:nvSpPr>
            <p:cNvPr id="25629" name="Text Box 14"/>
            <p:cNvSpPr txBox="1"/>
            <p:nvPr/>
          </p:nvSpPr>
          <p:spPr>
            <a:xfrm>
              <a:off x="270" y="241"/>
              <a:ext cx="252"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ea typeface="隶书" panose="02010509060101010101" pitchFamily="49" charset="-122"/>
                </a:rPr>
                <a:t>I</a:t>
              </a:r>
              <a:r>
                <a:rPr lang="en-US" altLang="zh-CN" sz="2400" b="1" baseline="-25000">
                  <a:solidFill>
                    <a:schemeClr val="accent2"/>
                  </a:solidFill>
                  <a:latin typeface="Times New Roman" panose="02020603050405020304" pitchFamily="18" charset="0"/>
                  <a:ea typeface="隶书" panose="02010509060101010101" pitchFamily="49" charset="-122"/>
                </a:rPr>
                <a:t>4</a:t>
              </a:r>
            </a:p>
          </p:txBody>
        </p:sp>
        <p:sp>
          <p:nvSpPr>
            <p:cNvPr id="25630" name="Line 15"/>
            <p:cNvSpPr/>
            <p:nvPr/>
          </p:nvSpPr>
          <p:spPr>
            <a:xfrm flipH="1">
              <a:off x="187" y="588"/>
              <a:ext cx="305" cy="0"/>
            </a:xfrm>
            <a:prstGeom prst="line">
              <a:avLst/>
            </a:prstGeom>
            <a:ln w="38100" cap="flat" cmpd="sng">
              <a:solidFill>
                <a:srgbClr val="FF0066"/>
              </a:solidFill>
              <a:prstDash val="solid"/>
              <a:headEnd type="none" w="med" len="med"/>
              <a:tailEnd type="stealth" w="med" len="lg"/>
            </a:ln>
          </p:spPr>
        </p:sp>
        <p:sp>
          <p:nvSpPr>
            <p:cNvPr id="25631" name="Line 16"/>
            <p:cNvSpPr/>
            <p:nvPr/>
          </p:nvSpPr>
          <p:spPr>
            <a:xfrm flipH="1">
              <a:off x="955" y="876"/>
              <a:ext cx="305" cy="0"/>
            </a:xfrm>
            <a:prstGeom prst="line">
              <a:avLst/>
            </a:prstGeom>
            <a:ln w="38100" cap="flat" cmpd="sng">
              <a:solidFill>
                <a:srgbClr val="FF0066"/>
              </a:solidFill>
              <a:prstDash val="solid"/>
              <a:headEnd type="none" w="med" len="med"/>
              <a:tailEnd type="stealth" w="med" len="lg"/>
            </a:ln>
          </p:spPr>
        </p:sp>
        <p:sp>
          <p:nvSpPr>
            <p:cNvPr id="25632" name="Line 17"/>
            <p:cNvSpPr/>
            <p:nvPr/>
          </p:nvSpPr>
          <p:spPr>
            <a:xfrm rot="-5400000" flipH="1">
              <a:off x="514" y="1155"/>
              <a:ext cx="305" cy="0"/>
            </a:xfrm>
            <a:prstGeom prst="line">
              <a:avLst/>
            </a:prstGeom>
            <a:ln w="38100" cap="flat" cmpd="sng">
              <a:solidFill>
                <a:srgbClr val="FF0066"/>
              </a:solidFill>
              <a:prstDash val="solid"/>
              <a:headEnd type="none" w="med" len="med"/>
              <a:tailEnd type="stealth" w="med" len="lg"/>
            </a:ln>
          </p:spPr>
        </p:sp>
        <p:sp>
          <p:nvSpPr>
            <p:cNvPr id="25633" name="Line 18"/>
            <p:cNvSpPr/>
            <p:nvPr/>
          </p:nvSpPr>
          <p:spPr>
            <a:xfrm rot="5400000" flipH="1">
              <a:off x="778" y="291"/>
              <a:ext cx="305" cy="0"/>
            </a:xfrm>
            <a:prstGeom prst="line">
              <a:avLst/>
            </a:prstGeom>
            <a:ln w="38100" cap="flat" cmpd="sng">
              <a:solidFill>
                <a:srgbClr val="FF0066"/>
              </a:solidFill>
              <a:prstDash val="solid"/>
              <a:headEnd type="none" w="med" len="med"/>
              <a:tailEnd type="stealth" w="med" len="lg"/>
            </a:ln>
          </p:spPr>
        </p:sp>
        <p:sp>
          <p:nvSpPr>
            <p:cNvPr id="25634" name="Oval 19"/>
            <p:cNvSpPr/>
            <p:nvPr/>
          </p:nvSpPr>
          <p:spPr>
            <a:xfrm flipH="1">
              <a:off x="1500" y="708"/>
              <a:ext cx="48" cy="4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5635" name="Oval 20"/>
            <p:cNvSpPr/>
            <p:nvPr/>
          </p:nvSpPr>
          <p:spPr>
            <a:xfrm flipH="1">
              <a:off x="798" y="1512"/>
              <a:ext cx="48" cy="4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5636" name="Oval 21"/>
            <p:cNvSpPr/>
            <p:nvPr/>
          </p:nvSpPr>
          <p:spPr>
            <a:xfrm flipH="1">
              <a:off x="0" y="708"/>
              <a:ext cx="48" cy="4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5637" name="Oval 22"/>
            <p:cNvSpPr/>
            <p:nvPr/>
          </p:nvSpPr>
          <p:spPr>
            <a:xfrm flipH="1">
              <a:off x="798" y="0"/>
              <a:ext cx="48" cy="4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5638" name="Oval 23"/>
            <p:cNvSpPr/>
            <p:nvPr/>
          </p:nvSpPr>
          <p:spPr>
            <a:xfrm flipH="1">
              <a:off x="798" y="708"/>
              <a:ext cx="48" cy="48"/>
            </a:xfrm>
            <a:prstGeom prst="ellipse">
              <a:avLst/>
            </a:prstGeom>
            <a:solidFill>
              <a:schemeClr val="tx1"/>
            </a:solid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useBgFill="1">
          <p:nvSpPr>
            <p:cNvPr id="25639" name="Rectangle 24"/>
            <p:cNvSpPr/>
            <p:nvPr/>
          </p:nvSpPr>
          <p:spPr>
            <a:xfrm>
              <a:off x="246" y="690"/>
              <a:ext cx="336" cy="96"/>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useBgFill="1">
          <p:nvSpPr>
            <p:cNvPr id="25640" name="Rectangle 25"/>
            <p:cNvSpPr/>
            <p:nvPr/>
          </p:nvSpPr>
          <p:spPr>
            <a:xfrm rot="-5400000">
              <a:off x="654" y="1080"/>
              <a:ext cx="336" cy="96"/>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useBgFill="1">
          <p:nvSpPr>
            <p:cNvPr id="25641" name="Rectangle 26"/>
            <p:cNvSpPr/>
            <p:nvPr/>
          </p:nvSpPr>
          <p:spPr>
            <a:xfrm>
              <a:off x="1020" y="684"/>
              <a:ext cx="336" cy="96"/>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useBgFill="1">
          <p:nvSpPr>
            <p:cNvPr id="25642" name="Rectangle 27"/>
            <p:cNvSpPr/>
            <p:nvPr/>
          </p:nvSpPr>
          <p:spPr>
            <a:xfrm rot="-5400000">
              <a:off x="666" y="372"/>
              <a:ext cx="336" cy="96"/>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5643" name="Text Box 28"/>
            <p:cNvSpPr txBox="1"/>
            <p:nvPr/>
          </p:nvSpPr>
          <p:spPr>
            <a:xfrm>
              <a:off x="584" y="678"/>
              <a:ext cx="211"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CC0000"/>
                  </a:solidFill>
                  <a:latin typeface="Times New Roman" panose="02020603050405020304" pitchFamily="18" charset="0"/>
                </a:rPr>
                <a:t>a</a:t>
              </a:r>
            </a:p>
          </p:txBody>
        </p:sp>
      </p:grpSp>
      <p:sp>
        <p:nvSpPr>
          <p:cNvPr id="3" name="Text Box 29"/>
          <p:cNvSpPr txBox="1"/>
          <p:nvPr/>
        </p:nvSpPr>
        <p:spPr>
          <a:xfrm>
            <a:off x="5998845" y="3060383"/>
            <a:ext cx="330200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6600FF"/>
                </a:solidFill>
                <a:latin typeface="Times New Roman" panose="02020603050405020304" pitchFamily="18" charset="0"/>
              </a:rPr>
              <a:t>I</a:t>
            </a:r>
            <a:r>
              <a:rPr lang="en-US" altLang="zh-CN" sz="2400" b="1" baseline="-25000">
                <a:solidFill>
                  <a:srgbClr val="6600FF"/>
                </a:solidFill>
                <a:latin typeface="Times New Roman" panose="02020603050405020304" pitchFamily="18" charset="0"/>
              </a:rPr>
              <a:t>1</a:t>
            </a:r>
            <a:r>
              <a:rPr lang="en-US" altLang="zh-CN" sz="2400" b="1">
                <a:solidFill>
                  <a:srgbClr val="6600FF"/>
                </a:solidFill>
                <a:latin typeface="Times New Roman" panose="02020603050405020304" pitchFamily="18" charset="0"/>
              </a:rPr>
              <a:t> – </a:t>
            </a:r>
            <a:r>
              <a:rPr lang="en-US" altLang="zh-CN" sz="2400" b="1" i="1">
                <a:solidFill>
                  <a:srgbClr val="6600FF"/>
                </a:solidFill>
                <a:latin typeface="Times New Roman" panose="02020603050405020304" pitchFamily="18" charset="0"/>
              </a:rPr>
              <a:t>I</a:t>
            </a:r>
            <a:r>
              <a:rPr lang="en-US" altLang="zh-CN" sz="2400" b="1" baseline="-25000">
                <a:solidFill>
                  <a:srgbClr val="6600FF"/>
                </a:solidFill>
                <a:latin typeface="Times New Roman" panose="02020603050405020304" pitchFamily="18" charset="0"/>
              </a:rPr>
              <a:t>2</a:t>
            </a:r>
            <a:r>
              <a:rPr lang="en-US" altLang="zh-CN" sz="2400" b="1">
                <a:solidFill>
                  <a:srgbClr val="6600FF"/>
                </a:solidFill>
                <a:latin typeface="Times New Roman" panose="02020603050405020304" pitchFamily="18" charset="0"/>
              </a:rPr>
              <a:t>+ </a:t>
            </a:r>
            <a:r>
              <a:rPr lang="en-US" altLang="zh-CN" sz="2400" b="1" i="1">
                <a:solidFill>
                  <a:srgbClr val="6600FF"/>
                </a:solidFill>
                <a:latin typeface="Times New Roman" panose="02020603050405020304" pitchFamily="18" charset="0"/>
              </a:rPr>
              <a:t>I</a:t>
            </a:r>
            <a:r>
              <a:rPr lang="en-US" altLang="zh-CN" sz="2400" b="1" baseline="-25000">
                <a:solidFill>
                  <a:srgbClr val="6600FF"/>
                </a:solidFill>
                <a:latin typeface="Times New Roman" panose="02020603050405020304" pitchFamily="18" charset="0"/>
              </a:rPr>
              <a:t>3 </a:t>
            </a:r>
            <a:r>
              <a:rPr lang="en-US" altLang="zh-CN" sz="2400" b="1">
                <a:solidFill>
                  <a:srgbClr val="6600FF"/>
                </a:solidFill>
                <a:latin typeface="Times New Roman" panose="02020603050405020304" pitchFamily="18" charset="0"/>
              </a:rPr>
              <a:t>+ </a:t>
            </a:r>
            <a:r>
              <a:rPr lang="en-US" altLang="zh-CN" sz="2400" b="1" i="1">
                <a:solidFill>
                  <a:srgbClr val="6600FF"/>
                </a:solidFill>
                <a:latin typeface="Times New Roman" panose="02020603050405020304" pitchFamily="18" charset="0"/>
              </a:rPr>
              <a:t>I</a:t>
            </a:r>
            <a:r>
              <a:rPr lang="en-US" altLang="zh-CN" sz="2400" b="1" baseline="-25000">
                <a:solidFill>
                  <a:srgbClr val="6600FF"/>
                </a:solidFill>
                <a:latin typeface="Times New Roman" panose="02020603050405020304" pitchFamily="18" charset="0"/>
              </a:rPr>
              <a:t>4</a:t>
            </a:r>
            <a:r>
              <a:rPr lang="en-US" altLang="zh-CN" sz="2400" b="1">
                <a:solidFill>
                  <a:srgbClr val="6600FF"/>
                </a:solidFill>
                <a:latin typeface="Times New Roman" panose="02020603050405020304" pitchFamily="18" charset="0"/>
              </a:rPr>
              <a:t> = 0</a:t>
            </a:r>
          </a:p>
        </p:txBody>
      </p:sp>
      <p:sp>
        <p:nvSpPr>
          <p:cNvPr id="4" name="Text Box 30"/>
          <p:cNvSpPr txBox="1"/>
          <p:nvPr/>
        </p:nvSpPr>
        <p:spPr>
          <a:xfrm>
            <a:off x="1985645" y="3974783"/>
            <a:ext cx="838200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solidFill>
                  <a:srgbClr val="0000FF"/>
                </a:solidFill>
                <a:latin typeface="宋体" panose="02010600030101010101" pitchFamily="2" charset="-122"/>
              </a:rPr>
              <a:t>[</a:t>
            </a:r>
            <a:r>
              <a:rPr lang="zh-CN" altLang="en-US" sz="2400" b="1" dirty="0">
                <a:solidFill>
                  <a:srgbClr val="0000FF"/>
                </a:solidFill>
                <a:latin typeface="宋体" panose="02010600030101010101" pitchFamily="2" charset="-122"/>
              </a:rPr>
              <a:t>例</a:t>
            </a:r>
            <a:r>
              <a:rPr lang="en-US" altLang="zh-CN" sz="2400" b="1">
                <a:solidFill>
                  <a:srgbClr val="0000FF"/>
                </a:solidFill>
                <a:latin typeface="宋体" panose="02010600030101010101" pitchFamily="2" charset="-122"/>
              </a:rPr>
              <a:t>]</a:t>
            </a:r>
            <a:r>
              <a:rPr lang="en-US" altLang="zh-CN" sz="2400" b="1">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上图中若 </a:t>
            </a:r>
            <a:r>
              <a:rPr lang="en-US" altLang="zh-CN" sz="2400" b="1" i="1">
                <a:solidFill>
                  <a:srgbClr val="0000FF"/>
                </a:solidFill>
                <a:latin typeface="Times New Roman" panose="02020603050405020304" pitchFamily="18" charset="0"/>
              </a:rPr>
              <a:t>I</a:t>
            </a:r>
            <a:r>
              <a:rPr lang="en-US" altLang="zh-CN" sz="2400" b="1" baseline="-25000">
                <a:solidFill>
                  <a:srgbClr val="0000FF"/>
                </a:solidFill>
                <a:latin typeface="Times New Roman" panose="02020603050405020304" pitchFamily="18" charset="0"/>
              </a:rPr>
              <a:t>1</a:t>
            </a:r>
            <a:r>
              <a:rPr lang="en-US" altLang="zh-CN" sz="2400" b="1">
                <a:solidFill>
                  <a:srgbClr val="0000FF"/>
                </a:solidFill>
                <a:latin typeface="Times New Roman" panose="02020603050405020304" pitchFamily="18" charset="0"/>
              </a:rPr>
              <a:t>= 9 A</a:t>
            </a:r>
            <a:r>
              <a:rPr lang="zh-CN" altLang="en-US" sz="2400" b="1" dirty="0">
                <a:solidFill>
                  <a:srgbClr val="0000FF"/>
                </a:solidFill>
                <a:latin typeface="Times New Roman" panose="02020603050405020304" pitchFamily="18" charset="0"/>
              </a:rPr>
              <a:t>， </a:t>
            </a:r>
            <a:r>
              <a:rPr lang="en-US" altLang="zh-CN" sz="2400" b="1" i="1">
                <a:solidFill>
                  <a:srgbClr val="0000FF"/>
                </a:solidFill>
                <a:latin typeface="Times New Roman" panose="02020603050405020304" pitchFamily="18" charset="0"/>
              </a:rPr>
              <a:t>I</a:t>
            </a:r>
            <a:r>
              <a:rPr lang="en-US" altLang="zh-CN" sz="2400" b="1" baseline="-25000">
                <a:solidFill>
                  <a:srgbClr val="0000FF"/>
                </a:solidFill>
                <a:latin typeface="Times New Roman" panose="02020603050405020304" pitchFamily="18" charset="0"/>
              </a:rPr>
              <a:t>2 </a:t>
            </a:r>
            <a:r>
              <a:rPr lang="en-US" altLang="zh-CN" sz="2400" b="1">
                <a:solidFill>
                  <a:srgbClr val="0000FF"/>
                </a:solidFill>
                <a:latin typeface="Times New Roman" panose="02020603050405020304" pitchFamily="18" charset="0"/>
              </a:rPr>
              <a:t>= –2 A</a:t>
            </a:r>
            <a:r>
              <a:rPr lang="zh-CN" altLang="en-US" sz="2400" b="1" dirty="0">
                <a:solidFill>
                  <a:srgbClr val="0000FF"/>
                </a:solidFill>
                <a:latin typeface="Times New Roman" panose="02020603050405020304" pitchFamily="18" charset="0"/>
              </a:rPr>
              <a:t>，</a:t>
            </a:r>
            <a:r>
              <a:rPr lang="en-US" altLang="zh-CN" sz="2400" b="1" i="1">
                <a:solidFill>
                  <a:srgbClr val="0000FF"/>
                </a:solidFill>
                <a:latin typeface="Times New Roman" panose="02020603050405020304" pitchFamily="18" charset="0"/>
              </a:rPr>
              <a:t>I</a:t>
            </a:r>
            <a:r>
              <a:rPr lang="en-US" altLang="zh-CN" sz="2400" b="1" baseline="-25000">
                <a:solidFill>
                  <a:srgbClr val="0000FF"/>
                </a:solidFill>
                <a:latin typeface="Times New Roman" panose="02020603050405020304" pitchFamily="18" charset="0"/>
              </a:rPr>
              <a:t>4 </a:t>
            </a:r>
            <a:r>
              <a:rPr lang="en-US" altLang="zh-CN" sz="2400" b="1">
                <a:solidFill>
                  <a:srgbClr val="0000FF"/>
                </a:solidFill>
                <a:latin typeface="Times New Roman" panose="02020603050405020304" pitchFamily="18" charset="0"/>
              </a:rPr>
              <a:t>= 8 A</a:t>
            </a:r>
            <a:r>
              <a:rPr lang="zh-CN" altLang="en-US" sz="2400" b="1" dirty="0">
                <a:solidFill>
                  <a:srgbClr val="0000FF"/>
                </a:solidFill>
                <a:latin typeface="Times New Roman" panose="02020603050405020304" pitchFamily="18" charset="0"/>
              </a:rPr>
              <a:t>，求 </a:t>
            </a:r>
            <a:r>
              <a:rPr lang="en-US" altLang="zh-CN" sz="2400" b="1" i="1">
                <a:solidFill>
                  <a:srgbClr val="0000FF"/>
                </a:solidFill>
                <a:latin typeface="Times New Roman" panose="02020603050405020304" pitchFamily="18" charset="0"/>
              </a:rPr>
              <a:t>I</a:t>
            </a:r>
            <a:r>
              <a:rPr lang="en-US" altLang="zh-CN" sz="2400" b="1" baseline="-25000">
                <a:solidFill>
                  <a:srgbClr val="0000FF"/>
                </a:solidFill>
                <a:latin typeface="Times New Roman" panose="02020603050405020304" pitchFamily="18" charset="0"/>
              </a:rPr>
              <a:t>3 </a:t>
            </a:r>
            <a:r>
              <a:rPr lang="zh-CN" altLang="en-US" sz="2400" b="1" dirty="0">
                <a:solidFill>
                  <a:srgbClr val="0000FF"/>
                </a:solidFill>
                <a:latin typeface="Times New Roman" panose="02020603050405020304" pitchFamily="18" charset="0"/>
              </a:rPr>
              <a:t>。</a:t>
            </a:r>
          </a:p>
        </p:txBody>
      </p:sp>
      <p:sp>
        <p:nvSpPr>
          <p:cNvPr id="5" name="Text Box 31"/>
          <p:cNvSpPr txBox="1"/>
          <p:nvPr/>
        </p:nvSpPr>
        <p:spPr>
          <a:xfrm>
            <a:off x="2711133" y="4983639"/>
            <a:ext cx="401955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0000FF"/>
                </a:solidFill>
                <a:latin typeface="Times New Roman" panose="02020603050405020304" pitchFamily="18" charset="0"/>
                <a:ea typeface="隶书" panose="02010509060101010101" pitchFamily="49" charset="-122"/>
              </a:rPr>
              <a:t>9 </a:t>
            </a:r>
            <a:r>
              <a:rPr lang="en-US" altLang="zh-CN" sz="2400" b="1">
                <a:solidFill>
                  <a:srgbClr val="6600FF"/>
                </a:solidFill>
                <a:latin typeface="Times New Roman" panose="02020603050405020304" pitchFamily="18" charset="0"/>
              </a:rPr>
              <a:t>–( – 2)+ </a:t>
            </a:r>
            <a:r>
              <a:rPr lang="en-US" altLang="zh-CN" sz="2400" b="1" i="1">
                <a:solidFill>
                  <a:srgbClr val="6600FF"/>
                </a:solidFill>
                <a:latin typeface="Times New Roman" panose="02020603050405020304" pitchFamily="18" charset="0"/>
              </a:rPr>
              <a:t>I</a:t>
            </a:r>
            <a:r>
              <a:rPr lang="en-US" altLang="zh-CN" sz="2400" b="1" baseline="-25000">
                <a:solidFill>
                  <a:srgbClr val="6600FF"/>
                </a:solidFill>
                <a:latin typeface="Times New Roman" panose="02020603050405020304" pitchFamily="18" charset="0"/>
              </a:rPr>
              <a:t>3 </a:t>
            </a:r>
            <a:r>
              <a:rPr lang="en-US" altLang="zh-CN" sz="2400" b="1">
                <a:solidFill>
                  <a:srgbClr val="6600FF"/>
                </a:solidFill>
                <a:latin typeface="Times New Roman" panose="02020603050405020304" pitchFamily="18" charset="0"/>
              </a:rPr>
              <a:t>+ 8 = 0</a:t>
            </a:r>
          </a:p>
        </p:txBody>
      </p:sp>
      <p:sp>
        <p:nvSpPr>
          <p:cNvPr id="6" name="Freeform 32"/>
          <p:cNvSpPr/>
          <p:nvPr/>
        </p:nvSpPr>
        <p:spPr>
          <a:xfrm>
            <a:off x="3633470" y="5238433"/>
            <a:ext cx="230188" cy="3175"/>
          </a:xfrm>
          <a:custGeom>
            <a:avLst/>
            <a:gdLst>
              <a:gd name="txL" fmla="*/ 0 w 145"/>
              <a:gd name="txT" fmla="*/ 0 h 2"/>
              <a:gd name="txR" fmla="*/ 145 w 145"/>
              <a:gd name="txB" fmla="*/ 2 h 2"/>
            </a:gdLst>
            <a:ahLst/>
            <a:cxnLst>
              <a:cxn ang="0">
                <a:pos x="0" y="0"/>
              </a:cxn>
              <a:cxn ang="0">
                <a:pos x="2147483647" y="2147483647"/>
              </a:cxn>
            </a:cxnLst>
            <a:rect l="txL" t="txT" r="txR" b="txB"/>
            <a:pathLst>
              <a:path w="145" h="2">
                <a:moveTo>
                  <a:pt x="0" y="0"/>
                </a:moveTo>
                <a:lnTo>
                  <a:pt x="145" y="2"/>
                </a:lnTo>
              </a:path>
            </a:pathLst>
          </a:custGeom>
          <a:noFill/>
          <a:ln w="38100" cap="flat" cmpd="sng">
            <a:solidFill>
              <a:srgbClr val="FF6600">
                <a:alpha val="100000"/>
              </a:srgbClr>
            </a:solidFill>
            <a:prstDash val="solid"/>
            <a:miter lim="800000"/>
            <a:headEnd type="none" w="med" len="med"/>
            <a:tailEnd type="none" w="med" len="med"/>
          </a:ln>
        </p:spPr>
        <p:txBody>
          <a:bodyPr/>
          <a:lstStyle/>
          <a:p>
            <a:endParaRPr lang="zh-CN" altLang="en-US"/>
          </a:p>
        </p:txBody>
      </p:sp>
      <p:sp>
        <p:nvSpPr>
          <p:cNvPr id="7" name="Text Box 33"/>
          <p:cNvSpPr txBox="1"/>
          <p:nvPr/>
        </p:nvSpPr>
        <p:spPr>
          <a:xfrm>
            <a:off x="2036287" y="4463733"/>
            <a:ext cx="110363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宋体" panose="02010600030101010101" pitchFamily="2" charset="-122"/>
              </a:rPr>
              <a:t>[</a:t>
            </a:r>
            <a:r>
              <a:rPr lang="zh-CN" altLang="en-US" sz="2400" b="1" dirty="0">
                <a:latin typeface="宋体" panose="02010600030101010101" pitchFamily="2" charset="-122"/>
              </a:rPr>
              <a:t>解</a:t>
            </a:r>
            <a:r>
              <a:rPr lang="en-US" altLang="zh-CN" sz="2400" b="1">
                <a:latin typeface="宋体" panose="02010600030101010101" pitchFamily="2" charset="-122"/>
              </a:rPr>
              <a:t>]  </a:t>
            </a:r>
          </a:p>
        </p:txBody>
      </p:sp>
      <p:sp>
        <p:nvSpPr>
          <p:cNvPr id="8" name="Text Box 34"/>
          <p:cNvSpPr txBox="1"/>
          <p:nvPr/>
        </p:nvSpPr>
        <p:spPr>
          <a:xfrm>
            <a:off x="2569845" y="4495483"/>
            <a:ext cx="734060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latin typeface="Times New Roman" panose="02020603050405020304" pitchFamily="18" charset="0"/>
              </a:rPr>
              <a:t>把已知数据代入结点 </a:t>
            </a:r>
            <a:r>
              <a:rPr lang="en-US" altLang="zh-CN" sz="2400" b="1">
                <a:solidFill>
                  <a:srgbClr val="CC0000"/>
                </a:solidFill>
                <a:latin typeface="Times New Roman" panose="02020603050405020304" pitchFamily="18" charset="0"/>
              </a:rPr>
              <a:t>a </a:t>
            </a:r>
            <a:r>
              <a:rPr lang="zh-CN" altLang="en-US" sz="2400" b="1" dirty="0">
                <a:latin typeface="Times New Roman" panose="02020603050405020304" pitchFamily="18" charset="0"/>
              </a:rPr>
              <a:t>的 </a:t>
            </a:r>
            <a:r>
              <a:rPr lang="en-US" altLang="zh-CN" sz="2400" b="1">
                <a:latin typeface="Times New Roman" panose="02020603050405020304" pitchFamily="18" charset="0"/>
              </a:rPr>
              <a:t>KCL </a:t>
            </a:r>
            <a:r>
              <a:rPr lang="zh-CN" altLang="en-US" sz="2400" b="1" dirty="0">
                <a:latin typeface="Times New Roman" panose="02020603050405020304" pitchFamily="18" charset="0"/>
              </a:rPr>
              <a:t>方程式，有</a:t>
            </a:r>
          </a:p>
        </p:txBody>
      </p:sp>
      <p:sp>
        <p:nvSpPr>
          <p:cNvPr id="9" name="Freeform 35"/>
          <p:cNvSpPr/>
          <p:nvPr/>
        </p:nvSpPr>
        <p:spPr>
          <a:xfrm>
            <a:off x="3990658" y="5240020"/>
            <a:ext cx="233362" cy="3175"/>
          </a:xfrm>
          <a:custGeom>
            <a:avLst/>
            <a:gdLst>
              <a:gd name="txL" fmla="*/ 0 w 147"/>
              <a:gd name="txT" fmla="*/ 0 h 2"/>
              <a:gd name="txR" fmla="*/ 147 w 147"/>
              <a:gd name="txB" fmla="*/ 2 h 2"/>
            </a:gdLst>
            <a:ahLst/>
            <a:cxnLst>
              <a:cxn ang="0">
                <a:pos x="0" y="2147483647"/>
              </a:cxn>
              <a:cxn ang="0">
                <a:pos x="2147483647" y="0"/>
              </a:cxn>
            </a:cxnLst>
            <a:rect l="txL" t="txT" r="txR" b="txB"/>
            <a:pathLst>
              <a:path w="147" h="2">
                <a:moveTo>
                  <a:pt x="0" y="2"/>
                </a:moveTo>
                <a:lnTo>
                  <a:pt x="147" y="0"/>
                </a:lnTo>
              </a:path>
            </a:pathLst>
          </a:custGeom>
          <a:noFill/>
          <a:ln w="38100" cap="flat" cmpd="sng">
            <a:solidFill>
              <a:srgbClr val="FF6600">
                <a:alpha val="100000"/>
              </a:srgbClr>
            </a:solidFill>
            <a:prstDash val="solid"/>
            <a:miter lim="800000"/>
            <a:headEnd type="none" w="med" len="med"/>
            <a:tailEnd type="none" w="med" len="med"/>
          </a:ln>
        </p:spPr>
        <p:txBody>
          <a:bodyPr/>
          <a:lstStyle/>
          <a:p>
            <a:endParaRPr lang="zh-CN" altLang="en-US"/>
          </a:p>
        </p:txBody>
      </p:sp>
      <p:sp>
        <p:nvSpPr>
          <p:cNvPr id="10" name="Text Box 36"/>
          <p:cNvSpPr txBox="1">
            <a:spLocks noChangeArrowheads="1"/>
          </p:cNvSpPr>
          <p:nvPr/>
        </p:nvSpPr>
        <p:spPr bwMode="auto">
          <a:xfrm>
            <a:off x="3276600" y="5740876"/>
            <a:ext cx="5234940" cy="460375"/>
          </a:xfrm>
          <a:prstGeom prst="rect">
            <a:avLst/>
          </a:prstGeom>
          <a:solidFill>
            <a:schemeClr val="bg1"/>
          </a:solidFill>
          <a:ln w="25400" cmpd="sng">
            <a:solidFill>
              <a:srgbClr val="FF0066"/>
            </a:solidFill>
            <a:miter lim="800000"/>
          </a:ln>
        </p:spPr>
        <p:txBody>
          <a:bodyPr wrap="none" anchor="ctr">
            <a:spAutoFit/>
          </a:bodyPr>
          <a:lstStyle/>
          <a:p>
            <a:pPr marR="0" algn="ctr" defTabSz="914400">
              <a:buClrTx/>
              <a:buSzTx/>
              <a:buFontTx/>
              <a:buNone/>
              <a:defRPr/>
            </a:pPr>
            <a:r>
              <a:rPr kumimoji="0" lang="zh-CN" altLang="en-US" sz="2400" kern="1200" cap="none" spc="0" normalizeH="0" baseline="0" noProof="0">
                <a:solidFill>
                  <a:srgbClr val="FF0066"/>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式中的正负号由KCL根据电流方向确定</a:t>
            </a:r>
          </a:p>
        </p:txBody>
      </p:sp>
      <p:sp>
        <p:nvSpPr>
          <p:cNvPr id="11" name="AutoShape 37"/>
          <p:cNvSpPr/>
          <p:nvPr/>
        </p:nvSpPr>
        <p:spPr>
          <a:xfrm>
            <a:off x="3469958" y="5317808"/>
            <a:ext cx="228600" cy="381000"/>
          </a:xfrm>
          <a:prstGeom prst="upArrow">
            <a:avLst>
              <a:gd name="adj1" fmla="val 50000"/>
              <a:gd name="adj2" fmla="val 41666"/>
            </a:avLst>
          </a:prstGeom>
          <a:noFill/>
          <a:ln w="25400" cap="flat" cmpd="sng">
            <a:solidFill>
              <a:srgbClr val="FF0066"/>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12" name="AutoShape 38"/>
          <p:cNvSpPr>
            <a:spLocks noChangeArrowheads="1"/>
          </p:cNvSpPr>
          <p:nvPr/>
        </p:nvSpPr>
        <p:spPr bwMode="auto">
          <a:xfrm>
            <a:off x="2631758" y="5622608"/>
            <a:ext cx="7239000" cy="762000"/>
          </a:xfrm>
          <a:prstGeom prst="wedgeRoundRectCallout">
            <a:avLst>
              <a:gd name="adj1" fmla="val -20792"/>
              <a:gd name="adj2" fmla="val -48958"/>
              <a:gd name="adj3" fmla="val 16667"/>
            </a:avLst>
          </a:prstGeom>
          <a:gradFill rotWithShape="0">
            <a:gsLst>
              <a:gs pos="0">
                <a:srgbClr val="FFFFCC"/>
              </a:gs>
              <a:gs pos="100000">
                <a:srgbClr val="FFFFFF"/>
              </a:gs>
            </a:gsLst>
            <a:lin ang="5400000" scaled="1"/>
          </a:gradFill>
          <a:ln w="25400" cmpd="sng">
            <a:solidFill>
              <a:schemeClr val="tx1"/>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FF66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由电流的参考方向与实际方向是否相同确定</a:t>
            </a:r>
          </a:p>
        </p:txBody>
      </p:sp>
      <p:sp>
        <p:nvSpPr>
          <p:cNvPr id="13" name="AutoShape 39"/>
          <p:cNvSpPr/>
          <p:nvPr/>
        </p:nvSpPr>
        <p:spPr>
          <a:xfrm>
            <a:off x="4008120" y="5371783"/>
            <a:ext cx="228600" cy="304800"/>
          </a:xfrm>
          <a:prstGeom prst="upArrow">
            <a:avLst>
              <a:gd name="adj1" fmla="val 50000"/>
              <a:gd name="adj2" fmla="val 33333"/>
            </a:avLst>
          </a:prstGeom>
          <a:noFill/>
          <a:ln w="25400" cap="flat" cmpd="sng">
            <a:solidFill>
              <a:srgbClr val="FF0066"/>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useBgFill="1">
        <p:nvSpPr>
          <p:cNvPr id="14" name="Rectangle 40"/>
          <p:cNvSpPr/>
          <p:nvPr/>
        </p:nvSpPr>
        <p:spPr>
          <a:xfrm>
            <a:off x="3317558" y="5317808"/>
            <a:ext cx="533400" cy="304800"/>
          </a:xfrm>
          <a:prstGeom prst="rect">
            <a:avLst/>
          </a:prstGeom>
          <a:ln w="9525">
            <a:noFill/>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useBgFill="1">
        <p:nvSpPr>
          <p:cNvPr id="15" name="Text Box 41"/>
          <p:cNvSpPr txBox="1"/>
          <p:nvPr/>
        </p:nvSpPr>
        <p:spPr>
          <a:xfrm>
            <a:off x="5016183" y="5491798"/>
            <a:ext cx="5202237" cy="902970"/>
          </a:xfrm>
          <a:prstGeom prst="rect">
            <a:avLst/>
          </a:prstGeom>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zh-CN" altLang="en-US" sz="2400" b="1" i="1" dirty="0">
                <a:latin typeface="Times New Roman" panose="02020603050405020304" pitchFamily="18" charset="0"/>
              </a:rPr>
              <a:t>　</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3</a:t>
            </a:r>
            <a:r>
              <a:rPr lang="en-US" altLang="zh-CN" sz="2400" b="1">
                <a:latin typeface="Times New Roman" panose="02020603050405020304" pitchFamily="18" charset="0"/>
              </a:rPr>
              <a:t> </a:t>
            </a:r>
            <a:r>
              <a:rPr lang="zh-CN" altLang="en-US" sz="2400" b="1" dirty="0">
                <a:latin typeface="Times New Roman" panose="02020603050405020304" pitchFamily="18" charset="0"/>
              </a:rPr>
              <a:t>电流为负值，是由于电流参考方向与实际方向相反所致。                                                                 </a:t>
            </a:r>
          </a:p>
        </p:txBody>
      </p:sp>
      <p:sp useBgFill="1">
        <p:nvSpPr>
          <p:cNvPr id="16" name="Rectangle 42"/>
          <p:cNvSpPr/>
          <p:nvPr/>
        </p:nvSpPr>
        <p:spPr>
          <a:xfrm>
            <a:off x="2568258" y="5376545"/>
            <a:ext cx="2457450" cy="1219200"/>
          </a:xfrm>
          <a:prstGeom prst="rect">
            <a:avLst/>
          </a:prstGeom>
          <a:ln w="9525">
            <a:noFill/>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useBgFill="1">
        <p:nvSpPr>
          <p:cNvPr id="17" name="Text Box 43"/>
          <p:cNvSpPr txBox="1"/>
          <p:nvPr/>
        </p:nvSpPr>
        <p:spPr>
          <a:xfrm>
            <a:off x="3165158" y="5574983"/>
            <a:ext cx="1905000" cy="460375"/>
          </a:xfrm>
          <a:prstGeom prst="rect">
            <a:avLst/>
          </a:prstGeom>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solidFill>
                  <a:srgbClr val="0000FF"/>
                </a:solidFill>
                <a:latin typeface="Times New Roman" panose="02020603050405020304" pitchFamily="18" charset="0"/>
              </a:rPr>
              <a:t>I</a:t>
            </a:r>
            <a:r>
              <a:rPr lang="en-US" altLang="zh-CN" sz="2400" b="1" baseline="-25000">
                <a:solidFill>
                  <a:srgbClr val="0000FF"/>
                </a:solidFill>
                <a:latin typeface="Times New Roman" panose="02020603050405020304" pitchFamily="18" charset="0"/>
              </a:rPr>
              <a:t>3 </a:t>
            </a:r>
            <a:r>
              <a:rPr lang="en-US" altLang="zh-CN" sz="2400" b="1">
                <a:solidFill>
                  <a:srgbClr val="0000FF"/>
                </a:solidFill>
                <a:latin typeface="Times New Roman" panose="02020603050405020304" pitchFamily="18" charset="0"/>
              </a:rPr>
              <a:t>= –19 A                                                               </a:t>
            </a:r>
          </a:p>
        </p:txBody>
      </p:sp>
      <p:sp>
        <p:nvSpPr>
          <p:cNvPr id="46" name="Rectangle 14"/>
          <p:cNvSpPr txBox="1">
            <a:spLocks noChangeArrowheads="1"/>
          </p:cNvSpPr>
          <p:nvPr/>
        </p:nvSpPr>
        <p:spPr bwMode="auto">
          <a:xfrm>
            <a:off x="1992313" y="319088"/>
            <a:ext cx="6084888" cy="517525"/>
          </a:xfrm>
          <a:prstGeom prst="rect">
            <a:avLst/>
          </a:prstGeom>
          <a:noFill/>
          <a:ln>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32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微软雅黑" panose="020B0503020204020204" charset="-122"/>
              </a:rPr>
              <a:t>1.5.1</a:t>
            </a:r>
            <a:r>
              <a:rPr kumimoji="0" lang="zh-CN" altLang="en-US" sz="32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微软雅黑" panose="020B0503020204020204" charset="-122"/>
              </a:rPr>
              <a:t>　基尔霍夫电流定律</a:t>
            </a:r>
            <a:r>
              <a:rPr kumimoji="0" lang="en-US" altLang="zh-CN" sz="32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微软雅黑" panose="020B0503020204020204" charset="-122"/>
              </a:rPr>
              <a:t>(KCL)</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5603"/>
                                        </p:tgtEl>
                                        <p:attrNameLst>
                                          <p:attrName>style.visibility</p:attrName>
                                        </p:attrNameLst>
                                      </p:cBhvr>
                                      <p:to>
                                        <p:strVal val="visible"/>
                                      </p:to>
                                    </p:set>
                                    <p:animEffect transition="in" filter="box(out)">
                                      <p:cBhvr>
                                        <p:cTn id="7" dur="500"/>
                                        <p:tgtEl>
                                          <p:spTgt spid="2560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iterate type="lt">
                                    <p:tmPct val="100000"/>
                                  </p:iterate>
                                  <p:childTnLst>
                                    <p:set>
                                      <p:cBhvr>
                                        <p:cTn id="11" dur="1" fill="hold">
                                          <p:stCondLst>
                                            <p:cond delay="0"/>
                                          </p:stCondLst>
                                        </p:cTn>
                                        <p:tgtEl>
                                          <p:spTgt spid="3"/>
                                        </p:tgtEl>
                                        <p:attrNameLst>
                                          <p:attrName>style.visibility</p:attrName>
                                        </p:attrNameLst>
                                      </p:cBhvr>
                                      <p:to>
                                        <p:strVal val="visible"/>
                                      </p:to>
                                    </p:set>
                                    <p:animEffect transition="in" filter="dissolve">
                                      <p:cBhvr>
                                        <p:cTn id="12" dur="75"/>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iterate type="lt">
                                    <p:tmPct val="100000"/>
                                  </p:iterate>
                                  <p:childTnLst>
                                    <p:set>
                                      <p:cBhvr>
                                        <p:cTn id="16" dur="1" fill="hold">
                                          <p:stCondLst>
                                            <p:cond delay="0"/>
                                          </p:stCondLst>
                                        </p:cTn>
                                        <p:tgtEl>
                                          <p:spTgt spid="4"/>
                                        </p:tgtEl>
                                        <p:attrNameLst>
                                          <p:attrName>style.visibility</p:attrName>
                                        </p:attrNameLst>
                                      </p:cBhvr>
                                      <p:to>
                                        <p:strVal val="visible"/>
                                      </p:to>
                                    </p:set>
                                    <p:animEffect transition="in" filter="dissolve">
                                      <p:cBhvr>
                                        <p:cTn id="17" dur="75"/>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iterate type="lt">
                                    <p:tmPct val="100000"/>
                                  </p:iterate>
                                  <p:childTnLst>
                                    <p:set>
                                      <p:cBhvr>
                                        <p:cTn id="21" dur="1" fill="hold">
                                          <p:stCondLst>
                                            <p:cond delay="0"/>
                                          </p:stCondLst>
                                        </p:cTn>
                                        <p:tgtEl>
                                          <p:spTgt spid="7"/>
                                        </p:tgtEl>
                                        <p:attrNameLst>
                                          <p:attrName>style.visibility</p:attrName>
                                        </p:attrNameLst>
                                      </p:cBhvr>
                                      <p:to>
                                        <p:strVal val="visible"/>
                                      </p:to>
                                    </p:set>
                                    <p:animEffect transition="in" filter="dissolve">
                                      <p:cBhvr>
                                        <p:cTn id="22" dur="75"/>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ox(ou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ox(ou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9" presetClass="entr" presetSubtype="1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0" fill="hold"/>
                                        <p:tgtEl>
                                          <p:spTgt spid="6"/>
                                        </p:tgtEl>
                                        <p:attrNameLst>
                                          <p:attrName>ppt_w</p:attrName>
                                        </p:attrNameLst>
                                      </p:cBhvr>
                                      <p:tavLst>
                                        <p:tav tm="0" fmla="#ppt_w*sin(2.5*pi*$)">
                                          <p:val>
                                            <p:fltVal val="0"/>
                                          </p:val>
                                        </p:tav>
                                        <p:tav tm="100000">
                                          <p:val>
                                            <p:fltVal val="1"/>
                                          </p:val>
                                        </p:tav>
                                      </p:tavLst>
                                    </p:anim>
                                    <p:anim calcmode="lin" valueType="num">
                                      <p:cBhvr>
                                        <p:cTn id="38" dur="5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7"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ppt_x</p:attrName>
                                        </p:attrNameLst>
                                      </p:cBhvr>
                                      <p:tavLst>
                                        <p:tav tm="0">
                                          <p:val>
                                            <p:strVal val="#ppt_x"/>
                                          </p:val>
                                        </p:tav>
                                        <p:tav tm="100000">
                                          <p:val>
                                            <p:strVal val="#ppt_x"/>
                                          </p:val>
                                        </p:tav>
                                      </p:tavLst>
                                    </p:anim>
                                    <p:anim calcmode="lin" valueType="num">
                                      <p:cBhvr>
                                        <p:cTn id="44" dur="500" fill="hold"/>
                                        <p:tgtEl>
                                          <p:spTgt spid="11"/>
                                        </p:tgtEl>
                                        <p:attrNameLst>
                                          <p:attrName>ppt_y</p:attrName>
                                        </p:attrNameLst>
                                      </p:cBhvr>
                                      <p:tavLst>
                                        <p:tav tm="0">
                                          <p:val>
                                            <p:strVal val="#ppt_y+#ppt_h/2"/>
                                          </p:val>
                                        </p:tav>
                                        <p:tav tm="100000">
                                          <p:val>
                                            <p:strVal val="#ppt_y"/>
                                          </p:val>
                                        </p:tav>
                                      </p:tavLst>
                                    </p:anim>
                                    <p:anim calcmode="lin" valueType="num">
                                      <p:cBhvr>
                                        <p:cTn id="45" dur="500" fill="hold"/>
                                        <p:tgtEl>
                                          <p:spTgt spid="11"/>
                                        </p:tgtEl>
                                        <p:attrNameLst>
                                          <p:attrName>ppt_w</p:attrName>
                                        </p:attrNameLst>
                                      </p:cBhvr>
                                      <p:tavLst>
                                        <p:tav tm="0">
                                          <p:val>
                                            <p:strVal val="#ppt_w"/>
                                          </p:val>
                                        </p:tav>
                                        <p:tav tm="100000">
                                          <p:val>
                                            <p:strVal val="#ppt_w"/>
                                          </p:val>
                                        </p:tav>
                                      </p:tavLst>
                                    </p:anim>
                                    <p:anim calcmode="lin" valueType="num">
                                      <p:cBhvr>
                                        <p:cTn id="46" dur="500" fill="hold"/>
                                        <p:tgtEl>
                                          <p:spTgt spid="11"/>
                                        </p:tgtEl>
                                        <p:attrNameLst>
                                          <p:attrName>ppt_h</p:attrName>
                                        </p:attrNameLst>
                                      </p:cBhvr>
                                      <p:tavLst>
                                        <p:tav tm="0">
                                          <p:val>
                                            <p:fltVal val="0"/>
                                          </p:val>
                                        </p:tav>
                                        <p:tav tm="100000">
                                          <p:val>
                                            <p:strVal val="#ppt_h"/>
                                          </p:val>
                                        </p:tav>
                                      </p:tavLst>
                                    </p:anim>
                                  </p:childTnLst>
                                </p:cTn>
                              </p:par>
                            </p:childTnLst>
                          </p:cTn>
                        </p:par>
                        <p:par>
                          <p:cTn id="47" fill="hold">
                            <p:stCondLst>
                              <p:cond delay="500"/>
                            </p:stCondLst>
                            <p:childTnLst>
                              <p:par>
                                <p:cTn id="48" presetID="5" presetClass="entr" presetSubtype="5"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checkerboard(down)">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9" presetClass="entr" presetSubtype="1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0" fill="hold"/>
                                        <p:tgtEl>
                                          <p:spTgt spid="9"/>
                                        </p:tgtEl>
                                        <p:attrNameLst>
                                          <p:attrName>ppt_w</p:attrName>
                                        </p:attrNameLst>
                                      </p:cBhvr>
                                      <p:tavLst>
                                        <p:tav tm="0" fmla="#ppt_w*sin(2.5*pi*$)">
                                          <p:val>
                                            <p:fltVal val="0"/>
                                          </p:val>
                                        </p:tav>
                                        <p:tav tm="100000">
                                          <p:val>
                                            <p:fltVal val="1"/>
                                          </p:val>
                                        </p:tav>
                                      </p:tavLst>
                                    </p:anim>
                                    <p:anim calcmode="lin" valueType="num">
                                      <p:cBhvr>
                                        <p:cTn id="56" dur="5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17" presetClass="entr" presetSubtype="4"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p:cTn id="61" dur="500" fill="hold"/>
                                        <p:tgtEl>
                                          <p:spTgt spid="13"/>
                                        </p:tgtEl>
                                        <p:attrNameLst>
                                          <p:attrName>ppt_x</p:attrName>
                                        </p:attrNameLst>
                                      </p:cBhvr>
                                      <p:tavLst>
                                        <p:tav tm="0">
                                          <p:val>
                                            <p:strVal val="#ppt_x"/>
                                          </p:val>
                                        </p:tav>
                                        <p:tav tm="100000">
                                          <p:val>
                                            <p:strVal val="#ppt_x"/>
                                          </p:val>
                                        </p:tav>
                                      </p:tavLst>
                                    </p:anim>
                                    <p:anim calcmode="lin" valueType="num">
                                      <p:cBhvr>
                                        <p:cTn id="62" dur="500" fill="hold"/>
                                        <p:tgtEl>
                                          <p:spTgt spid="13"/>
                                        </p:tgtEl>
                                        <p:attrNameLst>
                                          <p:attrName>ppt_y</p:attrName>
                                        </p:attrNameLst>
                                      </p:cBhvr>
                                      <p:tavLst>
                                        <p:tav tm="0">
                                          <p:val>
                                            <p:strVal val="#ppt_y+#ppt_h/2"/>
                                          </p:val>
                                        </p:tav>
                                        <p:tav tm="100000">
                                          <p:val>
                                            <p:strVal val="#ppt_y"/>
                                          </p:val>
                                        </p:tav>
                                      </p:tavLst>
                                    </p:anim>
                                    <p:anim calcmode="lin" valueType="num">
                                      <p:cBhvr>
                                        <p:cTn id="63" dur="500" fill="hold"/>
                                        <p:tgtEl>
                                          <p:spTgt spid="13"/>
                                        </p:tgtEl>
                                        <p:attrNameLst>
                                          <p:attrName>ppt_w</p:attrName>
                                        </p:attrNameLst>
                                      </p:cBhvr>
                                      <p:tavLst>
                                        <p:tav tm="0">
                                          <p:val>
                                            <p:strVal val="#ppt_w"/>
                                          </p:val>
                                        </p:tav>
                                        <p:tav tm="100000">
                                          <p:val>
                                            <p:strVal val="#ppt_w"/>
                                          </p:val>
                                        </p:tav>
                                      </p:tavLst>
                                    </p:anim>
                                    <p:anim calcmode="lin" valueType="num">
                                      <p:cBhvr>
                                        <p:cTn id="64" dur="500" fill="hold"/>
                                        <p:tgtEl>
                                          <p:spTgt spid="13"/>
                                        </p:tgtEl>
                                        <p:attrNameLst>
                                          <p:attrName>ppt_h</p:attrName>
                                        </p:attrNameLst>
                                      </p:cBhvr>
                                      <p:tavLst>
                                        <p:tav tm="0">
                                          <p:val>
                                            <p:fltVal val="0"/>
                                          </p:val>
                                        </p:tav>
                                        <p:tav tm="100000">
                                          <p:val>
                                            <p:strVal val="#ppt_h"/>
                                          </p:val>
                                        </p:tav>
                                      </p:tavLst>
                                    </p:anim>
                                  </p:childTnLst>
                                </p:cTn>
                              </p:par>
                            </p:childTnLst>
                          </p:cTn>
                        </p:par>
                        <p:par>
                          <p:cTn id="65" fill="hold">
                            <p:stCondLst>
                              <p:cond delay="500"/>
                            </p:stCondLst>
                            <p:childTnLst>
                              <p:par>
                                <p:cTn id="66" presetID="1" presetClass="entr" presetSubtype="0" fill="hold" grpId="0" nodeType="afterEffect">
                                  <p:stCondLst>
                                    <p:cond delay="0"/>
                                  </p:stCondLst>
                                  <p:childTnLst>
                                    <p:set>
                                      <p:cBhvr>
                                        <p:cTn id="67" dur="1" fill="hold">
                                          <p:stCondLst>
                                            <p:cond delay="499"/>
                                          </p:stCondLst>
                                        </p:cTn>
                                        <p:tgtEl>
                                          <p:spTgt spid="14"/>
                                        </p:tgtEl>
                                        <p:attrNameLst>
                                          <p:attrName>style.visibility</p:attrName>
                                        </p:attrNameLst>
                                      </p:cBhvr>
                                      <p:to>
                                        <p:strVal val="visible"/>
                                      </p:to>
                                    </p:set>
                                  </p:childTnLst>
                                </p:cTn>
                              </p:par>
                            </p:childTnLst>
                          </p:cTn>
                        </p:par>
                        <p:par>
                          <p:cTn id="68" fill="hold">
                            <p:stCondLst>
                              <p:cond delay="1000"/>
                            </p:stCondLst>
                            <p:childTnLst>
                              <p:par>
                                <p:cTn id="69" presetID="4" presetClass="entr" presetSubtype="32" fill="hold" grpId="0" nodeType="after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box(out)">
                                      <p:cBhvr>
                                        <p:cTn id="71" dur="500"/>
                                        <p:tgtEl>
                                          <p:spTgt spid="12"/>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499"/>
                                          </p:stCondLst>
                                        </p:cTn>
                                        <p:tgtEl>
                                          <p:spTgt spid="16"/>
                                        </p:tgtEl>
                                        <p:attrNameLst>
                                          <p:attrName>style.visibility</p:attrName>
                                        </p:attrNameLst>
                                      </p:cBhvr>
                                      <p:to>
                                        <p:strVal val="visible"/>
                                      </p:to>
                                    </p:set>
                                  </p:childTnLst>
                                </p:cTn>
                              </p:par>
                            </p:childTnLst>
                          </p:cTn>
                        </p:par>
                        <p:par>
                          <p:cTn id="76" fill="hold">
                            <p:stCondLst>
                              <p:cond delay="500"/>
                            </p:stCondLst>
                            <p:childTnLst>
                              <p:par>
                                <p:cTn id="77" presetID="4" presetClass="entr" presetSubtype="32" fill="hold" grpId="0" nodeType="after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box(out)">
                                      <p:cBhvr>
                                        <p:cTn id="79" dur="500"/>
                                        <p:tgtEl>
                                          <p:spTgt spid="17"/>
                                        </p:tgtEl>
                                      </p:cBhvr>
                                    </p:animEffect>
                                  </p:childTnLst>
                                </p:cTn>
                              </p:par>
                            </p:childTnLst>
                          </p:cTn>
                        </p:par>
                        <p:par>
                          <p:cTn id="80" fill="hold">
                            <p:stCondLst>
                              <p:cond delay="1000"/>
                            </p:stCondLst>
                            <p:childTnLst>
                              <p:par>
                                <p:cTn id="81" presetID="22" presetClass="entr" presetSubtype="8" fill="hold" grpId="0" nodeType="after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wipe(left)">
                                      <p:cBhvr>
                                        <p:cTn id="8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p:bldP spid="3" grpId="0"/>
      <p:bldP spid="4" grpId="0"/>
      <p:bldP spid="5" grpId="0"/>
      <p:bldP spid="7" grpId="0"/>
      <p:bldP spid="8" grpId="0"/>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ChangeArrowheads="1"/>
          </p:cNvSpPr>
          <p:nvPr/>
        </p:nvSpPr>
        <p:spPr bwMode="auto">
          <a:xfrm>
            <a:off x="1775460" y="1485265"/>
            <a:ext cx="9255125" cy="460375"/>
          </a:xfrm>
          <a:prstGeom prst="rect">
            <a:avLst/>
          </a:prstGeom>
          <a:noFill/>
          <a:ln>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微软雅黑" panose="020B0503020204020204" charset="-122"/>
                <a:ea typeface="微软雅黑" panose="020B0503020204020204" charset="-122"/>
                <a:cs typeface="+mn-cs"/>
              </a:rPr>
              <a:t>电流定律可以推广应用于包围部分电路的任一假设的闭合面。</a:t>
            </a:r>
          </a:p>
        </p:txBody>
      </p:sp>
      <p:sp>
        <p:nvSpPr>
          <p:cNvPr id="26629" name="Line 7"/>
          <p:cNvSpPr/>
          <p:nvPr/>
        </p:nvSpPr>
        <p:spPr>
          <a:xfrm>
            <a:off x="5519738" y="2346008"/>
            <a:ext cx="0" cy="4105275"/>
          </a:xfrm>
          <a:prstGeom prst="line">
            <a:avLst/>
          </a:prstGeom>
          <a:ln w="38100" cap="flat" cmpd="sng">
            <a:solidFill>
              <a:schemeClr val="accent2"/>
            </a:solidFill>
            <a:prstDash val="dash"/>
            <a:headEnd type="none" w="med" len="med"/>
            <a:tailEnd type="none" w="med" len="med"/>
          </a:ln>
        </p:spPr>
      </p:sp>
      <p:sp>
        <p:nvSpPr>
          <p:cNvPr id="26630" name="Text Box 8"/>
          <p:cNvSpPr txBox="1"/>
          <p:nvPr/>
        </p:nvSpPr>
        <p:spPr>
          <a:xfrm>
            <a:off x="1927225" y="2276158"/>
            <a:ext cx="565150" cy="4298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Clr>
                <a:schemeClr val="tx1"/>
              </a:buClr>
              <a:buNone/>
            </a:pPr>
            <a:r>
              <a:rPr lang="zh-CN" altLang="en-US" sz="2200" b="1" dirty="0">
                <a:solidFill>
                  <a:srgbClr val="FF0000"/>
                </a:solidFill>
                <a:latin typeface="Tahoma" panose="020B0604030504040204" pitchFamily="34" charset="0"/>
              </a:rPr>
              <a:t>例</a:t>
            </a:r>
            <a:r>
              <a:rPr lang="en-US" altLang="zh-CN" sz="2200" b="1">
                <a:solidFill>
                  <a:srgbClr val="FF0000"/>
                </a:solidFill>
                <a:latin typeface="Tahoma" panose="020B0604030504040204" pitchFamily="34" charset="0"/>
              </a:rPr>
              <a:t>:</a:t>
            </a:r>
          </a:p>
        </p:txBody>
      </p:sp>
      <p:sp>
        <p:nvSpPr>
          <p:cNvPr id="26632" name="Rectangle 11" descr="40%"/>
          <p:cNvSpPr/>
          <p:nvPr/>
        </p:nvSpPr>
        <p:spPr>
          <a:xfrm>
            <a:off x="2573338" y="5443220"/>
            <a:ext cx="2514600" cy="42989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200" b="1" i="1">
                <a:latin typeface="Times New Roman" panose="02020603050405020304" pitchFamily="18" charset="0"/>
              </a:rPr>
              <a:t>I</a:t>
            </a:r>
            <a:r>
              <a:rPr lang="en-US" altLang="zh-CN" sz="2200" b="1" baseline="-25000">
                <a:latin typeface="Times New Roman" panose="02020603050405020304" pitchFamily="18" charset="0"/>
              </a:rPr>
              <a:t>A </a:t>
            </a:r>
            <a:r>
              <a:rPr lang="en-US" altLang="zh-CN" sz="2200" b="1">
                <a:latin typeface="Times New Roman" panose="02020603050405020304" pitchFamily="18" charset="0"/>
              </a:rPr>
              <a:t>+ </a:t>
            </a:r>
            <a:r>
              <a:rPr lang="en-US" altLang="zh-CN" sz="2200" b="1" i="1">
                <a:latin typeface="Times New Roman" panose="02020603050405020304" pitchFamily="18" charset="0"/>
              </a:rPr>
              <a:t>I</a:t>
            </a:r>
            <a:r>
              <a:rPr lang="en-US" altLang="zh-CN" sz="2200" b="1" baseline="-25000">
                <a:latin typeface="Times New Roman" panose="02020603050405020304" pitchFamily="18" charset="0"/>
              </a:rPr>
              <a:t>B </a:t>
            </a:r>
            <a:r>
              <a:rPr lang="en-US" altLang="zh-CN" sz="2200" b="1">
                <a:latin typeface="Times New Roman" panose="02020603050405020304" pitchFamily="18" charset="0"/>
              </a:rPr>
              <a:t>+ </a:t>
            </a:r>
            <a:r>
              <a:rPr lang="en-US" altLang="zh-CN" sz="2200" b="1" i="1">
                <a:latin typeface="Times New Roman" panose="02020603050405020304" pitchFamily="18" charset="0"/>
              </a:rPr>
              <a:t>I</a:t>
            </a:r>
            <a:r>
              <a:rPr lang="en-US" altLang="zh-CN" sz="2200" b="1" baseline="-25000">
                <a:latin typeface="Times New Roman" panose="02020603050405020304" pitchFamily="18" charset="0"/>
              </a:rPr>
              <a:t>C </a:t>
            </a:r>
            <a:r>
              <a:rPr lang="en-US" altLang="zh-CN" sz="2200" b="1">
                <a:latin typeface="Times New Roman" panose="02020603050405020304" pitchFamily="18" charset="0"/>
              </a:rPr>
              <a:t>= 0</a:t>
            </a:r>
          </a:p>
        </p:txBody>
      </p:sp>
      <p:grpSp>
        <p:nvGrpSpPr>
          <p:cNvPr id="2" name="组合 5"/>
          <p:cNvGrpSpPr/>
          <p:nvPr/>
        </p:nvGrpSpPr>
        <p:grpSpPr>
          <a:xfrm>
            <a:off x="5738279" y="2203133"/>
            <a:ext cx="3981984" cy="3567343"/>
            <a:chOff x="4119267" y="1268413"/>
            <a:chExt cx="4340521" cy="3796708"/>
          </a:xfrm>
        </p:grpSpPr>
        <p:sp>
          <p:nvSpPr>
            <p:cNvPr id="26663" name="Oval 5"/>
            <p:cNvSpPr/>
            <p:nvPr/>
          </p:nvSpPr>
          <p:spPr>
            <a:xfrm>
              <a:off x="6526213" y="2409825"/>
              <a:ext cx="1933575" cy="2079625"/>
            </a:xfrm>
            <a:prstGeom prst="ellipse">
              <a:avLst/>
            </a:prstGeom>
            <a:noFill/>
            <a:ln w="38100" cap="flat" cmpd="sng">
              <a:solidFill>
                <a:srgbClr val="FF0000"/>
              </a:solidFill>
              <a:prstDash val="dash"/>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en-US" sz="1800" b="1" dirty="0">
                <a:solidFill>
                  <a:srgbClr val="FF0000"/>
                </a:solidFill>
                <a:latin typeface="Times New Roman" panose="02020603050405020304" pitchFamily="18" charset="0"/>
                <a:ea typeface="楷体_GB2312" pitchFamily="49" charset="-122"/>
              </a:endParaRPr>
            </a:p>
          </p:txBody>
        </p:sp>
        <p:sp>
          <p:nvSpPr>
            <p:cNvPr id="26664" name="AutoShape 6" descr="40%"/>
            <p:cNvSpPr/>
            <p:nvPr/>
          </p:nvSpPr>
          <p:spPr>
            <a:xfrm>
              <a:off x="6716713" y="1268413"/>
              <a:ext cx="1600200" cy="762000"/>
            </a:xfrm>
            <a:prstGeom prst="cloudCallout">
              <a:avLst>
                <a:gd name="adj1" fmla="val -69046"/>
                <a:gd name="adj2" fmla="val 110833"/>
              </a:avLst>
            </a:prstGeom>
            <a:blipFill rotWithShape="0">
              <a:blip r:embed="rId2"/>
            </a:blipFill>
            <a:ln w="38100" cap="flat" cmpd="sng">
              <a:solidFill>
                <a:srgbClr val="FF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i="1">
                  <a:solidFill>
                    <a:srgbClr val="003399"/>
                  </a:solidFill>
                  <a:latin typeface="Times New Roman" panose="02020603050405020304" pitchFamily="18" charset="0"/>
                </a:rPr>
                <a:t>I </a:t>
              </a:r>
              <a:r>
                <a:rPr lang="en-US" altLang="zh-CN" sz="1800" b="1">
                  <a:solidFill>
                    <a:srgbClr val="003399"/>
                  </a:solidFill>
                  <a:latin typeface="Times New Roman" panose="02020603050405020304" pitchFamily="18" charset="0"/>
                </a:rPr>
                <a:t>=?</a:t>
              </a:r>
            </a:p>
          </p:txBody>
        </p:sp>
        <p:sp>
          <p:nvSpPr>
            <p:cNvPr id="26665" name="Rectangle 10"/>
            <p:cNvSpPr/>
            <p:nvPr/>
          </p:nvSpPr>
          <p:spPr>
            <a:xfrm>
              <a:off x="5927396" y="4640701"/>
              <a:ext cx="936625" cy="42442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latin typeface="Times New Roman" panose="02020603050405020304" pitchFamily="18" charset="0"/>
                </a:rPr>
                <a:t>I</a:t>
              </a:r>
              <a:r>
                <a:rPr lang="en-US" altLang="zh-CN" sz="2000" b="1">
                  <a:latin typeface="Times New Roman" panose="02020603050405020304" pitchFamily="18" charset="0"/>
                </a:rPr>
                <a:t> = 0</a:t>
              </a:r>
            </a:p>
          </p:txBody>
        </p:sp>
        <p:grpSp>
          <p:nvGrpSpPr>
            <p:cNvPr id="26666" name="Group 162"/>
            <p:cNvGrpSpPr/>
            <p:nvPr/>
          </p:nvGrpSpPr>
          <p:grpSpPr>
            <a:xfrm>
              <a:off x="4119267" y="2266950"/>
              <a:ext cx="4101104" cy="1995488"/>
              <a:chOff x="20" y="0"/>
              <a:chExt cx="2849" cy="1206"/>
            </a:xfrm>
          </p:grpSpPr>
          <p:sp>
            <p:nvSpPr>
              <p:cNvPr id="26667" name="Rectangle 163"/>
              <p:cNvSpPr/>
              <p:nvPr/>
            </p:nvSpPr>
            <p:spPr>
              <a:xfrm>
                <a:off x="1252" y="342"/>
                <a:ext cx="360" cy="23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latin typeface="Times New Roman" panose="02020603050405020304" pitchFamily="18" charset="0"/>
                  </a:rPr>
                  <a:t>2</a:t>
                </a:r>
                <a:r>
                  <a:rPr lang="en-US" altLang="zh-CN" sz="1800" b="1">
                    <a:latin typeface="Times New Roman" panose="02020603050405020304" pitchFamily="18" charset="0"/>
                    <a:sym typeface="Symbol" panose="05050102010706020507" pitchFamily="18" charset="2"/>
                  </a:rPr>
                  <a:t></a:t>
                </a:r>
                <a:endParaRPr lang="en-US" altLang="zh-CN" sz="1800" b="1">
                  <a:latin typeface="Times New Roman" panose="02020603050405020304" pitchFamily="18" charset="0"/>
                </a:endParaRPr>
              </a:p>
            </p:txBody>
          </p:sp>
          <p:sp>
            <p:nvSpPr>
              <p:cNvPr id="26668" name="Rectangle 164"/>
              <p:cNvSpPr/>
              <p:nvPr/>
            </p:nvSpPr>
            <p:spPr>
              <a:xfrm>
                <a:off x="1826" y="294"/>
                <a:ext cx="238" cy="23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i="1">
                    <a:solidFill>
                      <a:srgbClr val="FF0000"/>
                    </a:solidFill>
                    <a:latin typeface="Times New Roman" panose="02020603050405020304" pitchFamily="18" charset="0"/>
                  </a:rPr>
                  <a:t>+</a:t>
                </a:r>
              </a:p>
            </p:txBody>
          </p:sp>
          <p:sp>
            <p:nvSpPr>
              <p:cNvPr id="26669" name="Rectangle 165"/>
              <p:cNvSpPr/>
              <p:nvPr/>
            </p:nvSpPr>
            <p:spPr>
              <a:xfrm>
                <a:off x="1873" y="390"/>
                <a:ext cx="226" cy="23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i="1">
                    <a:solidFill>
                      <a:srgbClr val="FF0000"/>
                    </a:solidFill>
                    <a:latin typeface="Times New Roman" panose="02020603050405020304" pitchFamily="18" charset="0"/>
                  </a:rPr>
                  <a:t>_</a:t>
                </a:r>
              </a:p>
            </p:txBody>
          </p:sp>
          <p:sp>
            <p:nvSpPr>
              <p:cNvPr id="26670" name="Line 166"/>
              <p:cNvSpPr/>
              <p:nvPr/>
            </p:nvSpPr>
            <p:spPr>
              <a:xfrm>
                <a:off x="434" y="342"/>
                <a:ext cx="839" cy="0"/>
              </a:xfrm>
              <a:prstGeom prst="line">
                <a:avLst/>
              </a:prstGeom>
              <a:ln w="38100" cap="flat" cmpd="sng">
                <a:solidFill>
                  <a:schemeClr val="tx1"/>
                </a:solidFill>
                <a:prstDash val="solid"/>
                <a:headEnd type="none" w="med" len="med"/>
                <a:tailEnd type="none" w="med" len="med"/>
              </a:ln>
            </p:spPr>
          </p:sp>
          <p:sp>
            <p:nvSpPr>
              <p:cNvPr id="26671" name="Line 167"/>
              <p:cNvSpPr/>
              <p:nvPr/>
            </p:nvSpPr>
            <p:spPr>
              <a:xfrm>
                <a:off x="1617" y="342"/>
                <a:ext cx="850" cy="0"/>
              </a:xfrm>
              <a:prstGeom prst="line">
                <a:avLst/>
              </a:prstGeom>
              <a:ln w="38100" cap="flat" cmpd="sng">
                <a:solidFill>
                  <a:schemeClr val="tx1"/>
                </a:solidFill>
                <a:prstDash val="solid"/>
                <a:headEnd type="none" w="med" len="med"/>
                <a:tailEnd type="none" w="med" len="med"/>
              </a:ln>
            </p:spPr>
          </p:sp>
          <p:sp>
            <p:nvSpPr>
              <p:cNvPr id="26672" name="Rectangle 168"/>
              <p:cNvSpPr/>
              <p:nvPr/>
            </p:nvSpPr>
            <p:spPr>
              <a:xfrm>
                <a:off x="1276" y="294"/>
                <a:ext cx="326" cy="91"/>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1800" b="1" dirty="0">
                  <a:latin typeface="Times New Roman" panose="02020603050405020304" pitchFamily="18" charset="0"/>
                </a:endParaRPr>
              </a:p>
            </p:txBody>
          </p:sp>
          <p:sp>
            <p:nvSpPr>
              <p:cNvPr id="26673" name="Rectangle 169"/>
              <p:cNvSpPr/>
              <p:nvPr/>
            </p:nvSpPr>
            <p:spPr>
              <a:xfrm>
                <a:off x="791" y="294"/>
                <a:ext cx="238" cy="23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i="1">
                    <a:solidFill>
                      <a:srgbClr val="FF0000"/>
                    </a:solidFill>
                    <a:latin typeface="Times New Roman" panose="02020603050405020304" pitchFamily="18" charset="0"/>
                  </a:rPr>
                  <a:t>+</a:t>
                </a:r>
              </a:p>
            </p:txBody>
          </p:sp>
          <p:sp>
            <p:nvSpPr>
              <p:cNvPr id="26674" name="Rectangle 170"/>
              <p:cNvSpPr/>
              <p:nvPr/>
            </p:nvSpPr>
            <p:spPr>
              <a:xfrm>
                <a:off x="829" y="390"/>
                <a:ext cx="226" cy="23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i="1">
                    <a:solidFill>
                      <a:srgbClr val="FF0000"/>
                    </a:solidFill>
                    <a:latin typeface="Times New Roman" panose="02020603050405020304" pitchFamily="18" charset="0"/>
                  </a:rPr>
                  <a:t>_</a:t>
                </a:r>
              </a:p>
            </p:txBody>
          </p:sp>
          <p:sp>
            <p:nvSpPr>
              <p:cNvPr id="26675" name="Line 171"/>
              <p:cNvSpPr/>
              <p:nvPr/>
            </p:nvSpPr>
            <p:spPr>
              <a:xfrm flipH="1">
                <a:off x="2457" y="342"/>
                <a:ext cx="0" cy="240"/>
              </a:xfrm>
              <a:prstGeom prst="line">
                <a:avLst/>
              </a:prstGeom>
              <a:ln w="38100" cap="flat" cmpd="sng">
                <a:solidFill>
                  <a:schemeClr val="tx1"/>
                </a:solidFill>
                <a:prstDash val="solid"/>
                <a:headEnd type="none" w="med" len="med"/>
                <a:tailEnd type="none" w="med" len="med"/>
              </a:ln>
            </p:spPr>
          </p:sp>
          <p:sp>
            <p:nvSpPr>
              <p:cNvPr id="26676" name="Rectangle 172"/>
              <p:cNvSpPr/>
              <p:nvPr/>
            </p:nvSpPr>
            <p:spPr>
              <a:xfrm rot="-5400000">
                <a:off x="2294" y="697"/>
                <a:ext cx="326" cy="91"/>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1800" b="1" dirty="0">
                  <a:latin typeface="Times New Roman" panose="02020603050405020304" pitchFamily="18" charset="0"/>
                </a:endParaRPr>
              </a:p>
            </p:txBody>
          </p:sp>
          <p:sp>
            <p:nvSpPr>
              <p:cNvPr id="26677" name="Line 173"/>
              <p:cNvSpPr/>
              <p:nvPr/>
            </p:nvSpPr>
            <p:spPr>
              <a:xfrm>
                <a:off x="432" y="1206"/>
                <a:ext cx="612" cy="0"/>
              </a:xfrm>
              <a:prstGeom prst="line">
                <a:avLst/>
              </a:prstGeom>
              <a:ln w="38100" cap="flat" cmpd="sng">
                <a:solidFill>
                  <a:schemeClr val="tx1"/>
                </a:solidFill>
                <a:prstDash val="solid"/>
                <a:headEnd type="none" w="med" len="med"/>
                <a:tailEnd type="none" w="med" len="med"/>
              </a:ln>
            </p:spPr>
          </p:sp>
          <p:sp>
            <p:nvSpPr>
              <p:cNvPr id="26678" name="Line 174"/>
              <p:cNvSpPr/>
              <p:nvPr/>
            </p:nvSpPr>
            <p:spPr>
              <a:xfrm>
                <a:off x="1817" y="1206"/>
                <a:ext cx="658" cy="0"/>
              </a:xfrm>
              <a:prstGeom prst="line">
                <a:avLst/>
              </a:prstGeom>
              <a:ln w="38100" cap="flat" cmpd="sng">
                <a:solidFill>
                  <a:schemeClr val="tx1"/>
                </a:solidFill>
                <a:prstDash val="solid"/>
                <a:headEnd type="none" w="med" len="med"/>
                <a:tailEnd type="none" w="med" len="med"/>
              </a:ln>
            </p:spPr>
          </p:sp>
          <p:sp>
            <p:nvSpPr>
              <p:cNvPr id="26679" name="Line 175"/>
              <p:cNvSpPr/>
              <p:nvPr/>
            </p:nvSpPr>
            <p:spPr>
              <a:xfrm>
                <a:off x="1296" y="223"/>
                <a:ext cx="275" cy="0"/>
              </a:xfrm>
              <a:prstGeom prst="line">
                <a:avLst/>
              </a:prstGeom>
              <a:ln w="38100" cap="flat" cmpd="sng">
                <a:solidFill>
                  <a:srgbClr val="FF3300"/>
                </a:solidFill>
                <a:prstDash val="solid"/>
                <a:headEnd type="none" w="med" len="med"/>
                <a:tailEnd type="triangle" w="med" len="med"/>
              </a:ln>
            </p:spPr>
          </p:sp>
          <p:sp>
            <p:nvSpPr>
              <p:cNvPr id="26680" name="Rectangle 176"/>
              <p:cNvSpPr/>
              <p:nvPr/>
            </p:nvSpPr>
            <p:spPr>
              <a:xfrm>
                <a:off x="1321" y="0"/>
                <a:ext cx="206" cy="18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70000"/>
                  </a:lnSpc>
                  <a:spcBef>
                    <a:spcPct val="50000"/>
                  </a:spcBef>
                  <a:buClr>
                    <a:schemeClr val="tx1"/>
                  </a:buClr>
                  <a:buNone/>
                </a:pPr>
                <a:r>
                  <a:rPr lang="en-US" altLang="zh-CN" sz="1800" b="1" i="1">
                    <a:solidFill>
                      <a:srgbClr val="FF3300"/>
                    </a:solidFill>
                    <a:latin typeface="Times New Roman" panose="02020603050405020304" pitchFamily="18" charset="0"/>
                  </a:rPr>
                  <a:t>I</a:t>
                </a:r>
              </a:p>
            </p:txBody>
          </p:sp>
          <p:sp>
            <p:nvSpPr>
              <p:cNvPr id="26681" name="Line 177"/>
              <p:cNvSpPr/>
              <p:nvPr/>
            </p:nvSpPr>
            <p:spPr>
              <a:xfrm>
                <a:off x="2457" y="918"/>
                <a:ext cx="0" cy="288"/>
              </a:xfrm>
              <a:prstGeom prst="line">
                <a:avLst/>
              </a:prstGeom>
              <a:ln w="38100" cap="flat" cmpd="sng">
                <a:solidFill>
                  <a:srgbClr val="000000"/>
                </a:solidFill>
                <a:prstDash val="solid"/>
                <a:headEnd type="none" w="med" len="med"/>
                <a:tailEnd type="none" w="med" len="med"/>
              </a:ln>
            </p:spPr>
          </p:sp>
          <p:grpSp>
            <p:nvGrpSpPr>
              <p:cNvPr id="26682" name="Group 178"/>
              <p:cNvGrpSpPr/>
              <p:nvPr/>
            </p:nvGrpSpPr>
            <p:grpSpPr>
              <a:xfrm>
                <a:off x="1705" y="342"/>
                <a:ext cx="227" cy="856"/>
                <a:chOff x="0" y="0"/>
                <a:chExt cx="227" cy="856"/>
              </a:xfrm>
            </p:grpSpPr>
            <p:sp>
              <p:nvSpPr>
                <p:cNvPr id="26700" name="Line 179"/>
                <p:cNvSpPr/>
                <p:nvPr/>
              </p:nvSpPr>
              <p:spPr>
                <a:xfrm>
                  <a:off x="119" y="0"/>
                  <a:ext cx="0" cy="192"/>
                </a:xfrm>
                <a:prstGeom prst="line">
                  <a:avLst/>
                </a:prstGeom>
                <a:ln w="38100" cap="flat" cmpd="sng">
                  <a:solidFill>
                    <a:schemeClr val="tx1"/>
                  </a:solidFill>
                  <a:prstDash val="solid"/>
                  <a:headEnd type="none" w="med" len="med"/>
                  <a:tailEnd type="none" w="med" len="med"/>
                </a:ln>
              </p:spPr>
            </p:sp>
            <p:sp>
              <p:nvSpPr>
                <p:cNvPr id="26701" name="Rectangle 180"/>
                <p:cNvSpPr/>
                <p:nvPr/>
              </p:nvSpPr>
              <p:spPr>
                <a:xfrm rot="-5400000">
                  <a:off x="-46" y="509"/>
                  <a:ext cx="326" cy="91"/>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1800" b="1" dirty="0">
                    <a:latin typeface="Times New Roman" panose="02020603050405020304" pitchFamily="18" charset="0"/>
                  </a:endParaRPr>
                </a:p>
              </p:txBody>
            </p:sp>
            <p:grpSp>
              <p:nvGrpSpPr>
                <p:cNvPr id="26702" name="Group 181"/>
                <p:cNvGrpSpPr/>
                <p:nvPr/>
              </p:nvGrpSpPr>
              <p:grpSpPr>
                <a:xfrm>
                  <a:off x="0" y="192"/>
                  <a:ext cx="227" cy="70"/>
                  <a:chOff x="0" y="0"/>
                  <a:chExt cx="227" cy="70"/>
                </a:xfrm>
              </p:grpSpPr>
              <p:sp>
                <p:nvSpPr>
                  <p:cNvPr id="26705" name="Line 182"/>
                  <p:cNvSpPr/>
                  <p:nvPr/>
                </p:nvSpPr>
                <p:spPr>
                  <a:xfrm>
                    <a:off x="0" y="0"/>
                    <a:ext cx="227" cy="0"/>
                  </a:xfrm>
                  <a:prstGeom prst="line">
                    <a:avLst/>
                  </a:prstGeom>
                  <a:ln w="38100" cap="flat" cmpd="sng">
                    <a:solidFill>
                      <a:schemeClr val="tx1"/>
                    </a:solidFill>
                    <a:prstDash val="solid"/>
                    <a:headEnd type="none" w="med" len="med"/>
                    <a:tailEnd type="none" w="med" len="med"/>
                  </a:ln>
                </p:spPr>
              </p:sp>
              <p:sp>
                <p:nvSpPr>
                  <p:cNvPr id="26706" name="Line 183"/>
                  <p:cNvSpPr/>
                  <p:nvPr/>
                </p:nvSpPr>
                <p:spPr>
                  <a:xfrm>
                    <a:off x="48" y="70"/>
                    <a:ext cx="144" cy="0"/>
                  </a:xfrm>
                  <a:prstGeom prst="line">
                    <a:avLst/>
                  </a:prstGeom>
                  <a:ln w="38100" cap="flat" cmpd="sng">
                    <a:solidFill>
                      <a:srgbClr val="000000"/>
                    </a:solidFill>
                    <a:prstDash val="solid"/>
                    <a:headEnd type="none" w="med" len="med"/>
                    <a:tailEnd type="none" w="med" len="med"/>
                  </a:ln>
                </p:spPr>
              </p:sp>
            </p:grpSp>
            <p:sp>
              <p:nvSpPr>
                <p:cNvPr id="26703" name="Line 184"/>
                <p:cNvSpPr/>
                <p:nvPr/>
              </p:nvSpPr>
              <p:spPr>
                <a:xfrm>
                  <a:off x="119" y="262"/>
                  <a:ext cx="0" cy="136"/>
                </a:xfrm>
                <a:prstGeom prst="line">
                  <a:avLst/>
                </a:prstGeom>
                <a:ln w="38100" cap="flat" cmpd="sng">
                  <a:solidFill>
                    <a:srgbClr val="000000"/>
                  </a:solidFill>
                  <a:prstDash val="solid"/>
                  <a:headEnd type="none" w="med" len="med"/>
                  <a:tailEnd type="none" w="med" len="med"/>
                </a:ln>
              </p:spPr>
            </p:sp>
            <p:sp>
              <p:nvSpPr>
                <p:cNvPr id="26704" name="Line 185"/>
                <p:cNvSpPr/>
                <p:nvPr/>
              </p:nvSpPr>
              <p:spPr>
                <a:xfrm>
                  <a:off x="119" y="720"/>
                  <a:ext cx="0" cy="136"/>
                </a:xfrm>
                <a:prstGeom prst="line">
                  <a:avLst/>
                </a:prstGeom>
                <a:ln w="38100" cap="flat" cmpd="sng">
                  <a:solidFill>
                    <a:srgbClr val="000000"/>
                  </a:solidFill>
                  <a:prstDash val="solid"/>
                  <a:headEnd type="none" w="med" len="med"/>
                  <a:tailEnd type="none" w="med" len="med"/>
                </a:ln>
              </p:spPr>
            </p:sp>
          </p:grpSp>
          <p:grpSp>
            <p:nvGrpSpPr>
              <p:cNvPr id="26683" name="Group 186"/>
              <p:cNvGrpSpPr/>
              <p:nvPr/>
            </p:nvGrpSpPr>
            <p:grpSpPr>
              <a:xfrm>
                <a:off x="912" y="342"/>
                <a:ext cx="227" cy="856"/>
                <a:chOff x="0" y="0"/>
                <a:chExt cx="227" cy="856"/>
              </a:xfrm>
            </p:grpSpPr>
            <p:sp>
              <p:nvSpPr>
                <p:cNvPr id="26693" name="Line 187"/>
                <p:cNvSpPr/>
                <p:nvPr/>
              </p:nvSpPr>
              <p:spPr>
                <a:xfrm>
                  <a:off x="119" y="0"/>
                  <a:ext cx="0" cy="192"/>
                </a:xfrm>
                <a:prstGeom prst="line">
                  <a:avLst/>
                </a:prstGeom>
                <a:ln w="38100" cap="flat" cmpd="sng">
                  <a:solidFill>
                    <a:schemeClr val="tx1"/>
                  </a:solidFill>
                  <a:prstDash val="solid"/>
                  <a:headEnd type="none" w="med" len="med"/>
                  <a:tailEnd type="none" w="med" len="med"/>
                </a:ln>
              </p:spPr>
            </p:sp>
            <p:sp>
              <p:nvSpPr>
                <p:cNvPr id="26694" name="Rectangle 188"/>
                <p:cNvSpPr/>
                <p:nvPr/>
              </p:nvSpPr>
              <p:spPr>
                <a:xfrm rot="-5400000">
                  <a:off x="-46" y="509"/>
                  <a:ext cx="326" cy="91"/>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1800" b="1" dirty="0">
                    <a:latin typeface="Times New Roman" panose="02020603050405020304" pitchFamily="18" charset="0"/>
                  </a:endParaRPr>
                </a:p>
              </p:txBody>
            </p:sp>
            <p:grpSp>
              <p:nvGrpSpPr>
                <p:cNvPr id="26695" name="Group 189"/>
                <p:cNvGrpSpPr/>
                <p:nvPr/>
              </p:nvGrpSpPr>
              <p:grpSpPr>
                <a:xfrm>
                  <a:off x="0" y="192"/>
                  <a:ext cx="227" cy="70"/>
                  <a:chOff x="0" y="0"/>
                  <a:chExt cx="227" cy="70"/>
                </a:xfrm>
              </p:grpSpPr>
              <p:sp>
                <p:nvSpPr>
                  <p:cNvPr id="26698" name="Line 190"/>
                  <p:cNvSpPr/>
                  <p:nvPr/>
                </p:nvSpPr>
                <p:spPr>
                  <a:xfrm>
                    <a:off x="0" y="0"/>
                    <a:ext cx="227" cy="0"/>
                  </a:xfrm>
                  <a:prstGeom prst="line">
                    <a:avLst/>
                  </a:prstGeom>
                  <a:ln w="38100" cap="flat" cmpd="sng">
                    <a:solidFill>
                      <a:schemeClr val="tx1"/>
                    </a:solidFill>
                    <a:prstDash val="solid"/>
                    <a:headEnd type="none" w="med" len="med"/>
                    <a:tailEnd type="none" w="med" len="med"/>
                  </a:ln>
                </p:spPr>
              </p:sp>
              <p:sp>
                <p:nvSpPr>
                  <p:cNvPr id="26699" name="Line 191"/>
                  <p:cNvSpPr/>
                  <p:nvPr/>
                </p:nvSpPr>
                <p:spPr>
                  <a:xfrm>
                    <a:off x="48" y="70"/>
                    <a:ext cx="144" cy="0"/>
                  </a:xfrm>
                  <a:prstGeom prst="line">
                    <a:avLst/>
                  </a:prstGeom>
                  <a:ln w="38100" cap="flat" cmpd="sng">
                    <a:solidFill>
                      <a:srgbClr val="000000"/>
                    </a:solidFill>
                    <a:prstDash val="solid"/>
                    <a:headEnd type="none" w="med" len="med"/>
                    <a:tailEnd type="none" w="med" len="med"/>
                  </a:ln>
                </p:spPr>
              </p:sp>
            </p:grpSp>
            <p:sp>
              <p:nvSpPr>
                <p:cNvPr id="26696" name="Line 192"/>
                <p:cNvSpPr/>
                <p:nvPr/>
              </p:nvSpPr>
              <p:spPr>
                <a:xfrm>
                  <a:off x="119" y="262"/>
                  <a:ext cx="0" cy="136"/>
                </a:xfrm>
                <a:prstGeom prst="line">
                  <a:avLst/>
                </a:prstGeom>
                <a:ln w="38100" cap="flat" cmpd="sng">
                  <a:solidFill>
                    <a:srgbClr val="000000"/>
                  </a:solidFill>
                  <a:prstDash val="solid"/>
                  <a:headEnd type="none" w="med" len="med"/>
                  <a:tailEnd type="none" w="med" len="med"/>
                </a:ln>
              </p:spPr>
            </p:sp>
            <p:sp>
              <p:nvSpPr>
                <p:cNvPr id="26697" name="Line 193"/>
                <p:cNvSpPr/>
                <p:nvPr/>
              </p:nvSpPr>
              <p:spPr>
                <a:xfrm>
                  <a:off x="119" y="720"/>
                  <a:ext cx="0" cy="136"/>
                </a:xfrm>
                <a:prstGeom prst="line">
                  <a:avLst/>
                </a:prstGeom>
                <a:ln w="38100" cap="flat" cmpd="sng">
                  <a:solidFill>
                    <a:srgbClr val="000000"/>
                  </a:solidFill>
                  <a:prstDash val="solid"/>
                  <a:headEnd type="none" w="med" len="med"/>
                  <a:tailEnd type="none" w="med" len="med"/>
                </a:ln>
              </p:spPr>
            </p:sp>
          </p:grpSp>
          <p:sp>
            <p:nvSpPr>
              <p:cNvPr id="26684" name="Line 194"/>
              <p:cNvSpPr/>
              <p:nvPr/>
            </p:nvSpPr>
            <p:spPr>
              <a:xfrm flipH="1">
                <a:off x="432" y="342"/>
                <a:ext cx="0" cy="240"/>
              </a:xfrm>
              <a:prstGeom prst="line">
                <a:avLst/>
              </a:prstGeom>
              <a:ln w="38100" cap="flat" cmpd="sng">
                <a:solidFill>
                  <a:schemeClr val="tx1"/>
                </a:solidFill>
                <a:prstDash val="solid"/>
                <a:headEnd type="none" w="med" len="med"/>
                <a:tailEnd type="none" w="med" len="med"/>
              </a:ln>
            </p:spPr>
          </p:sp>
          <p:sp>
            <p:nvSpPr>
              <p:cNvPr id="26685" name="Rectangle 195"/>
              <p:cNvSpPr/>
              <p:nvPr/>
            </p:nvSpPr>
            <p:spPr>
              <a:xfrm rot="-5400000">
                <a:off x="269" y="697"/>
                <a:ext cx="326" cy="91"/>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1800" b="1" dirty="0">
                  <a:latin typeface="Times New Roman" panose="02020603050405020304" pitchFamily="18" charset="0"/>
                </a:endParaRPr>
              </a:p>
            </p:txBody>
          </p:sp>
          <p:sp>
            <p:nvSpPr>
              <p:cNvPr id="26686" name="Line 196"/>
              <p:cNvSpPr/>
              <p:nvPr/>
            </p:nvSpPr>
            <p:spPr>
              <a:xfrm>
                <a:off x="432" y="918"/>
                <a:ext cx="0" cy="288"/>
              </a:xfrm>
              <a:prstGeom prst="line">
                <a:avLst/>
              </a:prstGeom>
              <a:ln w="38100" cap="flat" cmpd="sng">
                <a:solidFill>
                  <a:srgbClr val="000000"/>
                </a:solidFill>
                <a:prstDash val="solid"/>
                <a:headEnd type="none" w="med" len="med"/>
                <a:tailEnd type="none" w="med" len="med"/>
              </a:ln>
            </p:spPr>
          </p:sp>
          <p:sp>
            <p:nvSpPr>
              <p:cNvPr id="26687" name="Rectangle 197"/>
              <p:cNvSpPr/>
              <p:nvPr/>
            </p:nvSpPr>
            <p:spPr>
              <a:xfrm>
                <a:off x="20" y="582"/>
                <a:ext cx="360" cy="23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latin typeface="Times New Roman" panose="02020603050405020304" pitchFamily="18" charset="0"/>
                  </a:rPr>
                  <a:t>5</a:t>
                </a:r>
                <a:r>
                  <a:rPr lang="en-US" altLang="zh-CN" sz="1800" b="1">
                    <a:latin typeface="Times New Roman" panose="02020603050405020304" pitchFamily="18" charset="0"/>
                    <a:sym typeface="Symbol" panose="05050102010706020507" pitchFamily="18" charset="2"/>
                  </a:rPr>
                  <a:t></a:t>
                </a:r>
                <a:endParaRPr lang="en-US" altLang="zh-CN" sz="1800" b="1">
                  <a:latin typeface="Times New Roman" panose="02020603050405020304" pitchFamily="18" charset="0"/>
                </a:endParaRPr>
              </a:p>
            </p:txBody>
          </p:sp>
          <p:sp>
            <p:nvSpPr>
              <p:cNvPr id="26688" name="Rectangle 198"/>
              <p:cNvSpPr/>
              <p:nvPr/>
            </p:nvSpPr>
            <p:spPr>
              <a:xfrm>
                <a:off x="644" y="726"/>
                <a:ext cx="360" cy="23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latin typeface="Times New Roman" panose="02020603050405020304" pitchFamily="18" charset="0"/>
                  </a:rPr>
                  <a:t>1</a:t>
                </a:r>
                <a:r>
                  <a:rPr lang="en-US" altLang="zh-CN" sz="1800" b="1">
                    <a:latin typeface="Times New Roman" panose="02020603050405020304" pitchFamily="18" charset="0"/>
                    <a:sym typeface="Symbol" panose="05050102010706020507" pitchFamily="18" charset="2"/>
                  </a:rPr>
                  <a:t></a:t>
                </a:r>
                <a:endParaRPr lang="en-US" altLang="zh-CN" sz="1800" b="1">
                  <a:latin typeface="Times New Roman" panose="02020603050405020304" pitchFamily="18" charset="0"/>
                </a:endParaRPr>
              </a:p>
            </p:txBody>
          </p:sp>
          <p:sp>
            <p:nvSpPr>
              <p:cNvPr id="26689" name="Rectangle 199"/>
              <p:cNvSpPr/>
              <p:nvPr/>
            </p:nvSpPr>
            <p:spPr>
              <a:xfrm>
                <a:off x="1844" y="726"/>
                <a:ext cx="360" cy="23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latin typeface="Times New Roman" panose="02020603050405020304" pitchFamily="18" charset="0"/>
                  </a:rPr>
                  <a:t>1</a:t>
                </a:r>
                <a:r>
                  <a:rPr lang="en-US" altLang="zh-CN" sz="1800" b="1">
                    <a:latin typeface="Times New Roman" panose="02020603050405020304" pitchFamily="18" charset="0"/>
                    <a:sym typeface="Symbol" panose="05050102010706020507" pitchFamily="18" charset="2"/>
                  </a:rPr>
                  <a:t></a:t>
                </a:r>
                <a:endParaRPr lang="en-US" altLang="zh-CN" sz="1800" b="1">
                  <a:latin typeface="Times New Roman" panose="02020603050405020304" pitchFamily="18" charset="0"/>
                </a:endParaRPr>
              </a:p>
            </p:txBody>
          </p:sp>
          <p:sp>
            <p:nvSpPr>
              <p:cNvPr id="26690" name="Rectangle 200"/>
              <p:cNvSpPr/>
              <p:nvPr/>
            </p:nvSpPr>
            <p:spPr>
              <a:xfrm>
                <a:off x="2509" y="582"/>
                <a:ext cx="360" cy="23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latin typeface="Times New Roman" panose="02020603050405020304" pitchFamily="18" charset="0"/>
                  </a:rPr>
                  <a:t>5</a:t>
                </a:r>
                <a:r>
                  <a:rPr lang="en-US" altLang="zh-CN" sz="1800" b="1">
                    <a:latin typeface="Times New Roman" panose="02020603050405020304" pitchFamily="18" charset="0"/>
                    <a:sym typeface="Symbol" panose="05050102010706020507" pitchFamily="18" charset="2"/>
                  </a:rPr>
                  <a:t></a:t>
                </a:r>
                <a:endParaRPr lang="en-US" altLang="zh-CN" sz="1800" b="1">
                  <a:latin typeface="Times New Roman" panose="02020603050405020304" pitchFamily="18" charset="0"/>
                </a:endParaRPr>
              </a:p>
            </p:txBody>
          </p:sp>
          <p:sp>
            <p:nvSpPr>
              <p:cNvPr id="26691" name="Rectangle 201"/>
              <p:cNvSpPr/>
              <p:nvPr/>
            </p:nvSpPr>
            <p:spPr>
              <a:xfrm>
                <a:off x="548" y="438"/>
                <a:ext cx="351" cy="23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latin typeface="Times New Roman" panose="02020603050405020304" pitchFamily="18" charset="0"/>
                  </a:rPr>
                  <a:t>6V</a:t>
                </a:r>
              </a:p>
            </p:txBody>
          </p:sp>
          <p:sp>
            <p:nvSpPr>
              <p:cNvPr id="26692" name="Rectangle 202"/>
              <p:cNvSpPr/>
              <p:nvPr/>
            </p:nvSpPr>
            <p:spPr>
              <a:xfrm>
                <a:off x="1946" y="390"/>
                <a:ext cx="437" cy="23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latin typeface="Times New Roman" panose="02020603050405020304" pitchFamily="18" charset="0"/>
                  </a:rPr>
                  <a:t>12V</a:t>
                </a:r>
              </a:p>
            </p:txBody>
          </p:sp>
        </p:grpSp>
      </p:grpSp>
      <p:grpSp>
        <p:nvGrpSpPr>
          <p:cNvPr id="26631" name="组合 4"/>
          <p:cNvGrpSpPr/>
          <p:nvPr/>
        </p:nvGrpSpPr>
        <p:grpSpPr>
          <a:xfrm>
            <a:off x="2487613" y="2312670"/>
            <a:ext cx="3608387" cy="2986088"/>
            <a:chOff x="508000" y="1738313"/>
            <a:chExt cx="4035425" cy="3059112"/>
          </a:xfrm>
        </p:grpSpPr>
        <p:sp>
          <p:nvSpPr>
            <p:cNvPr id="26634" name="Oval 90"/>
            <p:cNvSpPr/>
            <p:nvPr/>
          </p:nvSpPr>
          <p:spPr>
            <a:xfrm>
              <a:off x="1042988" y="2409825"/>
              <a:ext cx="2376487" cy="2387600"/>
            </a:xfrm>
            <a:prstGeom prst="ellipse">
              <a:avLst/>
            </a:prstGeom>
            <a:noFill/>
            <a:ln w="38100" cap="flat" cmpd="sng">
              <a:solidFill>
                <a:srgbClr val="FF0000"/>
              </a:solidFill>
              <a:prstDash val="dash"/>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1800" b="1" dirty="0">
                <a:latin typeface="Times New Roman" panose="02020603050405020304" pitchFamily="18" charset="0"/>
              </a:endParaRPr>
            </a:p>
          </p:txBody>
        </p:sp>
        <p:grpSp>
          <p:nvGrpSpPr>
            <p:cNvPr id="26635" name="Group 209"/>
            <p:cNvGrpSpPr/>
            <p:nvPr/>
          </p:nvGrpSpPr>
          <p:grpSpPr>
            <a:xfrm>
              <a:off x="508000" y="2195513"/>
              <a:ext cx="2620963" cy="2373312"/>
              <a:chOff x="0" y="0"/>
              <a:chExt cx="1891" cy="1609"/>
            </a:xfrm>
          </p:grpSpPr>
          <p:sp>
            <p:nvSpPr>
              <p:cNvPr id="26637" name="AutoShape 93"/>
              <p:cNvSpPr/>
              <p:nvPr/>
            </p:nvSpPr>
            <p:spPr>
              <a:xfrm>
                <a:off x="605" y="358"/>
                <a:ext cx="1058" cy="782"/>
              </a:xfrm>
              <a:prstGeom prst="flowChartExtra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1800" b="1" dirty="0">
                  <a:latin typeface="Times New Roman" panose="02020603050405020304" pitchFamily="18" charset="0"/>
                </a:endParaRPr>
              </a:p>
            </p:txBody>
          </p:sp>
          <p:sp useBgFill="1">
            <p:nvSpPr>
              <p:cNvPr id="26638" name="Rectangle 94"/>
              <p:cNvSpPr/>
              <p:nvPr/>
            </p:nvSpPr>
            <p:spPr>
              <a:xfrm>
                <a:off x="1008" y="1091"/>
                <a:ext cx="303" cy="98"/>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1800" b="1" dirty="0">
                  <a:latin typeface="Times New Roman" panose="02020603050405020304" pitchFamily="18" charset="0"/>
                </a:endParaRPr>
              </a:p>
            </p:txBody>
          </p:sp>
          <p:sp useBgFill="1">
            <p:nvSpPr>
              <p:cNvPr id="26639" name="Rectangle 95"/>
              <p:cNvSpPr/>
              <p:nvPr/>
            </p:nvSpPr>
            <p:spPr>
              <a:xfrm rot="3259040">
                <a:off x="1214" y="650"/>
                <a:ext cx="294" cy="100"/>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1800" b="1" dirty="0">
                  <a:latin typeface="Times New Roman" panose="02020603050405020304" pitchFamily="18" charset="0"/>
                </a:endParaRPr>
              </a:p>
            </p:txBody>
          </p:sp>
          <p:sp useBgFill="1">
            <p:nvSpPr>
              <p:cNvPr id="26640" name="Rectangle 96"/>
              <p:cNvSpPr/>
              <p:nvPr/>
            </p:nvSpPr>
            <p:spPr>
              <a:xfrm rot="-3187806">
                <a:off x="708" y="696"/>
                <a:ext cx="293" cy="100"/>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1800" b="1" dirty="0">
                  <a:latin typeface="Times New Roman" panose="02020603050405020304" pitchFamily="18" charset="0"/>
                </a:endParaRPr>
              </a:p>
            </p:txBody>
          </p:sp>
          <p:sp>
            <p:nvSpPr>
              <p:cNvPr id="26641" name="Line 97"/>
              <p:cNvSpPr/>
              <p:nvPr/>
            </p:nvSpPr>
            <p:spPr>
              <a:xfrm>
                <a:off x="50" y="358"/>
                <a:ext cx="1109" cy="0"/>
              </a:xfrm>
              <a:prstGeom prst="line">
                <a:avLst/>
              </a:prstGeom>
              <a:ln w="38100" cap="flat" cmpd="sng">
                <a:solidFill>
                  <a:schemeClr val="tx1"/>
                </a:solidFill>
                <a:prstDash val="solid"/>
                <a:headEnd type="none" w="med" len="med"/>
                <a:tailEnd type="none" w="med" len="med"/>
              </a:ln>
            </p:spPr>
          </p:sp>
          <p:sp>
            <p:nvSpPr>
              <p:cNvPr id="26642" name="Line 98"/>
              <p:cNvSpPr/>
              <p:nvPr/>
            </p:nvSpPr>
            <p:spPr>
              <a:xfrm>
                <a:off x="50" y="1140"/>
                <a:ext cx="555" cy="0"/>
              </a:xfrm>
              <a:prstGeom prst="line">
                <a:avLst/>
              </a:prstGeom>
              <a:ln w="28575" cap="flat" cmpd="sng">
                <a:solidFill>
                  <a:schemeClr val="tx1"/>
                </a:solidFill>
                <a:prstDash val="solid"/>
                <a:headEnd type="none" w="med" len="med"/>
                <a:tailEnd type="none" w="med" len="med"/>
              </a:ln>
            </p:spPr>
          </p:sp>
          <p:sp>
            <p:nvSpPr>
              <p:cNvPr id="26643" name="Line 99"/>
              <p:cNvSpPr/>
              <p:nvPr/>
            </p:nvSpPr>
            <p:spPr>
              <a:xfrm>
                <a:off x="1663" y="1140"/>
                <a:ext cx="0" cy="440"/>
              </a:xfrm>
              <a:prstGeom prst="line">
                <a:avLst/>
              </a:prstGeom>
              <a:ln w="38100" cap="flat" cmpd="sng">
                <a:solidFill>
                  <a:schemeClr val="tx1"/>
                </a:solidFill>
                <a:prstDash val="solid"/>
                <a:headEnd type="none" w="med" len="med"/>
                <a:tailEnd type="none" w="med" len="med"/>
              </a:ln>
            </p:spPr>
          </p:sp>
          <p:sp>
            <p:nvSpPr>
              <p:cNvPr id="26644" name="Line 100"/>
              <p:cNvSpPr/>
              <p:nvPr/>
            </p:nvSpPr>
            <p:spPr>
              <a:xfrm>
                <a:off x="50" y="1580"/>
                <a:ext cx="1613" cy="0"/>
              </a:xfrm>
              <a:prstGeom prst="line">
                <a:avLst/>
              </a:prstGeom>
              <a:ln w="38100" cap="flat" cmpd="sng">
                <a:solidFill>
                  <a:schemeClr val="tx1"/>
                </a:solidFill>
                <a:prstDash val="solid"/>
                <a:headEnd type="none" w="med" len="med"/>
                <a:tailEnd type="none" w="med" len="med"/>
              </a:ln>
            </p:spPr>
          </p:sp>
          <p:sp>
            <p:nvSpPr>
              <p:cNvPr id="26645" name="Oval 101"/>
              <p:cNvSpPr/>
              <p:nvPr/>
            </p:nvSpPr>
            <p:spPr>
              <a:xfrm>
                <a:off x="0" y="1555"/>
                <a:ext cx="54" cy="54"/>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1800" b="1" dirty="0">
                  <a:latin typeface="Times New Roman" panose="02020603050405020304" pitchFamily="18" charset="0"/>
                </a:endParaRPr>
              </a:p>
            </p:txBody>
          </p:sp>
          <p:sp>
            <p:nvSpPr>
              <p:cNvPr id="26646" name="Oval 102"/>
              <p:cNvSpPr/>
              <p:nvPr/>
            </p:nvSpPr>
            <p:spPr>
              <a:xfrm>
                <a:off x="0" y="1116"/>
                <a:ext cx="54" cy="54"/>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1800" b="1" dirty="0">
                  <a:latin typeface="Times New Roman" panose="02020603050405020304" pitchFamily="18" charset="0"/>
                </a:endParaRPr>
              </a:p>
            </p:txBody>
          </p:sp>
          <p:sp>
            <p:nvSpPr>
              <p:cNvPr id="26647" name="Oval 103"/>
              <p:cNvSpPr/>
              <p:nvPr/>
            </p:nvSpPr>
            <p:spPr>
              <a:xfrm>
                <a:off x="0" y="332"/>
                <a:ext cx="54" cy="54"/>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1800" b="1" dirty="0">
                  <a:latin typeface="Times New Roman" panose="02020603050405020304" pitchFamily="18" charset="0"/>
                </a:endParaRPr>
              </a:p>
            </p:txBody>
          </p:sp>
          <p:sp>
            <p:nvSpPr>
              <p:cNvPr id="26648" name="Rectangle 110"/>
              <p:cNvSpPr/>
              <p:nvPr/>
            </p:nvSpPr>
            <p:spPr>
              <a:xfrm>
                <a:off x="138" y="0"/>
                <a:ext cx="306" cy="25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1800" b="1" i="1">
                    <a:solidFill>
                      <a:srgbClr val="FF0000"/>
                    </a:solidFill>
                    <a:latin typeface="Times New Roman" panose="02020603050405020304" pitchFamily="18" charset="0"/>
                  </a:rPr>
                  <a:t>I</a:t>
                </a:r>
                <a:r>
                  <a:rPr lang="en-US" altLang="zh-CN" sz="1800" b="1" baseline="-25000">
                    <a:solidFill>
                      <a:srgbClr val="FF0000"/>
                    </a:solidFill>
                    <a:latin typeface="Times New Roman" panose="02020603050405020304" pitchFamily="18" charset="0"/>
                  </a:rPr>
                  <a:t>A</a:t>
                </a:r>
              </a:p>
            </p:txBody>
          </p:sp>
          <p:sp>
            <p:nvSpPr>
              <p:cNvPr id="26649" name="Rectangle 112"/>
              <p:cNvSpPr/>
              <p:nvPr/>
            </p:nvSpPr>
            <p:spPr>
              <a:xfrm>
                <a:off x="96" y="1245"/>
                <a:ext cx="299" cy="25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1800" b="1" i="1">
                    <a:solidFill>
                      <a:srgbClr val="FF0000"/>
                    </a:solidFill>
                    <a:latin typeface="Times New Roman" panose="02020603050405020304" pitchFamily="18" charset="0"/>
                  </a:rPr>
                  <a:t>I</a:t>
                </a:r>
                <a:r>
                  <a:rPr lang="en-US" altLang="zh-CN" sz="1800" b="1" baseline="-25000">
                    <a:solidFill>
                      <a:srgbClr val="FF0000"/>
                    </a:solidFill>
                    <a:latin typeface="Times New Roman" panose="02020603050405020304" pitchFamily="18" charset="0"/>
                  </a:rPr>
                  <a:t>B</a:t>
                </a:r>
              </a:p>
            </p:txBody>
          </p:sp>
          <p:sp>
            <p:nvSpPr>
              <p:cNvPr id="26650" name="Rectangle 113"/>
              <p:cNvSpPr/>
              <p:nvPr/>
            </p:nvSpPr>
            <p:spPr>
              <a:xfrm>
                <a:off x="435" y="433"/>
                <a:ext cx="392" cy="25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1800" b="1" i="1">
                    <a:latin typeface="Times New Roman" panose="02020603050405020304" pitchFamily="18" charset="0"/>
                  </a:rPr>
                  <a:t>I</a:t>
                </a:r>
                <a:r>
                  <a:rPr lang="en-US" altLang="zh-CN" sz="1800" b="1" baseline="-25000">
                    <a:latin typeface="Times New Roman" panose="02020603050405020304" pitchFamily="18" charset="0"/>
                  </a:rPr>
                  <a:t>CA</a:t>
                </a:r>
              </a:p>
            </p:txBody>
          </p:sp>
          <p:sp>
            <p:nvSpPr>
              <p:cNvPr id="26651" name="Rectangle 114"/>
              <p:cNvSpPr/>
              <p:nvPr/>
            </p:nvSpPr>
            <p:spPr>
              <a:xfrm>
                <a:off x="1008" y="1188"/>
                <a:ext cx="386" cy="25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1800" b="1" i="1">
                    <a:latin typeface="Times New Roman" panose="02020603050405020304" pitchFamily="18" charset="0"/>
                  </a:rPr>
                  <a:t>I</a:t>
                </a:r>
                <a:r>
                  <a:rPr lang="en-US" altLang="zh-CN" sz="1800" b="1" baseline="-25000">
                    <a:latin typeface="Times New Roman" panose="02020603050405020304" pitchFamily="18" charset="0"/>
                  </a:rPr>
                  <a:t>BC</a:t>
                </a:r>
              </a:p>
            </p:txBody>
          </p:sp>
          <p:sp>
            <p:nvSpPr>
              <p:cNvPr id="26652" name="Rectangle 115"/>
              <p:cNvSpPr/>
              <p:nvPr/>
            </p:nvSpPr>
            <p:spPr>
              <a:xfrm>
                <a:off x="1426" y="460"/>
                <a:ext cx="386" cy="25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1800" b="1" i="1">
                    <a:latin typeface="Times New Roman" panose="02020603050405020304" pitchFamily="18" charset="0"/>
                  </a:rPr>
                  <a:t>I</a:t>
                </a:r>
                <a:r>
                  <a:rPr lang="en-US" altLang="zh-CN" sz="1800" b="1" baseline="-25000">
                    <a:latin typeface="Times New Roman" panose="02020603050405020304" pitchFamily="18" charset="0"/>
                  </a:rPr>
                  <a:t>AB</a:t>
                </a:r>
              </a:p>
            </p:txBody>
          </p:sp>
          <p:sp>
            <p:nvSpPr>
              <p:cNvPr id="26653" name="Text Box 116"/>
              <p:cNvSpPr txBox="1"/>
              <p:nvPr/>
            </p:nvSpPr>
            <p:spPr>
              <a:xfrm>
                <a:off x="1024" y="124"/>
                <a:ext cx="400" cy="256"/>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1800" b="1">
                    <a:latin typeface="Times New Roman" panose="02020603050405020304" pitchFamily="18" charset="0"/>
                  </a:rPr>
                  <a:t>A</a:t>
                </a:r>
              </a:p>
            </p:txBody>
          </p:sp>
          <p:sp>
            <p:nvSpPr>
              <p:cNvPr id="26654" name="Text Box 117"/>
              <p:cNvSpPr txBox="1"/>
              <p:nvPr/>
            </p:nvSpPr>
            <p:spPr>
              <a:xfrm>
                <a:off x="503" y="1093"/>
                <a:ext cx="254" cy="256"/>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1800" b="1">
                    <a:latin typeface="Times New Roman" panose="02020603050405020304" pitchFamily="18" charset="0"/>
                  </a:rPr>
                  <a:t>C</a:t>
                </a:r>
              </a:p>
            </p:txBody>
          </p:sp>
          <p:sp>
            <p:nvSpPr>
              <p:cNvPr id="26655" name="Text Box 118"/>
              <p:cNvSpPr txBox="1"/>
              <p:nvPr/>
            </p:nvSpPr>
            <p:spPr>
              <a:xfrm>
                <a:off x="1643" y="984"/>
                <a:ext cx="248" cy="256"/>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1800" b="1">
                    <a:latin typeface="Times New Roman" panose="02020603050405020304" pitchFamily="18" charset="0"/>
                  </a:rPr>
                  <a:t>B</a:t>
                </a:r>
              </a:p>
            </p:txBody>
          </p:sp>
          <p:sp>
            <p:nvSpPr>
              <p:cNvPr id="26656" name="Line 203"/>
              <p:cNvSpPr/>
              <p:nvPr/>
            </p:nvSpPr>
            <p:spPr>
              <a:xfrm>
                <a:off x="96" y="297"/>
                <a:ext cx="423" cy="0"/>
              </a:xfrm>
              <a:prstGeom prst="line">
                <a:avLst/>
              </a:prstGeom>
              <a:ln w="38100" cap="sq" cmpd="sng">
                <a:solidFill>
                  <a:srgbClr val="FF3300"/>
                </a:solidFill>
                <a:prstDash val="solid"/>
                <a:headEnd type="none" w="med" len="med"/>
                <a:tailEnd type="stealth" w="med" len="lg"/>
              </a:ln>
            </p:spPr>
          </p:sp>
          <p:sp>
            <p:nvSpPr>
              <p:cNvPr id="26657" name="Line 204"/>
              <p:cNvSpPr/>
              <p:nvPr/>
            </p:nvSpPr>
            <p:spPr>
              <a:xfrm rot="7834308">
                <a:off x="547" y="697"/>
                <a:ext cx="423" cy="1"/>
              </a:xfrm>
              <a:prstGeom prst="line">
                <a:avLst/>
              </a:prstGeom>
              <a:ln w="38100" cap="sq" cmpd="sng">
                <a:solidFill>
                  <a:srgbClr val="FF3300"/>
                </a:solidFill>
                <a:prstDash val="solid"/>
                <a:headEnd type="triangle" w="med" len="lg"/>
                <a:tailEnd type="none" w="med" len="med"/>
              </a:ln>
            </p:spPr>
          </p:sp>
          <p:sp>
            <p:nvSpPr>
              <p:cNvPr id="26658" name="Line 205"/>
              <p:cNvSpPr/>
              <p:nvPr/>
            </p:nvSpPr>
            <p:spPr>
              <a:xfrm>
                <a:off x="66" y="1083"/>
                <a:ext cx="423" cy="0"/>
              </a:xfrm>
              <a:prstGeom prst="line">
                <a:avLst/>
              </a:prstGeom>
              <a:ln w="38100" cap="sq" cmpd="sng">
                <a:solidFill>
                  <a:srgbClr val="FF3300"/>
                </a:solidFill>
                <a:prstDash val="solid"/>
                <a:headEnd type="none" w="med" len="med"/>
                <a:tailEnd type="stealth" w="med" len="lg"/>
              </a:ln>
            </p:spPr>
          </p:sp>
          <p:sp>
            <p:nvSpPr>
              <p:cNvPr id="26659" name="Rectangle 111"/>
              <p:cNvSpPr/>
              <p:nvPr/>
            </p:nvSpPr>
            <p:spPr>
              <a:xfrm>
                <a:off x="78" y="777"/>
                <a:ext cx="306" cy="25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1800" b="1" i="1">
                    <a:solidFill>
                      <a:srgbClr val="FF0000"/>
                    </a:solidFill>
                    <a:latin typeface="Times New Roman" panose="02020603050405020304" pitchFamily="18" charset="0"/>
                  </a:rPr>
                  <a:t>I</a:t>
                </a:r>
                <a:r>
                  <a:rPr lang="en-US" altLang="zh-CN" sz="1800" b="1" baseline="-25000">
                    <a:solidFill>
                      <a:srgbClr val="FF0000"/>
                    </a:solidFill>
                    <a:latin typeface="Times New Roman" panose="02020603050405020304" pitchFamily="18" charset="0"/>
                  </a:rPr>
                  <a:t>C</a:t>
                </a:r>
              </a:p>
            </p:txBody>
          </p:sp>
          <p:sp>
            <p:nvSpPr>
              <p:cNvPr id="26660" name="Line 206"/>
              <p:cNvSpPr/>
              <p:nvPr/>
            </p:nvSpPr>
            <p:spPr>
              <a:xfrm>
                <a:off x="75" y="1515"/>
                <a:ext cx="423" cy="0"/>
              </a:xfrm>
              <a:prstGeom prst="line">
                <a:avLst/>
              </a:prstGeom>
              <a:ln w="38100" cap="sq" cmpd="sng">
                <a:solidFill>
                  <a:srgbClr val="FF3300"/>
                </a:solidFill>
                <a:prstDash val="solid"/>
                <a:headEnd type="none" w="med" len="med"/>
                <a:tailEnd type="stealth" w="med" len="lg"/>
              </a:ln>
            </p:spPr>
          </p:sp>
          <p:sp>
            <p:nvSpPr>
              <p:cNvPr id="26661" name="Line 207"/>
              <p:cNvSpPr/>
              <p:nvPr/>
            </p:nvSpPr>
            <p:spPr>
              <a:xfrm rot="3208706">
                <a:off x="1260" y="671"/>
                <a:ext cx="423" cy="1"/>
              </a:xfrm>
              <a:prstGeom prst="line">
                <a:avLst/>
              </a:prstGeom>
              <a:ln w="38100" cap="sq" cmpd="sng">
                <a:solidFill>
                  <a:srgbClr val="FF3300"/>
                </a:solidFill>
                <a:prstDash val="solid"/>
                <a:headEnd type="none" w="med" len="med"/>
                <a:tailEnd type="stealth" w="med" len="lg"/>
              </a:ln>
            </p:spPr>
          </p:sp>
          <p:sp>
            <p:nvSpPr>
              <p:cNvPr id="26662" name="Line 208"/>
              <p:cNvSpPr/>
              <p:nvPr/>
            </p:nvSpPr>
            <p:spPr>
              <a:xfrm flipH="1">
                <a:off x="918" y="1239"/>
                <a:ext cx="423" cy="0"/>
              </a:xfrm>
              <a:prstGeom prst="line">
                <a:avLst/>
              </a:prstGeom>
              <a:ln w="38100" cap="sq" cmpd="sng">
                <a:solidFill>
                  <a:srgbClr val="FF3300"/>
                </a:solidFill>
                <a:prstDash val="solid"/>
                <a:headEnd type="none" w="med" len="med"/>
                <a:tailEnd type="stealth" w="med" len="lg"/>
              </a:ln>
            </p:spPr>
          </p:sp>
        </p:grpSp>
        <p:sp>
          <p:nvSpPr>
            <p:cNvPr id="26636" name="AutoShape 9" descr="75%"/>
            <p:cNvSpPr/>
            <p:nvPr/>
          </p:nvSpPr>
          <p:spPr>
            <a:xfrm>
              <a:off x="2916238" y="1738313"/>
              <a:ext cx="1627187" cy="457200"/>
            </a:xfrm>
            <a:prstGeom prst="wedgeRoundRectCallout">
              <a:avLst>
                <a:gd name="adj1" fmla="val -69630"/>
                <a:gd name="adj2" fmla="val 170370"/>
                <a:gd name="adj3" fmla="val 16667"/>
              </a:avLst>
            </a:prstGeom>
            <a:blipFill rotWithShape="0">
              <a:blip r:embed="rId3"/>
            </a:blipFill>
            <a:ln w="19050" cap="flat" cmpd="sng">
              <a:solidFill>
                <a:srgbClr val="FF33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800" b="1" dirty="0">
                  <a:solidFill>
                    <a:srgbClr val="FF3300"/>
                  </a:solidFill>
                  <a:latin typeface="Times New Roman" panose="02020603050405020304" pitchFamily="18" charset="0"/>
                </a:rPr>
                <a:t>广义结点</a:t>
              </a:r>
              <a:endParaRPr lang="zh-CN" altLang="en-US" sz="1800" b="1" dirty="0">
                <a:solidFill>
                  <a:srgbClr val="FF3300"/>
                </a:solidFill>
                <a:latin typeface="Tahoma" panose="020B0604030504040204" pitchFamily="34" charset="0"/>
              </a:endParaRPr>
            </a:p>
          </p:txBody>
        </p:sp>
      </p:grpSp>
      <p:sp>
        <p:nvSpPr>
          <p:cNvPr id="3" name="Text Box 7"/>
          <p:cNvSpPr txBox="1"/>
          <p:nvPr/>
        </p:nvSpPr>
        <p:spPr>
          <a:xfrm>
            <a:off x="1646873" y="332899"/>
            <a:ext cx="2846387" cy="49720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en-US" altLang="zh-CN" sz="2400" b="1">
                <a:solidFill>
                  <a:schemeClr val="tx2"/>
                </a:solidFill>
                <a:latin typeface="微软雅黑" panose="020B0503020204020204" charset="-122"/>
                <a:ea typeface="微软雅黑" panose="020B0503020204020204" charset="-122"/>
                <a:cs typeface="微软雅黑" panose="020B0503020204020204" charset="-122"/>
              </a:rPr>
              <a:t>KCL </a:t>
            </a:r>
            <a:r>
              <a:rPr lang="zh-CN" altLang="en-US" sz="2400" b="1" dirty="0">
                <a:solidFill>
                  <a:schemeClr val="tx2"/>
                </a:solidFill>
                <a:latin typeface="微软雅黑" panose="020B0503020204020204" charset="-122"/>
                <a:ea typeface="微软雅黑" panose="020B0503020204020204" charset="-122"/>
                <a:cs typeface="微软雅黑" panose="020B0503020204020204" charset="-122"/>
              </a:rPr>
              <a:t>推广应用</a:t>
            </a:r>
          </a:p>
        </p:txBody>
      </p:sp>
      <p:sp>
        <p:nvSpPr>
          <p:cNvPr id="4" name="Text Box 15"/>
          <p:cNvSpPr txBox="1"/>
          <p:nvPr/>
        </p:nvSpPr>
        <p:spPr>
          <a:xfrm>
            <a:off x="2062163" y="6324600"/>
            <a:ext cx="8497887" cy="462915"/>
          </a:xfrm>
          <a:prstGeom prst="rect">
            <a:avLst/>
          </a:prstGeom>
          <a:noFill/>
          <a:ln w="2857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110000"/>
              </a:lnSpc>
              <a:spcBef>
                <a:spcPct val="0"/>
              </a:spcBef>
              <a:buNone/>
            </a:pPr>
            <a:r>
              <a:rPr lang="zh-CN" altLang="en-US" sz="2200" b="1" dirty="0">
                <a:solidFill>
                  <a:schemeClr val="tx1"/>
                </a:solidFill>
                <a:latin typeface="微软雅黑" panose="020B0503020204020204" charset="-122"/>
                <a:ea typeface="微软雅黑" panose="020B0503020204020204" charset="-122"/>
              </a:rPr>
              <a:t>可见，在任一瞬间通过任一封闭面的电流的代数和也恒等于零。</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626"/>
                                        </p:tgtEl>
                                        <p:attrNameLst>
                                          <p:attrName>style.visibility</p:attrName>
                                        </p:attrNameLst>
                                      </p:cBhvr>
                                      <p:to>
                                        <p:strVal val="visible"/>
                                      </p:to>
                                    </p:set>
                                    <p:animEffect transition="in" filter="wipe(left)">
                                      <p:cBhvr>
                                        <p:cTn id="7" dur="500"/>
                                        <p:tgtEl>
                                          <p:spTgt spid="2662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6630"/>
                                        </p:tgtEl>
                                        <p:attrNameLst>
                                          <p:attrName>style.visibility</p:attrName>
                                        </p:attrNameLst>
                                      </p:cBhvr>
                                      <p:to>
                                        <p:strVal val="visible"/>
                                      </p:to>
                                    </p:set>
                                    <p:animEffect transition="in" filter="box(out)">
                                      <p:cBhvr>
                                        <p:cTn id="12" dur="500"/>
                                        <p:tgtEl>
                                          <p:spTgt spid="266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632"/>
                                        </p:tgtEl>
                                        <p:attrNameLst>
                                          <p:attrName>style.visibility</p:attrName>
                                        </p:attrNameLst>
                                      </p:cBhvr>
                                      <p:to>
                                        <p:strVal val="visible"/>
                                      </p:to>
                                    </p:set>
                                    <p:animEffect transition="in" filter="wipe(left)">
                                      <p:cBhvr>
                                        <p:cTn id="17" dur="500"/>
                                        <p:tgtEl>
                                          <p:spTgt spid="26632"/>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26629"/>
                                        </p:tgtEl>
                                        <p:attrNameLst>
                                          <p:attrName>style.visibility</p:attrName>
                                        </p:attrNameLst>
                                      </p:cBhvr>
                                      <p:to>
                                        <p:strVal val="visible"/>
                                      </p:to>
                                    </p:set>
                                    <p:animEffect transition="in" filter="wipe(up)">
                                      <p:cBhvr>
                                        <p:cTn id="21" dur="500"/>
                                        <p:tgtEl>
                                          <p:spTgt spid="26629"/>
                                        </p:tgtEl>
                                      </p:cBhvr>
                                    </p:animEffect>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grpId="0" nodeType="clickEffect">
                                  <p:stCondLst>
                                    <p:cond delay="0"/>
                                  </p:stCondLst>
                                  <p:iterate type="lt">
                                    <p:tmPct val="100000"/>
                                  </p:iterate>
                                  <p:childTnLst>
                                    <p:set>
                                      <p:cBhvr>
                                        <p:cTn id="25" dur="1" fill="hold">
                                          <p:stCondLst>
                                            <p:cond delay="0"/>
                                          </p:stCondLst>
                                        </p:cTn>
                                        <p:tgtEl>
                                          <p:spTgt spid="4"/>
                                        </p:tgtEl>
                                        <p:attrNameLst>
                                          <p:attrName>style.visibility</p:attrName>
                                        </p:attrNameLst>
                                      </p:cBhvr>
                                      <p:to>
                                        <p:strVal val="visible"/>
                                      </p:to>
                                    </p:set>
                                    <p:anim calcmode="lin" valueType="num">
                                      <p:cBhvr>
                                        <p:cTn id="26" dur="75" fill="hold"/>
                                        <p:tgtEl>
                                          <p:spTgt spid="4"/>
                                        </p:tgtEl>
                                        <p:attrNameLst>
                                          <p:attrName>ppt_w</p:attrName>
                                        </p:attrNameLst>
                                      </p:cBhvr>
                                      <p:tavLst>
                                        <p:tav tm="0">
                                          <p:val>
                                            <p:fltVal val="0"/>
                                          </p:val>
                                        </p:tav>
                                        <p:tav tm="100000">
                                          <p:val>
                                            <p:strVal val="#ppt_w"/>
                                          </p:val>
                                        </p:tav>
                                      </p:tavLst>
                                    </p:anim>
                                    <p:anim calcmode="lin" valueType="num">
                                      <p:cBhvr>
                                        <p:cTn id="27" dur="75"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p:bldP spid="26630" grpId="0"/>
      <p:bldP spid="26632"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60"/>
          <p:cNvSpPr/>
          <p:nvPr/>
        </p:nvSpPr>
        <p:spPr>
          <a:xfrm>
            <a:off x="2279650" y="1268095"/>
            <a:ext cx="7486650" cy="82994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buNone/>
            </a:pPr>
            <a:r>
              <a:rPr lang="zh-CN" altLang="en-US" sz="2400" b="1" dirty="0">
                <a:latin typeface="Times New Roman" panose="02020603050405020304" pitchFamily="18" charset="0"/>
              </a:rPr>
              <a:t>      在任一瞬间，从回路中任一点出发，沿回路循行一周，则在这个方向上电位升之和等于电位降之和。</a:t>
            </a:r>
          </a:p>
        </p:txBody>
      </p:sp>
      <p:sp>
        <p:nvSpPr>
          <p:cNvPr id="27655" name="Rectangle 2"/>
          <p:cNvSpPr>
            <a:spLocks noChangeArrowheads="1"/>
          </p:cNvSpPr>
          <p:nvPr/>
        </p:nvSpPr>
        <p:spPr bwMode="auto">
          <a:xfrm>
            <a:off x="2279650" y="2276158"/>
            <a:ext cx="7289800" cy="829945"/>
          </a:xfrm>
          <a:prstGeom prst="rect">
            <a:avLst/>
          </a:prstGeom>
          <a:noFill/>
          <a:ln>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     在任一瞬间，沿任一回路循行方向，回路中各段电压的代数和恒等于零。</a:t>
            </a:r>
            <a:endParaRPr kumimoji="0" lang="zh-CN" altLang="en-US" sz="24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sp>
        <p:nvSpPr>
          <p:cNvPr id="27656" name="Rectangle 59"/>
          <p:cNvSpPr/>
          <p:nvPr/>
        </p:nvSpPr>
        <p:spPr>
          <a:xfrm>
            <a:off x="6456363" y="2966720"/>
            <a:ext cx="26670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latin typeface="Times New Roman" panose="02020603050405020304" pitchFamily="18" charset="0"/>
              </a:rPr>
              <a:t>即</a:t>
            </a:r>
            <a:r>
              <a:rPr lang="zh-CN" altLang="en-US" sz="2400" b="1" dirty="0">
                <a:solidFill>
                  <a:srgbClr val="C00000"/>
                </a:solidFill>
                <a:latin typeface="Times New Roman" panose="02020603050405020304" pitchFamily="18" charset="0"/>
              </a:rPr>
              <a:t>： </a:t>
            </a:r>
            <a:r>
              <a:rPr lang="zh-CN" altLang="en-US" sz="2400" b="1" dirty="0">
                <a:solidFill>
                  <a:srgbClr val="C00000"/>
                </a:solidFill>
                <a:latin typeface="Times New Roman" panose="02020603050405020304" pitchFamily="18" charset="0"/>
                <a:sym typeface="Symbol" panose="05050102010706020507" pitchFamily="18" charset="2"/>
              </a:rPr>
              <a:t> </a:t>
            </a:r>
            <a:r>
              <a:rPr lang="en-US" altLang="zh-CN" sz="2400" b="1" i="1">
                <a:solidFill>
                  <a:srgbClr val="C00000"/>
                </a:solidFill>
                <a:latin typeface="Times New Roman" panose="02020603050405020304" pitchFamily="18" charset="0"/>
                <a:sym typeface="Symbol" panose="05050102010706020507" pitchFamily="18" charset="2"/>
              </a:rPr>
              <a:t>U</a:t>
            </a:r>
            <a:r>
              <a:rPr lang="en-US" altLang="zh-CN" sz="2400" b="1">
                <a:solidFill>
                  <a:srgbClr val="C00000"/>
                </a:solidFill>
                <a:latin typeface="Times New Roman" panose="02020603050405020304" pitchFamily="18" charset="0"/>
                <a:sym typeface="Symbol" panose="05050102010706020507" pitchFamily="18" charset="2"/>
              </a:rPr>
              <a:t> = 0</a:t>
            </a:r>
            <a:endParaRPr lang="en-US" altLang="zh-CN" sz="2400" b="1" i="1">
              <a:solidFill>
                <a:srgbClr val="C00000"/>
              </a:solidFill>
              <a:latin typeface="Times New Roman" panose="02020603050405020304" pitchFamily="18" charset="0"/>
              <a:sym typeface="Symbol" panose="05050102010706020507" pitchFamily="18" charset="2"/>
            </a:endParaRPr>
          </a:p>
        </p:txBody>
      </p:sp>
      <p:sp>
        <p:nvSpPr>
          <p:cNvPr id="27661" name="Text Box 7"/>
          <p:cNvSpPr txBox="1"/>
          <p:nvPr/>
        </p:nvSpPr>
        <p:spPr>
          <a:xfrm>
            <a:off x="5448300" y="3572828"/>
            <a:ext cx="4824413" cy="130873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110000"/>
              </a:lnSpc>
              <a:spcBef>
                <a:spcPct val="0"/>
              </a:spcBef>
              <a:buNone/>
            </a:pPr>
            <a:r>
              <a:rPr lang="zh-CN" altLang="en-US" sz="2400" b="1" dirty="0">
                <a:solidFill>
                  <a:srgbClr val="6600FF"/>
                </a:solidFill>
                <a:latin typeface="Times New Roman" panose="02020603050405020304" pitchFamily="18" charset="0"/>
              </a:rPr>
              <a:t>　左图中，各电压参考方向均已标出，沿虚线所示循行方向，列出回路 </a:t>
            </a:r>
            <a:r>
              <a:rPr lang="en-US" altLang="zh-CN" sz="2400" b="1">
                <a:solidFill>
                  <a:srgbClr val="C00000"/>
                </a:solidFill>
                <a:latin typeface="Times New Roman" panose="02020603050405020304" pitchFamily="18" charset="0"/>
              </a:rPr>
              <a:t>c b d a c </a:t>
            </a:r>
            <a:r>
              <a:rPr lang="en-US" altLang="zh-CN" sz="2400" b="1">
                <a:solidFill>
                  <a:srgbClr val="6600FF"/>
                </a:solidFill>
                <a:latin typeface="Times New Roman" panose="02020603050405020304" pitchFamily="18" charset="0"/>
              </a:rPr>
              <a:t>KVL </a:t>
            </a:r>
            <a:r>
              <a:rPr lang="zh-CN" altLang="en-US" sz="2400" b="1" dirty="0">
                <a:solidFill>
                  <a:srgbClr val="6600FF"/>
                </a:solidFill>
                <a:latin typeface="Times New Roman" panose="02020603050405020304" pitchFamily="18" charset="0"/>
              </a:rPr>
              <a:t>方程式</a:t>
            </a:r>
            <a:r>
              <a:rPr lang="en-US" altLang="zh-CN" sz="2400" b="1">
                <a:solidFill>
                  <a:srgbClr val="6600FF"/>
                </a:solidFill>
                <a:latin typeface="Times New Roman" panose="02020603050405020304" pitchFamily="18" charset="0"/>
              </a:rPr>
              <a:t>,</a:t>
            </a:r>
            <a:r>
              <a:rPr lang="zh-CN" altLang="en-US" sz="2400" b="1" dirty="0">
                <a:solidFill>
                  <a:srgbClr val="6600FF"/>
                </a:solidFill>
                <a:latin typeface="Times New Roman" panose="02020603050405020304" pitchFamily="18" charset="0"/>
              </a:rPr>
              <a:t>为</a:t>
            </a:r>
          </a:p>
        </p:txBody>
      </p:sp>
      <p:sp>
        <p:nvSpPr>
          <p:cNvPr id="27662" name="Text Box 8"/>
          <p:cNvSpPr txBox="1"/>
          <p:nvPr/>
        </p:nvSpPr>
        <p:spPr>
          <a:xfrm>
            <a:off x="6638925" y="4906487"/>
            <a:ext cx="3267075" cy="49720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10000"/>
              </a:lnSpc>
              <a:spcBef>
                <a:spcPct val="0"/>
              </a:spcBef>
              <a:buNone/>
            </a:pPr>
            <a:r>
              <a:rPr lang="en-US" altLang="zh-CN" sz="2400" b="1" i="1">
                <a:solidFill>
                  <a:srgbClr val="6600FF"/>
                </a:solidFill>
                <a:latin typeface="Times New Roman" panose="02020603050405020304" pitchFamily="18" charset="0"/>
                <a:ea typeface="隶书" panose="02010509060101010101" pitchFamily="49" charset="-122"/>
              </a:rPr>
              <a:t>U</a:t>
            </a:r>
            <a:r>
              <a:rPr lang="en-US" altLang="zh-CN" sz="2400" b="1" baseline="-25000">
                <a:solidFill>
                  <a:srgbClr val="6600FF"/>
                </a:solidFill>
                <a:latin typeface="Times New Roman" panose="02020603050405020304" pitchFamily="18" charset="0"/>
                <a:ea typeface="隶书" panose="02010509060101010101" pitchFamily="49" charset="-122"/>
              </a:rPr>
              <a:t>1 </a:t>
            </a:r>
            <a:r>
              <a:rPr lang="en-US" altLang="zh-CN" sz="2400" b="1">
                <a:solidFill>
                  <a:srgbClr val="6600FF"/>
                </a:solidFill>
                <a:latin typeface="Times New Roman" panose="02020603050405020304" pitchFamily="18" charset="0"/>
                <a:ea typeface="隶书" panose="02010509060101010101" pitchFamily="49" charset="-122"/>
              </a:rPr>
              <a:t>–</a:t>
            </a:r>
            <a:r>
              <a:rPr lang="en-US" altLang="zh-CN" sz="2400" b="1" baseline="-25000">
                <a:solidFill>
                  <a:srgbClr val="6600FF"/>
                </a:solidFill>
                <a:latin typeface="Times New Roman" panose="02020603050405020304" pitchFamily="18" charset="0"/>
                <a:ea typeface="隶书" panose="02010509060101010101" pitchFamily="49" charset="-122"/>
              </a:rPr>
              <a:t> </a:t>
            </a:r>
            <a:r>
              <a:rPr lang="en-US" altLang="zh-CN" sz="2400" b="1" i="1">
                <a:solidFill>
                  <a:srgbClr val="6600FF"/>
                </a:solidFill>
                <a:latin typeface="Times New Roman" panose="02020603050405020304" pitchFamily="18" charset="0"/>
                <a:ea typeface="隶书" panose="02010509060101010101" pitchFamily="49" charset="-122"/>
              </a:rPr>
              <a:t>U</a:t>
            </a:r>
            <a:r>
              <a:rPr lang="en-US" altLang="zh-CN" sz="2400" b="1" baseline="-25000">
                <a:solidFill>
                  <a:srgbClr val="6600FF"/>
                </a:solidFill>
                <a:latin typeface="Times New Roman" panose="02020603050405020304" pitchFamily="18" charset="0"/>
                <a:ea typeface="隶书" panose="02010509060101010101" pitchFamily="49" charset="-122"/>
              </a:rPr>
              <a:t>2 </a:t>
            </a:r>
            <a:r>
              <a:rPr lang="en-US" altLang="zh-CN" sz="2400" b="1">
                <a:solidFill>
                  <a:srgbClr val="6600FF"/>
                </a:solidFill>
                <a:latin typeface="Times New Roman" panose="02020603050405020304" pitchFamily="18" charset="0"/>
                <a:ea typeface="隶书" panose="02010509060101010101" pitchFamily="49" charset="-122"/>
              </a:rPr>
              <a:t>+ </a:t>
            </a:r>
            <a:r>
              <a:rPr lang="en-US" altLang="zh-CN" sz="2400" b="1" i="1">
                <a:solidFill>
                  <a:srgbClr val="6600FF"/>
                </a:solidFill>
                <a:latin typeface="Times New Roman" panose="02020603050405020304" pitchFamily="18" charset="0"/>
                <a:ea typeface="隶书" panose="02010509060101010101" pitchFamily="49" charset="-122"/>
              </a:rPr>
              <a:t>U</a:t>
            </a:r>
            <a:r>
              <a:rPr lang="en-US" altLang="zh-CN" sz="2400" b="1" baseline="-25000">
                <a:solidFill>
                  <a:srgbClr val="6600FF"/>
                </a:solidFill>
                <a:latin typeface="Times New Roman" panose="02020603050405020304" pitchFamily="18" charset="0"/>
                <a:ea typeface="隶书" panose="02010509060101010101" pitchFamily="49" charset="-122"/>
              </a:rPr>
              <a:t>4 </a:t>
            </a:r>
            <a:r>
              <a:rPr lang="en-US" altLang="zh-CN" sz="2400" b="1">
                <a:solidFill>
                  <a:srgbClr val="6600FF"/>
                </a:solidFill>
                <a:latin typeface="Times New Roman" panose="02020603050405020304" pitchFamily="18" charset="0"/>
                <a:ea typeface="隶书" panose="02010509060101010101" pitchFamily="49" charset="-122"/>
              </a:rPr>
              <a:t>– </a:t>
            </a:r>
            <a:r>
              <a:rPr lang="en-US" altLang="zh-CN" sz="2400" b="1" i="1">
                <a:solidFill>
                  <a:srgbClr val="6600FF"/>
                </a:solidFill>
                <a:latin typeface="Times New Roman" panose="02020603050405020304" pitchFamily="18" charset="0"/>
                <a:ea typeface="隶书" panose="02010509060101010101" pitchFamily="49" charset="-122"/>
              </a:rPr>
              <a:t>U</a:t>
            </a:r>
            <a:r>
              <a:rPr lang="en-US" altLang="zh-CN" sz="2400" b="1" baseline="-25000">
                <a:solidFill>
                  <a:srgbClr val="6600FF"/>
                </a:solidFill>
                <a:latin typeface="Times New Roman" panose="02020603050405020304" pitchFamily="18" charset="0"/>
                <a:ea typeface="隶书" panose="02010509060101010101" pitchFamily="49" charset="-122"/>
              </a:rPr>
              <a:t>3</a:t>
            </a:r>
            <a:r>
              <a:rPr lang="en-US" altLang="zh-CN" sz="2400" b="1">
                <a:solidFill>
                  <a:srgbClr val="6600FF"/>
                </a:solidFill>
                <a:latin typeface="Times New Roman" panose="02020603050405020304" pitchFamily="18" charset="0"/>
                <a:ea typeface="隶书" panose="02010509060101010101" pitchFamily="49" charset="-122"/>
              </a:rPr>
              <a:t> = 0</a:t>
            </a:r>
          </a:p>
        </p:txBody>
      </p:sp>
      <p:sp>
        <p:nvSpPr>
          <p:cNvPr id="27663" name="Text Box 9"/>
          <p:cNvSpPr txBox="1"/>
          <p:nvPr/>
        </p:nvSpPr>
        <p:spPr>
          <a:xfrm>
            <a:off x="5592763" y="5395436"/>
            <a:ext cx="5040312" cy="49720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zh-CN" altLang="en-US" sz="2400" b="1" dirty="0">
                <a:solidFill>
                  <a:srgbClr val="6600FF"/>
                </a:solidFill>
                <a:latin typeface="Times New Roman" panose="02020603050405020304" pitchFamily="18" charset="0"/>
              </a:rPr>
              <a:t>上式也可改写为</a:t>
            </a:r>
            <a:r>
              <a:rPr lang="en-US" altLang="zh-CN" sz="2400" b="1" i="1">
                <a:solidFill>
                  <a:srgbClr val="6600FF"/>
                </a:solidFill>
                <a:latin typeface="Times New Roman" panose="02020603050405020304" pitchFamily="18" charset="0"/>
                <a:ea typeface="隶书" panose="02010509060101010101" pitchFamily="49" charset="-122"/>
              </a:rPr>
              <a:t>U</a:t>
            </a:r>
            <a:r>
              <a:rPr lang="en-US" altLang="zh-CN" sz="2400" b="1" baseline="-25000">
                <a:solidFill>
                  <a:srgbClr val="6600FF"/>
                </a:solidFill>
                <a:latin typeface="Times New Roman" panose="02020603050405020304" pitchFamily="18" charset="0"/>
                <a:ea typeface="隶书" panose="02010509060101010101" pitchFamily="49" charset="-122"/>
              </a:rPr>
              <a:t>4 </a:t>
            </a:r>
            <a:r>
              <a:rPr lang="en-US" altLang="zh-CN" sz="2400" b="1">
                <a:solidFill>
                  <a:srgbClr val="6600FF"/>
                </a:solidFill>
                <a:latin typeface="Times New Roman" panose="02020603050405020304" pitchFamily="18" charset="0"/>
                <a:ea typeface="隶书" panose="02010509060101010101" pitchFamily="49" charset="-122"/>
              </a:rPr>
              <a:t>–</a:t>
            </a:r>
            <a:r>
              <a:rPr lang="en-US" altLang="zh-CN" sz="2400" b="1" baseline="-25000">
                <a:solidFill>
                  <a:srgbClr val="6600FF"/>
                </a:solidFill>
                <a:latin typeface="Times New Roman" panose="02020603050405020304" pitchFamily="18" charset="0"/>
                <a:ea typeface="隶书" panose="02010509060101010101" pitchFamily="49" charset="-122"/>
              </a:rPr>
              <a:t> </a:t>
            </a:r>
            <a:r>
              <a:rPr lang="en-US" altLang="zh-CN" sz="2400" b="1" i="1">
                <a:solidFill>
                  <a:srgbClr val="6600FF"/>
                </a:solidFill>
                <a:latin typeface="Times New Roman" panose="02020603050405020304" pitchFamily="18" charset="0"/>
                <a:ea typeface="隶书" panose="02010509060101010101" pitchFamily="49" charset="-122"/>
              </a:rPr>
              <a:t>U</a:t>
            </a:r>
            <a:r>
              <a:rPr lang="en-US" altLang="zh-CN" sz="2400" b="1" baseline="-25000">
                <a:solidFill>
                  <a:srgbClr val="6600FF"/>
                </a:solidFill>
                <a:latin typeface="Times New Roman" panose="02020603050405020304" pitchFamily="18" charset="0"/>
                <a:ea typeface="隶书" panose="02010509060101010101" pitchFamily="49" charset="-122"/>
              </a:rPr>
              <a:t>3</a:t>
            </a:r>
            <a:r>
              <a:rPr lang="en-US" altLang="zh-CN" sz="2400" b="1">
                <a:solidFill>
                  <a:srgbClr val="6600FF"/>
                </a:solidFill>
                <a:latin typeface="Times New Roman" panose="02020603050405020304" pitchFamily="18" charset="0"/>
                <a:ea typeface="隶书" panose="02010509060101010101" pitchFamily="49" charset="-122"/>
              </a:rPr>
              <a:t> = </a:t>
            </a:r>
            <a:r>
              <a:rPr lang="en-US" altLang="zh-CN" sz="2400" b="1" i="1">
                <a:solidFill>
                  <a:srgbClr val="6600FF"/>
                </a:solidFill>
                <a:latin typeface="Times New Roman" panose="02020603050405020304" pitchFamily="18" charset="0"/>
                <a:ea typeface="隶书" panose="02010509060101010101" pitchFamily="49" charset="-122"/>
              </a:rPr>
              <a:t>E</a:t>
            </a:r>
            <a:r>
              <a:rPr lang="en-US" altLang="zh-CN" sz="2400" b="1" baseline="-25000">
                <a:solidFill>
                  <a:srgbClr val="6600FF"/>
                </a:solidFill>
                <a:latin typeface="Times New Roman" panose="02020603050405020304" pitchFamily="18" charset="0"/>
                <a:ea typeface="隶书" panose="02010509060101010101" pitchFamily="49" charset="-122"/>
              </a:rPr>
              <a:t>2 </a:t>
            </a:r>
            <a:r>
              <a:rPr lang="en-US" altLang="zh-CN" sz="2400" b="1">
                <a:solidFill>
                  <a:srgbClr val="6600FF"/>
                </a:solidFill>
                <a:latin typeface="Times New Roman" panose="02020603050405020304" pitchFamily="18" charset="0"/>
                <a:ea typeface="隶书" panose="02010509060101010101" pitchFamily="49" charset="-122"/>
              </a:rPr>
              <a:t>– </a:t>
            </a:r>
            <a:r>
              <a:rPr lang="en-US" altLang="zh-CN" sz="2400" b="1" i="1">
                <a:solidFill>
                  <a:srgbClr val="6600FF"/>
                </a:solidFill>
                <a:latin typeface="Times New Roman" panose="02020603050405020304" pitchFamily="18" charset="0"/>
                <a:ea typeface="隶书" panose="02010509060101010101" pitchFamily="49" charset="-122"/>
              </a:rPr>
              <a:t>E</a:t>
            </a:r>
            <a:r>
              <a:rPr lang="en-US" altLang="zh-CN" sz="2400" b="1" baseline="-25000">
                <a:solidFill>
                  <a:srgbClr val="6600FF"/>
                </a:solidFill>
                <a:latin typeface="Times New Roman" panose="02020603050405020304" pitchFamily="18" charset="0"/>
                <a:ea typeface="隶书" panose="02010509060101010101" pitchFamily="49" charset="-122"/>
              </a:rPr>
              <a:t>1</a:t>
            </a:r>
          </a:p>
        </p:txBody>
      </p:sp>
      <p:grpSp>
        <p:nvGrpSpPr>
          <p:cNvPr id="2" name="组合 46"/>
          <p:cNvGrpSpPr/>
          <p:nvPr/>
        </p:nvGrpSpPr>
        <p:grpSpPr>
          <a:xfrm>
            <a:off x="1936705" y="3545236"/>
            <a:ext cx="3655699" cy="2833894"/>
            <a:chOff x="181261" y="2796094"/>
            <a:chExt cx="3856538" cy="3033490"/>
          </a:xfrm>
        </p:grpSpPr>
        <p:sp>
          <p:nvSpPr>
            <p:cNvPr id="27659" name="Text Box 26"/>
            <p:cNvSpPr txBox="1"/>
            <p:nvPr/>
          </p:nvSpPr>
          <p:spPr>
            <a:xfrm>
              <a:off x="181261" y="3116770"/>
              <a:ext cx="312167" cy="42686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CC0000"/>
                  </a:solidFill>
                  <a:latin typeface="Times New Roman" panose="02020603050405020304" pitchFamily="18" charset="0"/>
                </a:rPr>
                <a:t>c</a:t>
              </a:r>
            </a:p>
          </p:txBody>
        </p:sp>
        <p:grpSp>
          <p:nvGrpSpPr>
            <p:cNvPr id="27660" name="组合 45"/>
            <p:cNvGrpSpPr/>
            <p:nvPr/>
          </p:nvGrpSpPr>
          <p:grpSpPr>
            <a:xfrm>
              <a:off x="276225" y="2796094"/>
              <a:ext cx="3761574" cy="3033490"/>
              <a:chOff x="276225" y="2796094"/>
              <a:chExt cx="3761574" cy="3033490"/>
            </a:xfrm>
          </p:grpSpPr>
          <p:sp>
            <p:nvSpPr>
              <p:cNvPr id="3" name="Text Box 6"/>
              <p:cNvSpPr txBox="1"/>
              <p:nvPr/>
            </p:nvSpPr>
            <p:spPr>
              <a:xfrm>
                <a:off x="2974012" y="2796094"/>
                <a:ext cx="384515" cy="42686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rgbClr val="6600FF"/>
                    </a:solidFill>
                    <a:latin typeface="Times New Roman" panose="02020603050405020304" pitchFamily="18" charset="0"/>
                    <a:ea typeface="隶书" panose="02010509060101010101" pitchFamily="49" charset="-122"/>
                  </a:rPr>
                  <a:t>I</a:t>
                </a:r>
                <a:r>
                  <a:rPr lang="en-US" altLang="zh-CN" sz="2000" b="1" baseline="-25000">
                    <a:solidFill>
                      <a:srgbClr val="6600FF"/>
                    </a:solidFill>
                    <a:latin typeface="Times New Roman" panose="02020603050405020304" pitchFamily="18" charset="0"/>
                    <a:ea typeface="隶书" panose="02010509060101010101" pitchFamily="49" charset="-122"/>
                  </a:rPr>
                  <a:t>2</a:t>
                </a:r>
                <a:endParaRPr lang="en-US" altLang="zh-CN" sz="2000" b="1" i="1">
                  <a:solidFill>
                    <a:srgbClr val="6600FF"/>
                  </a:solidFill>
                  <a:latin typeface="Times New Roman" panose="02020603050405020304" pitchFamily="18" charset="0"/>
                  <a:ea typeface="隶书" panose="02010509060101010101" pitchFamily="49" charset="-122"/>
                </a:endParaRPr>
              </a:p>
            </p:txBody>
          </p:sp>
          <p:sp>
            <p:nvSpPr>
              <p:cNvPr id="4" name="Text Box 24"/>
              <p:cNvSpPr txBox="1"/>
              <p:nvPr/>
            </p:nvSpPr>
            <p:spPr>
              <a:xfrm>
                <a:off x="840412" y="2810382"/>
                <a:ext cx="384515" cy="42686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rgbClr val="6600FF"/>
                    </a:solidFill>
                    <a:latin typeface="Times New Roman" panose="02020603050405020304" pitchFamily="18" charset="0"/>
                    <a:ea typeface="隶书" panose="02010509060101010101" pitchFamily="49" charset="-122"/>
                  </a:rPr>
                  <a:t>I</a:t>
                </a:r>
                <a:r>
                  <a:rPr lang="en-US" altLang="zh-CN" sz="2000" b="1" baseline="-25000">
                    <a:solidFill>
                      <a:srgbClr val="6600FF"/>
                    </a:solidFill>
                    <a:latin typeface="Times New Roman" panose="02020603050405020304" pitchFamily="18" charset="0"/>
                    <a:ea typeface="隶书" panose="02010509060101010101" pitchFamily="49" charset="-122"/>
                  </a:rPr>
                  <a:t>1</a:t>
                </a:r>
                <a:endParaRPr lang="en-US" altLang="zh-CN" sz="2000" b="1" i="1">
                  <a:solidFill>
                    <a:srgbClr val="6600FF"/>
                  </a:solidFill>
                  <a:latin typeface="Times New Roman" panose="02020603050405020304" pitchFamily="18" charset="0"/>
                  <a:ea typeface="隶书" panose="02010509060101010101" pitchFamily="49" charset="-122"/>
                </a:endParaRPr>
              </a:p>
            </p:txBody>
          </p:sp>
          <p:grpSp>
            <p:nvGrpSpPr>
              <p:cNvPr id="5" name="组合 44"/>
              <p:cNvGrpSpPr/>
              <p:nvPr/>
            </p:nvGrpSpPr>
            <p:grpSpPr>
              <a:xfrm>
                <a:off x="276225" y="2929444"/>
                <a:ext cx="3761574" cy="2900140"/>
                <a:chOff x="276225" y="2929444"/>
                <a:chExt cx="3761574" cy="2900140"/>
              </a:xfrm>
            </p:grpSpPr>
            <p:grpSp>
              <p:nvGrpSpPr>
                <p:cNvPr id="27664" name="Group 3"/>
                <p:cNvGrpSpPr/>
                <p:nvPr/>
              </p:nvGrpSpPr>
              <p:grpSpPr>
                <a:xfrm>
                  <a:off x="1420813" y="4198566"/>
                  <a:ext cx="990600" cy="990600"/>
                  <a:chOff x="0" y="0"/>
                  <a:chExt cx="624" cy="624"/>
                </a:xfrm>
              </p:grpSpPr>
              <p:sp>
                <p:nvSpPr>
                  <p:cNvPr id="27691" name="Oval 4"/>
                  <p:cNvSpPr/>
                  <p:nvPr/>
                </p:nvSpPr>
                <p:spPr>
                  <a:xfrm>
                    <a:off x="0" y="0"/>
                    <a:ext cx="624" cy="624"/>
                  </a:xfrm>
                  <a:prstGeom prst="ellipse">
                    <a:avLst/>
                  </a:prstGeom>
                  <a:noFill/>
                  <a:ln w="38100" cap="flat" cmpd="sng">
                    <a:solidFill>
                      <a:schemeClr val="tx1"/>
                    </a:solidFill>
                    <a:prstDash val="dash"/>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27692" name="Line 5"/>
                  <p:cNvSpPr/>
                  <p:nvPr/>
                </p:nvSpPr>
                <p:spPr>
                  <a:xfrm rot="-2644658" flipH="1">
                    <a:off x="24" y="108"/>
                    <a:ext cx="144" cy="3"/>
                  </a:xfrm>
                  <a:prstGeom prst="line">
                    <a:avLst/>
                  </a:prstGeom>
                  <a:ln w="38100" cap="flat" cmpd="sng">
                    <a:solidFill>
                      <a:srgbClr val="6600FF"/>
                    </a:solidFill>
                    <a:prstDash val="solid"/>
                    <a:headEnd type="none" w="med" len="med"/>
                    <a:tailEnd type="stealth" w="med" len="lg"/>
                  </a:ln>
                </p:spPr>
              </p:sp>
            </p:grpSp>
            <p:sp>
              <p:nvSpPr>
                <p:cNvPr id="27665" name="Line 11"/>
                <p:cNvSpPr/>
                <p:nvPr/>
              </p:nvSpPr>
              <p:spPr>
                <a:xfrm>
                  <a:off x="506413" y="3360366"/>
                  <a:ext cx="581025" cy="4762"/>
                </a:xfrm>
                <a:prstGeom prst="line">
                  <a:avLst/>
                </a:prstGeom>
                <a:ln w="38100" cap="flat" cmpd="sng">
                  <a:solidFill>
                    <a:srgbClr val="6600FF"/>
                  </a:solidFill>
                  <a:prstDash val="solid"/>
                  <a:headEnd type="none" w="med" len="med"/>
                  <a:tailEnd type="stealth" w="med" len="lg"/>
                </a:ln>
              </p:spPr>
            </p:sp>
            <p:sp>
              <p:nvSpPr>
                <p:cNvPr id="27666" name="Text Box 12"/>
                <p:cNvSpPr txBox="1"/>
                <p:nvPr/>
              </p:nvSpPr>
              <p:spPr>
                <a:xfrm>
                  <a:off x="520113" y="3900994"/>
                  <a:ext cx="345661" cy="42686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p>
              </p:txBody>
            </p:sp>
            <p:sp>
              <p:nvSpPr>
                <p:cNvPr id="27667" name="Text Box 13"/>
                <p:cNvSpPr txBox="1"/>
                <p:nvPr/>
              </p:nvSpPr>
              <p:spPr>
                <a:xfrm>
                  <a:off x="536635" y="4415344"/>
                  <a:ext cx="326904" cy="42686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_</a:t>
                  </a:r>
                </a:p>
              </p:txBody>
            </p:sp>
            <p:sp>
              <p:nvSpPr>
                <p:cNvPr id="27668" name="Oval 14"/>
                <p:cNvSpPr/>
                <p:nvPr/>
              </p:nvSpPr>
              <p:spPr>
                <a:xfrm>
                  <a:off x="276225" y="4270003"/>
                  <a:ext cx="457200" cy="4572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27669" name="Text Box 15"/>
                <p:cNvSpPr txBox="1"/>
                <p:nvPr/>
              </p:nvSpPr>
              <p:spPr>
                <a:xfrm>
                  <a:off x="1253289" y="2948494"/>
                  <a:ext cx="458872" cy="42686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rgbClr val="6600FF"/>
                      </a:solidFill>
                      <a:latin typeface="Times New Roman" panose="02020603050405020304" pitchFamily="18" charset="0"/>
                      <a:ea typeface="隶书" panose="02010509060101010101" pitchFamily="49" charset="-122"/>
                    </a:rPr>
                    <a:t>R</a:t>
                  </a:r>
                  <a:r>
                    <a:rPr lang="en-US" altLang="zh-CN" sz="2000" b="1" baseline="-25000">
                      <a:solidFill>
                        <a:srgbClr val="6600FF"/>
                      </a:solidFill>
                      <a:latin typeface="Times New Roman" panose="02020603050405020304" pitchFamily="18" charset="0"/>
                      <a:ea typeface="隶书" panose="02010509060101010101" pitchFamily="49" charset="-122"/>
                    </a:rPr>
                    <a:t>1</a:t>
                  </a:r>
                  <a:endParaRPr lang="en-US" altLang="zh-CN" sz="2000" b="1" i="1">
                    <a:solidFill>
                      <a:srgbClr val="6600FF"/>
                    </a:solidFill>
                    <a:latin typeface="Times New Roman" panose="02020603050405020304" pitchFamily="18" charset="0"/>
                    <a:ea typeface="隶书" panose="02010509060101010101" pitchFamily="49" charset="-122"/>
                  </a:endParaRPr>
                </a:p>
              </p:txBody>
            </p:sp>
            <p:sp>
              <p:nvSpPr>
                <p:cNvPr id="27670" name="Text Box 17"/>
                <p:cNvSpPr txBox="1"/>
                <p:nvPr/>
              </p:nvSpPr>
              <p:spPr>
                <a:xfrm>
                  <a:off x="3041062" y="3878769"/>
                  <a:ext cx="345661" cy="42686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p>
              </p:txBody>
            </p:sp>
            <p:sp>
              <p:nvSpPr>
                <p:cNvPr id="27671" name="Text Box 18"/>
                <p:cNvSpPr txBox="1"/>
                <p:nvPr/>
              </p:nvSpPr>
              <p:spPr>
                <a:xfrm>
                  <a:off x="3076635" y="4450269"/>
                  <a:ext cx="326904" cy="42686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_</a:t>
                  </a:r>
                </a:p>
              </p:txBody>
            </p:sp>
            <p:sp>
              <p:nvSpPr>
                <p:cNvPr id="27672" name="Oval 19"/>
                <p:cNvSpPr/>
                <p:nvPr/>
              </p:nvSpPr>
              <p:spPr>
                <a:xfrm>
                  <a:off x="3165475" y="4266828"/>
                  <a:ext cx="457200" cy="4572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27673" name="Text Box 20"/>
                <p:cNvSpPr txBox="1"/>
                <p:nvPr/>
              </p:nvSpPr>
              <p:spPr>
                <a:xfrm>
                  <a:off x="3578927" y="4380270"/>
                  <a:ext cx="458872" cy="42686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rgbClr val="6600FF"/>
                      </a:solidFill>
                      <a:latin typeface="Times New Roman" panose="02020603050405020304" pitchFamily="18" charset="0"/>
                      <a:ea typeface="隶书" panose="02010509060101010101" pitchFamily="49" charset="-122"/>
                    </a:rPr>
                    <a:t>E</a:t>
                  </a:r>
                  <a:r>
                    <a:rPr lang="en-US" altLang="zh-CN" sz="2000" b="1" baseline="-25000">
                      <a:solidFill>
                        <a:srgbClr val="6600FF"/>
                      </a:solidFill>
                      <a:latin typeface="Times New Roman" panose="02020603050405020304" pitchFamily="18" charset="0"/>
                      <a:ea typeface="隶书" panose="02010509060101010101" pitchFamily="49" charset="-122"/>
                    </a:rPr>
                    <a:t>2</a:t>
                  </a:r>
                  <a:endParaRPr lang="en-US" altLang="zh-CN" sz="2000" b="1" i="1" baseline="-25000">
                    <a:solidFill>
                      <a:srgbClr val="6600FF"/>
                    </a:solidFill>
                    <a:latin typeface="Times New Roman" panose="02020603050405020304" pitchFamily="18" charset="0"/>
                    <a:ea typeface="隶书" panose="02010509060101010101" pitchFamily="49" charset="-122"/>
                  </a:endParaRPr>
                </a:p>
              </p:txBody>
            </p:sp>
            <p:sp>
              <p:nvSpPr>
                <p:cNvPr id="27674" name="Text Box 21"/>
                <p:cNvSpPr txBox="1"/>
                <p:nvPr/>
              </p:nvSpPr>
              <p:spPr>
                <a:xfrm>
                  <a:off x="2329614" y="2929444"/>
                  <a:ext cx="458872" cy="42686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rgbClr val="6600FF"/>
                      </a:solidFill>
                      <a:latin typeface="Times New Roman" panose="02020603050405020304" pitchFamily="18" charset="0"/>
                      <a:ea typeface="隶书" panose="02010509060101010101" pitchFamily="49" charset="-122"/>
                    </a:rPr>
                    <a:t>R</a:t>
                  </a:r>
                  <a:r>
                    <a:rPr lang="en-US" altLang="zh-CN" sz="2000" b="1" baseline="-25000">
                      <a:solidFill>
                        <a:srgbClr val="6600FF"/>
                      </a:solidFill>
                      <a:latin typeface="Times New Roman" panose="02020603050405020304" pitchFamily="18" charset="0"/>
                      <a:ea typeface="隶书" panose="02010509060101010101" pitchFamily="49" charset="-122"/>
                    </a:rPr>
                    <a:t>2</a:t>
                  </a:r>
                  <a:endParaRPr lang="en-US" altLang="zh-CN" sz="2000" b="1" i="1">
                    <a:solidFill>
                      <a:srgbClr val="6600FF"/>
                    </a:solidFill>
                    <a:latin typeface="Times New Roman" panose="02020603050405020304" pitchFamily="18" charset="0"/>
                    <a:ea typeface="隶书" panose="02010509060101010101" pitchFamily="49" charset="-122"/>
                  </a:endParaRPr>
                </a:p>
              </p:txBody>
            </p:sp>
            <p:sp>
              <p:nvSpPr>
                <p:cNvPr id="27675" name="Text Box 22"/>
                <p:cNvSpPr txBox="1"/>
                <p:nvPr/>
              </p:nvSpPr>
              <p:spPr>
                <a:xfrm>
                  <a:off x="2619901" y="4258235"/>
                  <a:ext cx="473609" cy="426762"/>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rgbClr val="6600FF"/>
                      </a:solidFill>
                      <a:latin typeface="Times New Roman" panose="02020603050405020304" pitchFamily="18" charset="0"/>
                      <a:ea typeface="隶书" panose="02010509060101010101" pitchFamily="49" charset="-122"/>
                    </a:rPr>
                    <a:t>U</a:t>
                  </a:r>
                  <a:r>
                    <a:rPr lang="en-US" altLang="zh-CN" sz="2000" b="1" baseline="-25000">
                      <a:solidFill>
                        <a:srgbClr val="6600FF"/>
                      </a:solidFill>
                      <a:latin typeface="Times New Roman" panose="02020603050405020304" pitchFamily="18" charset="0"/>
                      <a:ea typeface="隶书" panose="02010509060101010101" pitchFamily="49" charset="-122"/>
                    </a:rPr>
                    <a:t>2</a:t>
                  </a:r>
                  <a:endParaRPr lang="en-US" altLang="zh-CN" sz="2000" b="1" i="1">
                    <a:solidFill>
                      <a:srgbClr val="6600FF"/>
                    </a:solidFill>
                    <a:latin typeface="Times New Roman" panose="02020603050405020304" pitchFamily="18" charset="0"/>
                    <a:ea typeface="隶书" panose="02010509060101010101" pitchFamily="49" charset="-122"/>
                  </a:endParaRPr>
                </a:p>
              </p:txBody>
            </p:sp>
            <p:sp>
              <p:nvSpPr>
                <p:cNvPr id="27676" name="Line 23"/>
                <p:cNvSpPr/>
                <p:nvPr/>
              </p:nvSpPr>
              <p:spPr>
                <a:xfrm flipH="1">
                  <a:off x="2773363" y="3341316"/>
                  <a:ext cx="581025" cy="4762"/>
                </a:xfrm>
                <a:prstGeom prst="line">
                  <a:avLst/>
                </a:prstGeom>
                <a:ln w="38100" cap="flat" cmpd="sng">
                  <a:solidFill>
                    <a:srgbClr val="6600FF"/>
                  </a:solidFill>
                  <a:prstDash val="solid"/>
                  <a:headEnd type="none" w="med" len="med"/>
                  <a:tailEnd type="stealth" w="med" len="lg"/>
                </a:ln>
              </p:spPr>
            </p:sp>
            <p:sp>
              <p:nvSpPr>
                <p:cNvPr id="27677" name="Text Box 25"/>
                <p:cNvSpPr txBox="1"/>
                <p:nvPr/>
              </p:nvSpPr>
              <p:spPr>
                <a:xfrm>
                  <a:off x="794276" y="4243947"/>
                  <a:ext cx="473609" cy="426762"/>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rgbClr val="6600FF"/>
                      </a:solidFill>
                      <a:latin typeface="Times New Roman" panose="02020603050405020304" pitchFamily="18" charset="0"/>
                      <a:ea typeface="隶书" panose="02010509060101010101" pitchFamily="49" charset="-122"/>
                    </a:rPr>
                    <a:t>U</a:t>
                  </a:r>
                  <a:r>
                    <a:rPr lang="en-US" altLang="zh-CN" sz="2000" b="1" baseline="-25000">
                      <a:solidFill>
                        <a:srgbClr val="6600FF"/>
                      </a:solidFill>
                      <a:latin typeface="Times New Roman" panose="02020603050405020304" pitchFamily="18" charset="0"/>
                      <a:ea typeface="隶书" panose="02010509060101010101" pitchFamily="49" charset="-122"/>
                    </a:rPr>
                    <a:t>1</a:t>
                  </a:r>
                  <a:endParaRPr lang="en-US" altLang="zh-CN" sz="2000" b="1" i="1">
                    <a:solidFill>
                      <a:srgbClr val="6600FF"/>
                    </a:solidFill>
                    <a:latin typeface="Times New Roman" panose="02020603050405020304" pitchFamily="18" charset="0"/>
                    <a:ea typeface="隶书" panose="02010509060101010101" pitchFamily="49" charset="-122"/>
                  </a:endParaRPr>
                </a:p>
              </p:txBody>
            </p:sp>
            <p:sp>
              <p:nvSpPr>
                <p:cNvPr id="27678" name="Text Box 27"/>
                <p:cNvSpPr txBox="1"/>
                <p:nvPr/>
              </p:nvSpPr>
              <p:spPr>
                <a:xfrm>
                  <a:off x="1819335" y="3123172"/>
                  <a:ext cx="326904" cy="426762"/>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CC0000"/>
                      </a:solidFill>
                      <a:latin typeface="Times New Roman" panose="02020603050405020304" pitchFamily="18" charset="0"/>
                    </a:rPr>
                    <a:t>a</a:t>
                  </a:r>
                </a:p>
              </p:txBody>
            </p:sp>
            <p:sp>
              <p:nvSpPr>
                <p:cNvPr id="27679" name="Text Box 28"/>
                <p:cNvSpPr txBox="1"/>
                <p:nvPr/>
              </p:nvSpPr>
              <p:spPr>
                <a:xfrm>
                  <a:off x="3378035" y="3126347"/>
                  <a:ext cx="341642" cy="426762"/>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CC0000"/>
                      </a:solidFill>
                      <a:latin typeface="Times New Roman" panose="02020603050405020304" pitchFamily="18" charset="0"/>
                    </a:rPr>
                    <a:t>d</a:t>
                  </a:r>
                </a:p>
              </p:txBody>
            </p:sp>
            <p:sp>
              <p:nvSpPr>
                <p:cNvPr id="27680" name="Text Box 29"/>
                <p:cNvSpPr txBox="1"/>
                <p:nvPr/>
              </p:nvSpPr>
              <p:spPr>
                <a:xfrm>
                  <a:off x="1831810" y="5402822"/>
                  <a:ext cx="341642" cy="426762"/>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CC0000"/>
                      </a:solidFill>
                      <a:latin typeface="Times New Roman" panose="02020603050405020304" pitchFamily="18" charset="0"/>
                    </a:rPr>
                    <a:t>b</a:t>
                  </a:r>
                </a:p>
              </p:txBody>
            </p:sp>
            <p:sp>
              <p:nvSpPr>
                <p:cNvPr id="27681" name="Rectangle 30"/>
                <p:cNvSpPr/>
                <p:nvPr/>
              </p:nvSpPr>
              <p:spPr>
                <a:xfrm>
                  <a:off x="506413" y="3512766"/>
                  <a:ext cx="2895600" cy="1905000"/>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27682" name="Rectangle 31"/>
                <p:cNvSpPr/>
                <p:nvPr/>
              </p:nvSpPr>
              <p:spPr>
                <a:xfrm>
                  <a:off x="1192213" y="3450853"/>
                  <a:ext cx="533400" cy="152400"/>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27683" name="Rectangle 32"/>
                <p:cNvSpPr/>
                <p:nvPr/>
              </p:nvSpPr>
              <p:spPr>
                <a:xfrm>
                  <a:off x="2297113" y="3441328"/>
                  <a:ext cx="533400" cy="152400"/>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27684" name="Text Box 33"/>
                <p:cNvSpPr txBox="1"/>
                <p:nvPr/>
              </p:nvSpPr>
              <p:spPr>
                <a:xfrm>
                  <a:off x="863013" y="3500944"/>
                  <a:ext cx="345661" cy="42686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p>
              </p:txBody>
            </p:sp>
            <p:sp>
              <p:nvSpPr>
                <p:cNvPr id="27685" name="Text Box 34"/>
                <p:cNvSpPr txBox="1"/>
                <p:nvPr/>
              </p:nvSpPr>
              <p:spPr>
                <a:xfrm>
                  <a:off x="1609785" y="3329494"/>
                  <a:ext cx="326904" cy="42686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_</a:t>
                  </a:r>
                </a:p>
              </p:txBody>
            </p:sp>
            <p:sp>
              <p:nvSpPr>
                <p:cNvPr id="27686" name="Text Box 35"/>
                <p:cNvSpPr txBox="1"/>
                <p:nvPr/>
              </p:nvSpPr>
              <p:spPr>
                <a:xfrm>
                  <a:off x="1203851" y="3558094"/>
                  <a:ext cx="473609" cy="42686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chemeClr val="accent2"/>
                      </a:solidFill>
                      <a:latin typeface="Times New Roman" panose="02020603050405020304" pitchFamily="18" charset="0"/>
                      <a:ea typeface="隶书" panose="02010509060101010101" pitchFamily="49" charset="-122"/>
                    </a:rPr>
                    <a:t>U</a:t>
                  </a:r>
                  <a:r>
                    <a:rPr lang="en-US" altLang="zh-CN" sz="2000" b="1" baseline="-25000">
                      <a:solidFill>
                        <a:schemeClr val="accent2"/>
                      </a:solidFill>
                      <a:latin typeface="Times New Roman" panose="02020603050405020304" pitchFamily="18" charset="0"/>
                      <a:ea typeface="隶书" panose="02010509060101010101" pitchFamily="49" charset="-122"/>
                    </a:rPr>
                    <a:t>3</a:t>
                  </a:r>
                  <a:endParaRPr lang="en-US" altLang="zh-CN" sz="2000" b="1" i="1">
                    <a:solidFill>
                      <a:schemeClr val="accent2"/>
                    </a:solidFill>
                    <a:latin typeface="Times New Roman" panose="02020603050405020304" pitchFamily="18" charset="0"/>
                    <a:ea typeface="隶书" panose="02010509060101010101" pitchFamily="49" charset="-122"/>
                  </a:endParaRPr>
                </a:p>
              </p:txBody>
            </p:sp>
            <p:sp>
              <p:nvSpPr>
                <p:cNvPr id="27687" name="Text Box 36"/>
                <p:cNvSpPr txBox="1"/>
                <p:nvPr/>
              </p:nvSpPr>
              <p:spPr>
                <a:xfrm>
                  <a:off x="2736263" y="3481894"/>
                  <a:ext cx="345661" cy="42686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p>
              </p:txBody>
            </p:sp>
            <p:sp>
              <p:nvSpPr>
                <p:cNvPr id="27688" name="Text Box 37"/>
                <p:cNvSpPr txBox="1"/>
                <p:nvPr/>
              </p:nvSpPr>
              <p:spPr>
                <a:xfrm>
                  <a:off x="2778187" y="3405694"/>
                  <a:ext cx="326904" cy="42686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en-US" sz="2000" b="1" dirty="0">
                    <a:solidFill>
                      <a:srgbClr val="6600FF"/>
                    </a:solidFill>
                    <a:latin typeface="Times New Roman" panose="02020603050405020304" pitchFamily="18" charset="0"/>
                  </a:endParaRPr>
                </a:p>
              </p:txBody>
            </p:sp>
            <p:sp>
              <p:nvSpPr>
                <p:cNvPr id="27689" name="Text Box 38"/>
                <p:cNvSpPr txBox="1"/>
                <p:nvPr/>
              </p:nvSpPr>
              <p:spPr>
                <a:xfrm>
                  <a:off x="2372251" y="3558094"/>
                  <a:ext cx="473609" cy="42686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chemeClr val="accent2"/>
                      </a:solidFill>
                      <a:latin typeface="Times New Roman" panose="02020603050405020304" pitchFamily="18" charset="0"/>
                      <a:ea typeface="隶书" panose="02010509060101010101" pitchFamily="49" charset="-122"/>
                    </a:rPr>
                    <a:t>U</a:t>
                  </a:r>
                  <a:r>
                    <a:rPr lang="en-US" altLang="zh-CN" sz="2000" b="1" baseline="-25000">
                      <a:solidFill>
                        <a:schemeClr val="accent2"/>
                      </a:solidFill>
                      <a:latin typeface="Times New Roman" panose="02020603050405020304" pitchFamily="18" charset="0"/>
                      <a:ea typeface="隶书" panose="02010509060101010101" pitchFamily="49" charset="-122"/>
                    </a:rPr>
                    <a:t>4</a:t>
                  </a:r>
                  <a:endParaRPr lang="en-US" altLang="zh-CN" sz="2000" b="1" i="1">
                    <a:solidFill>
                      <a:schemeClr val="accent2"/>
                    </a:solidFill>
                    <a:latin typeface="Times New Roman" panose="02020603050405020304" pitchFamily="18" charset="0"/>
                    <a:ea typeface="隶书" panose="02010509060101010101" pitchFamily="49" charset="-122"/>
                  </a:endParaRPr>
                </a:p>
              </p:txBody>
            </p:sp>
            <p:sp>
              <p:nvSpPr>
                <p:cNvPr id="27690" name="Text Box 39"/>
                <p:cNvSpPr txBox="1"/>
                <p:nvPr/>
              </p:nvSpPr>
              <p:spPr>
                <a:xfrm>
                  <a:off x="1990785" y="3329494"/>
                  <a:ext cx="326904" cy="42686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_</a:t>
                  </a:r>
                </a:p>
              </p:txBody>
            </p:sp>
          </p:grpSp>
        </p:grpSp>
      </p:grpSp>
      <p:sp>
        <p:nvSpPr>
          <p:cNvPr id="6" name="Text Box 41"/>
          <p:cNvSpPr txBox="1"/>
          <p:nvPr/>
        </p:nvSpPr>
        <p:spPr>
          <a:xfrm>
            <a:off x="6434138" y="5947887"/>
            <a:ext cx="3910012" cy="49720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zh-CN" altLang="en-US" sz="2400" b="1" dirty="0">
                <a:solidFill>
                  <a:srgbClr val="6600FF"/>
                </a:solidFill>
                <a:latin typeface="Times New Roman" panose="02020603050405020304" pitchFamily="18" charset="0"/>
              </a:rPr>
              <a:t>即</a:t>
            </a:r>
            <a:r>
              <a:rPr lang="zh-CN" altLang="en-US" sz="2400" b="1" dirty="0">
                <a:latin typeface="Times New Roman" panose="02020603050405020304" pitchFamily="18" charset="0"/>
              </a:rPr>
              <a:t>     </a:t>
            </a:r>
            <a:r>
              <a:rPr lang="zh-CN" altLang="en-US" sz="2400" b="1" dirty="0">
                <a:solidFill>
                  <a:srgbClr val="6600FF"/>
                </a:solidFill>
                <a:latin typeface="Times New Roman" panose="02020603050405020304" pitchFamily="18" charset="0"/>
                <a:sym typeface="Symbol" panose="05050102010706020507" pitchFamily="18" charset="2"/>
              </a:rPr>
              <a:t> </a:t>
            </a:r>
            <a:r>
              <a:rPr lang="en-US" altLang="zh-CN" sz="2400" b="1" i="1">
                <a:solidFill>
                  <a:srgbClr val="6600FF"/>
                </a:solidFill>
                <a:latin typeface="Times New Roman" panose="02020603050405020304" pitchFamily="18" charset="0"/>
                <a:sym typeface="Symbol" panose="05050102010706020507" pitchFamily="18" charset="2"/>
              </a:rPr>
              <a:t>U</a:t>
            </a:r>
            <a:r>
              <a:rPr lang="en-US" altLang="zh-CN" sz="2400" b="1">
                <a:solidFill>
                  <a:srgbClr val="6600FF"/>
                </a:solidFill>
                <a:latin typeface="Times New Roman" panose="02020603050405020304" pitchFamily="18" charset="0"/>
                <a:sym typeface="Symbol" panose="05050102010706020507" pitchFamily="18" charset="2"/>
              </a:rPr>
              <a:t> =  </a:t>
            </a:r>
            <a:r>
              <a:rPr lang="en-US" altLang="zh-CN" sz="2400" b="1" i="1">
                <a:solidFill>
                  <a:srgbClr val="6600FF"/>
                </a:solidFill>
                <a:latin typeface="Times New Roman" panose="02020603050405020304" pitchFamily="18" charset="0"/>
                <a:sym typeface="Symbol" panose="05050102010706020507" pitchFamily="18" charset="2"/>
              </a:rPr>
              <a:t>E</a:t>
            </a:r>
          </a:p>
        </p:txBody>
      </p:sp>
      <p:sp>
        <p:nvSpPr>
          <p:cNvPr id="47" name="Rectangle 14"/>
          <p:cNvSpPr txBox="1">
            <a:spLocks noChangeArrowheads="1"/>
          </p:cNvSpPr>
          <p:nvPr/>
        </p:nvSpPr>
        <p:spPr bwMode="auto">
          <a:xfrm>
            <a:off x="2712085" y="308610"/>
            <a:ext cx="6084888" cy="517525"/>
          </a:xfrm>
          <a:prstGeom prst="rect">
            <a:avLst/>
          </a:prstGeom>
          <a:noFill/>
          <a:ln>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32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微软雅黑" panose="020B0503020204020204" charset="-122"/>
              </a:rPr>
              <a:t>1.5.2</a:t>
            </a:r>
            <a:r>
              <a:rPr kumimoji="0" lang="zh-CN" altLang="en-US" sz="32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微软雅黑" panose="020B0503020204020204" charset="-122"/>
              </a:rPr>
              <a:t>　基尔霍夫电压定律</a:t>
            </a:r>
            <a:r>
              <a:rPr kumimoji="0" lang="en-US" altLang="zh-CN" sz="32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微软雅黑" panose="020B0503020204020204" charset="-122"/>
              </a:rPr>
              <a:t>(KVL)</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654"/>
                                        </p:tgtEl>
                                        <p:attrNameLst>
                                          <p:attrName>style.visibility</p:attrName>
                                        </p:attrNameLst>
                                      </p:cBhvr>
                                      <p:to>
                                        <p:strVal val="visible"/>
                                      </p:to>
                                    </p:set>
                                    <p:animEffect transition="in" filter="wipe(left)">
                                      <p:cBhvr>
                                        <p:cTn id="7" dur="500"/>
                                        <p:tgtEl>
                                          <p:spTgt spid="276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655"/>
                                        </p:tgtEl>
                                        <p:attrNameLst>
                                          <p:attrName>style.visibility</p:attrName>
                                        </p:attrNameLst>
                                      </p:cBhvr>
                                      <p:to>
                                        <p:strVal val="visible"/>
                                      </p:to>
                                    </p:set>
                                    <p:animEffect transition="in" filter="wipe(left)">
                                      <p:cBhvr>
                                        <p:cTn id="12" dur="500"/>
                                        <p:tgtEl>
                                          <p:spTgt spid="276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656"/>
                                        </p:tgtEl>
                                        <p:attrNameLst>
                                          <p:attrName>style.visibility</p:attrName>
                                        </p:attrNameLst>
                                      </p:cBhvr>
                                      <p:to>
                                        <p:strVal val="visible"/>
                                      </p:to>
                                    </p:set>
                                    <p:animEffect transition="in" filter="wipe(left)">
                                      <p:cBhvr>
                                        <p:cTn id="17" dur="500"/>
                                        <p:tgtEl>
                                          <p:spTgt spid="2765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7661"/>
                                        </p:tgtEl>
                                        <p:attrNameLst>
                                          <p:attrName>style.visibility</p:attrName>
                                        </p:attrNameLst>
                                      </p:cBhvr>
                                      <p:to>
                                        <p:strVal val="visible"/>
                                      </p:to>
                                    </p:set>
                                    <p:animEffect transition="in" filter="blinds(horizontal)">
                                      <p:cBhvr>
                                        <p:cTn id="27" dur="500"/>
                                        <p:tgtEl>
                                          <p:spTgt spid="2766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7662"/>
                                        </p:tgtEl>
                                        <p:attrNameLst>
                                          <p:attrName>style.visibility</p:attrName>
                                        </p:attrNameLst>
                                      </p:cBhvr>
                                      <p:to>
                                        <p:strVal val="visible"/>
                                      </p:to>
                                    </p:set>
                                    <p:animEffect transition="in" filter="blinds(horizontal)">
                                      <p:cBhvr>
                                        <p:cTn id="32" dur="500"/>
                                        <p:tgtEl>
                                          <p:spTgt spid="2766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7663"/>
                                        </p:tgtEl>
                                        <p:attrNameLst>
                                          <p:attrName>style.visibility</p:attrName>
                                        </p:attrNameLst>
                                      </p:cBhvr>
                                      <p:to>
                                        <p:strVal val="visible"/>
                                      </p:to>
                                    </p:set>
                                    <p:animEffect transition="in" filter="blinds(horizontal)">
                                      <p:cBhvr>
                                        <p:cTn id="37" dur="500"/>
                                        <p:tgtEl>
                                          <p:spTgt spid="2766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linds(horizontal)">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p:bldP spid="27655" grpId="0"/>
      <p:bldP spid="27656" grpId="0"/>
      <p:bldP spid="27661" grpId="0"/>
      <p:bldP spid="27662" grpId="0"/>
      <p:bldP spid="27663"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p:nvPr/>
        </p:nvSpPr>
        <p:spPr>
          <a:xfrm>
            <a:off x="2279650" y="457994"/>
            <a:ext cx="5791200" cy="56515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en-US" altLang="zh-CN" sz="2800" b="1">
                <a:solidFill>
                  <a:schemeClr val="tx2"/>
                </a:solidFill>
                <a:latin typeface="微软雅黑" panose="020B0503020204020204" charset="-122"/>
                <a:ea typeface="微软雅黑" panose="020B0503020204020204" charset="-122"/>
                <a:cs typeface="微软雅黑" panose="020B0503020204020204" charset="-122"/>
              </a:rPr>
              <a:t>KVL </a:t>
            </a:r>
            <a:r>
              <a:rPr lang="zh-CN" altLang="en-US" sz="2800" b="1" dirty="0">
                <a:solidFill>
                  <a:schemeClr val="tx2"/>
                </a:solidFill>
                <a:latin typeface="微软雅黑" panose="020B0503020204020204" charset="-122"/>
                <a:ea typeface="微软雅黑" panose="020B0503020204020204" charset="-122"/>
                <a:cs typeface="微软雅黑" panose="020B0503020204020204" charset="-122"/>
              </a:rPr>
              <a:t>推广应用于假想的闭合回路</a:t>
            </a:r>
          </a:p>
        </p:txBody>
      </p:sp>
      <p:sp>
        <p:nvSpPr>
          <p:cNvPr id="28675" name="Text Box 3"/>
          <p:cNvSpPr txBox="1"/>
          <p:nvPr/>
        </p:nvSpPr>
        <p:spPr>
          <a:xfrm>
            <a:off x="2914650" y="5040154"/>
            <a:ext cx="2590800" cy="49720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10000"/>
              </a:lnSpc>
              <a:spcBef>
                <a:spcPct val="0"/>
              </a:spcBef>
              <a:buNone/>
            </a:pPr>
            <a:r>
              <a:rPr lang="en-US" altLang="zh-CN" sz="2400" b="1" i="1">
                <a:solidFill>
                  <a:schemeClr val="accent2"/>
                </a:solidFill>
                <a:latin typeface="Times New Roman" panose="02020603050405020304" pitchFamily="18" charset="0"/>
                <a:ea typeface="隶书" panose="02010509060101010101" pitchFamily="49" charset="-122"/>
              </a:rPr>
              <a:t>E</a:t>
            </a:r>
            <a:r>
              <a:rPr lang="en-US" altLang="zh-CN" sz="2400" b="1" i="1">
                <a:solidFill>
                  <a:schemeClr val="accent2"/>
                </a:solidFill>
                <a:latin typeface="Times New Roman" panose="02020603050405020304" pitchFamily="18" charset="0"/>
                <a:ea typeface="隶书" panose="02010509060101010101" pitchFamily="49" charset="-122"/>
                <a:sym typeface="Symbol" panose="05050102010706020507" pitchFamily="18" charset="2"/>
              </a:rPr>
              <a:t></a:t>
            </a:r>
            <a:r>
              <a:rPr lang="en-US" altLang="zh-CN" sz="2400" b="1" i="1">
                <a:solidFill>
                  <a:schemeClr val="accent2"/>
                </a:solidFill>
                <a:latin typeface="Times New Roman" panose="02020603050405020304" pitchFamily="18" charset="0"/>
                <a:ea typeface="隶书" panose="02010509060101010101" pitchFamily="49" charset="-122"/>
              </a:rPr>
              <a:t> IR</a:t>
            </a:r>
            <a:r>
              <a:rPr lang="en-US" altLang="zh-CN" sz="2400" b="1" i="1">
                <a:solidFill>
                  <a:schemeClr val="accent2"/>
                </a:solidFill>
                <a:latin typeface="Times New Roman" panose="02020603050405020304" pitchFamily="18" charset="0"/>
                <a:ea typeface="隶书" panose="02010509060101010101" pitchFamily="49" charset="-122"/>
                <a:sym typeface="Symbol" panose="05050102010706020507" pitchFamily="18" charset="2"/>
              </a:rPr>
              <a:t></a:t>
            </a:r>
            <a:r>
              <a:rPr lang="en-US" altLang="zh-CN" sz="2400" b="1" i="1">
                <a:solidFill>
                  <a:schemeClr val="accent2"/>
                </a:solidFill>
                <a:latin typeface="Times New Roman" panose="02020603050405020304" pitchFamily="18" charset="0"/>
                <a:ea typeface="隶书" panose="02010509060101010101" pitchFamily="49" charset="-122"/>
              </a:rPr>
              <a:t> U </a:t>
            </a:r>
            <a:r>
              <a:rPr lang="en-US" altLang="zh-CN" sz="2400" b="1">
                <a:solidFill>
                  <a:schemeClr val="accent2"/>
                </a:solidFill>
                <a:latin typeface="Times New Roman" panose="02020603050405020304" pitchFamily="18" charset="0"/>
                <a:ea typeface="隶书" panose="02010509060101010101" pitchFamily="49" charset="-122"/>
              </a:rPr>
              <a:t>= 0</a:t>
            </a:r>
          </a:p>
        </p:txBody>
      </p:sp>
      <p:sp>
        <p:nvSpPr>
          <p:cNvPr id="28676" name="Text Box 4"/>
          <p:cNvSpPr txBox="1"/>
          <p:nvPr/>
        </p:nvSpPr>
        <p:spPr>
          <a:xfrm>
            <a:off x="3448050" y="5605304"/>
            <a:ext cx="2133600" cy="49720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en-US" altLang="zh-CN" sz="2400" b="1" i="1">
                <a:solidFill>
                  <a:schemeClr val="accent2"/>
                </a:solidFill>
                <a:latin typeface="Times New Roman" panose="02020603050405020304" pitchFamily="18" charset="0"/>
                <a:ea typeface="隶书" panose="02010509060101010101" pitchFamily="49" charset="-122"/>
              </a:rPr>
              <a:t>U </a:t>
            </a:r>
            <a:r>
              <a:rPr lang="en-US" altLang="zh-CN" sz="2400" b="1">
                <a:solidFill>
                  <a:schemeClr val="accent2"/>
                </a:solidFill>
                <a:latin typeface="Times New Roman" panose="02020603050405020304" pitchFamily="18" charset="0"/>
                <a:ea typeface="隶书" panose="02010509060101010101" pitchFamily="49" charset="-122"/>
              </a:rPr>
              <a:t>= </a:t>
            </a:r>
            <a:r>
              <a:rPr lang="en-US" altLang="zh-CN" sz="2400" b="1" i="1">
                <a:solidFill>
                  <a:schemeClr val="accent2"/>
                </a:solidFill>
                <a:latin typeface="Times New Roman" panose="02020603050405020304" pitchFamily="18" charset="0"/>
                <a:ea typeface="隶书" panose="02010509060101010101" pitchFamily="49" charset="-122"/>
              </a:rPr>
              <a:t>E </a:t>
            </a:r>
            <a:r>
              <a:rPr lang="en-US" altLang="zh-CN" sz="2400" b="1" i="1">
                <a:solidFill>
                  <a:schemeClr val="accent2"/>
                </a:solidFill>
                <a:latin typeface="Times New Roman" panose="02020603050405020304" pitchFamily="18" charset="0"/>
                <a:ea typeface="隶书" panose="02010509060101010101" pitchFamily="49" charset="-122"/>
                <a:sym typeface="Symbol" panose="05050102010706020507" pitchFamily="18" charset="2"/>
              </a:rPr>
              <a:t></a:t>
            </a:r>
            <a:r>
              <a:rPr lang="en-US" altLang="zh-CN" sz="2400" b="1" i="1">
                <a:solidFill>
                  <a:schemeClr val="accent2"/>
                </a:solidFill>
                <a:latin typeface="Times New Roman" panose="02020603050405020304" pitchFamily="18" charset="0"/>
                <a:ea typeface="隶书" panose="02010509060101010101" pitchFamily="49" charset="-122"/>
              </a:rPr>
              <a:t> IR</a:t>
            </a:r>
          </a:p>
        </p:txBody>
      </p:sp>
      <p:sp>
        <p:nvSpPr>
          <p:cNvPr id="28677" name="Text Box 5"/>
          <p:cNvSpPr txBox="1"/>
          <p:nvPr/>
        </p:nvSpPr>
        <p:spPr>
          <a:xfrm>
            <a:off x="2483644" y="5573554"/>
            <a:ext cx="488950" cy="49720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zh-CN" altLang="en-US" sz="2400" b="1" dirty="0">
                <a:latin typeface="Times New Roman" panose="02020603050405020304" pitchFamily="18" charset="0"/>
              </a:rPr>
              <a:t>或</a:t>
            </a:r>
          </a:p>
        </p:txBody>
      </p:sp>
      <p:sp>
        <p:nvSpPr>
          <p:cNvPr id="28678" name="Text Box 6"/>
          <p:cNvSpPr txBox="1"/>
          <p:nvPr/>
        </p:nvSpPr>
        <p:spPr>
          <a:xfrm>
            <a:off x="2762250" y="4430554"/>
            <a:ext cx="3200400" cy="49720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zh-CN" altLang="en-US" sz="2400" b="1" dirty="0">
                <a:solidFill>
                  <a:srgbClr val="FF6600"/>
                </a:solidFill>
                <a:latin typeface="Times New Roman" panose="02020603050405020304" pitchFamily="18" charset="0"/>
              </a:rPr>
              <a:t>根据 </a:t>
            </a:r>
            <a:r>
              <a:rPr lang="en-US" altLang="zh-CN" sz="2400" b="1">
                <a:solidFill>
                  <a:srgbClr val="FF6600"/>
                </a:solidFill>
                <a:latin typeface="Times New Roman" panose="02020603050405020304" pitchFamily="18" charset="0"/>
              </a:rPr>
              <a:t>KVL </a:t>
            </a:r>
            <a:r>
              <a:rPr lang="zh-CN" altLang="en-US" sz="2400" b="1" dirty="0">
                <a:solidFill>
                  <a:srgbClr val="FF6600"/>
                </a:solidFill>
                <a:latin typeface="Times New Roman" panose="02020603050405020304" pitchFamily="18" charset="0"/>
              </a:rPr>
              <a:t>可列出</a:t>
            </a:r>
          </a:p>
        </p:txBody>
      </p:sp>
      <p:sp>
        <p:nvSpPr>
          <p:cNvPr id="28679" name="未知"/>
          <p:cNvSpPr/>
          <p:nvPr/>
        </p:nvSpPr>
        <p:spPr>
          <a:xfrm flipH="1">
            <a:off x="3752850" y="1981200"/>
            <a:ext cx="609600" cy="1676400"/>
          </a:xfrm>
          <a:custGeom>
            <a:avLst/>
            <a:gdLst>
              <a:gd name="txL" fmla="*/ 0 w 384"/>
              <a:gd name="txT" fmla="*/ 0 h 1056"/>
              <a:gd name="txR" fmla="*/ 384 w 384"/>
              <a:gd name="txB" fmla="*/ 1056 h 1056"/>
            </a:gdLst>
            <a:ahLst/>
            <a:cxnLst>
              <a:cxn ang="0">
                <a:pos x="0" y="2147483647"/>
              </a:cxn>
              <a:cxn ang="0">
                <a:pos x="0" y="0"/>
              </a:cxn>
              <a:cxn ang="0">
                <a:pos x="2147483647" y="0"/>
              </a:cxn>
              <a:cxn ang="0">
                <a:pos x="2147483647" y="2147483647"/>
              </a:cxn>
              <a:cxn ang="0">
                <a:pos x="2147483647" y="2147483647"/>
              </a:cxn>
              <a:cxn ang="0">
                <a:pos x="2147483647" y="2147483647"/>
              </a:cxn>
            </a:cxnLst>
            <a:rect l="txL" t="txT" r="txR" b="txB"/>
            <a:pathLst>
              <a:path w="384" h="1056">
                <a:moveTo>
                  <a:pt x="0" y="240"/>
                </a:moveTo>
                <a:lnTo>
                  <a:pt x="0" y="0"/>
                </a:lnTo>
                <a:lnTo>
                  <a:pt x="384" y="0"/>
                </a:lnTo>
                <a:lnTo>
                  <a:pt x="384" y="1056"/>
                </a:lnTo>
                <a:lnTo>
                  <a:pt x="48" y="1056"/>
                </a:lnTo>
                <a:lnTo>
                  <a:pt x="36" y="732"/>
                </a:lnTo>
              </a:path>
            </a:pathLst>
          </a:custGeom>
          <a:noFill/>
          <a:ln w="38100" cap="flat" cmpd="sng">
            <a:solidFill>
              <a:srgbClr val="CC00CC">
                <a:alpha val="100000"/>
              </a:srgbClr>
            </a:solidFill>
            <a:prstDash val="sysDot"/>
            <a:miter lim="800000"/>
            <a:headEnd type="none" w="med" len="med"/>
            <a:tailEnd type="triangle" w="med" len="lg"/>
          </a:ln>
        </p:spPr>
        <p:txBody>
          <a:bodyPr/>
          <a:lstStyle/>
          <a:p>
            <a:endParaRPr lang="zh-CN" altLang="en-US"/>
          </a:p>
        </p:txBody>
      </p:sp>
      <p:grpSp>
        <p:nvGrpSpPr>
          <p:cNvPr id="28680" name="Group 8"/>
          <p:cNvGrpSpPr/>
          <p:nvPr/>
        </p:nvGrpSpPr>
        <p:grpSpPr>
          <a:xfrm>
            <a:off x="2635250" y="1524000"/>
            <a:ext cx="2260600" cy="2667000"/>
            <a:chOff x="6" y="0"/>
            <a:chExt cx="1424" cy="1680"/>
          </a:xfrm>
        </p:grpSpPr>
        <p:sp>
          <p:nvSpPr>
            <p:cNvPr id="28710" name="Line 9"/>
            <p:cNvSpPr/>
            <p:nvPr/>
          </p:nvSpPr>
          <p:spPr>
            <a:xfrm>
              <a:off x="426" y="1037"/>
              <a:ext cx="0" cy="624"/>
            </a:xfrm>
            <a:prstGeom prst="line">
              <a:avLst/>
            </a:prstGeom>
            <a:ln w="38100" cap="flat" cmpd="sng">
              <a:solidFill>
                <a:schemeClr val="tx1"/>
              </a:solidFill>
              <a:prstDash val="solid"/>
              <a:headEnd type="none" w="med" len="med"/>
              <a:tailEnd type="none" w="med" len="med"/>
            </a:ln>
          </p:spPr>
        </p:sp>
        <p:sp>
          <p:nvSpPr>
            <p:cNvPr id="28711" name="Text Box 10"/>
            <p:cNvSpPr txBox="1"/>
            <p:nvPr/>
          </p:nvSpPr>
          <p:spPr>
            <a:xfrm>
              <a:off x="6" y="396"/>
              <a:ext cx="232" cy="27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200" b="1" i="1">
                  <a:solidFill>
                    <a:schemeClr val="accent2"/>
                  </a:solidFill>
                  <a:latin typeface="Times New Roman" panose="02020603050405020304" pitchFamily="18" charset="0"/>
                  <a:ea typeface="隶书" panose="02010509060101010101" pitchFamily="49" charset="-122"/>
                </a:rPr>
                <a:t>E</a:t>
              </a:r>
            </a:p>
          </p:txBody>
        </p:sp>
        <p:sp>
          <p:nvSpPr>
            <p:cNvPr id="28712" name="Text Box 11"/>
            <p:cNvSpPr txBox="1"/>
            <p:nvPr/>
          </p:nvSpPr>
          <p:spPr>
            <a:xfrm>
              <a:off x="61" y="1323"/>
              <a:ext cx="184" cy="27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200" b="1" i="1">
                  <a:solidFill>
                    <a:schemeClr val="accent2"/>
                  </a:solidFill>
                  <a:latin typeface="Times New Roman" panose="02020603050405020304" pitchFamily="18" charset="0"/>
                </a:rPr>
                <a:t>I</a:t>
              </a:r>
            </a:p>
          </p:txBody>
        </p:sp>
        <p:sp>
          <p:nvSpPr>
            <p:cNvPr id="28713" name="Text Box 12"/>
            <p:cNvSpPr txBox="1"/>
            <p:nvPr/>
          </p:nvSpPr>
          <p:spPr>
            <a:xfrm>
              <a:off x="1068" y="741"/>
              <a:ext cx="362" cy="271"/>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200" b="1" i="1">
                  <a:solidFill>
                    <a:schemeClr val="accent2"/>
                  </a:solidFill>
                  <a:latin typeface="Times New Roman" panose="02020603050405020304" pitchFamily="18" charset="0"/>
                </a:rPr>
                <a:t>U</a:t>
              </a:r>
              <a:endParaRPr lang="en-US" altLang="zh-CN" sz="2200" b="1">
                <a:solidFill>
                  <a:schemeClr val="accent2"/>
                </a:solidFill>
                <a:latin typeface="Times New Roman" panose="02020603050405020304" pitchFamily="18" charset="0"/>
              </a:endParaRPr>
            </a:p>
          </p:txBody>
        </p:sp>
        <p:sp>
          <p:nvSpPr>
            <p:cNvPr id="28714" name="Line 13"/>
            <p:cNvSpPr/>
            <p:nvPr/>
          </p:nvSpPr>
          <p:spPr>
            <a:xfrm>
              <a:off x="426" y="461"/>
              <a:ext cx="0" cy="624"/>
            </a:xfrm>
            <a:prstGeom prst="line">
              <a:avLst/>
            </a:prstGeom>
            <a:ln w="38100" cap="flat" cmpd="sng">
              <a:solidFill>
                <a:schemeClr val="tx1"/>
              </a:solidFill>
              <a:prstDash val="solid"/>
              <a:headEnd type="none" w="med" len="med"/>
              <a:tailEnd type="none" w="med" len="med"/>
            </a:ln>
          </p:spPr>
        </p:sp>
        <p:sp>
          <p:nvSpPr>
            <p:cNvPr id="28715" name="Line 14"/>
            <p:cNvSpPr/>
            <p:nvPr/>
          </p:nvSpPr>
          <p:spPr>
            <a:xfrm>
              <a:off x="426" y="29"/>
              <a:ext cx="0" cy="624"/>
            </a:xfrm>
            <a:prstGeom prst="line">
              <a:avLst/>
            </a:prstGeom>
            <a:ln w="38100" cap="flat" cmpd="sng">
              <a:solidFill>
                <a:schemeClr val="tx1"/>
              </a:solidFill>
              <a:prstDash val="solid"/>
              <a:headEnd type="none" w="med" len="med"/>
              <a:tailEnd type="none" w="med" len="med"/>
            </a:ln>
          </p:spPr>
        </p:sp>
        <p:sp>
          <p:nvSpPr>
            <p:cNvPr id="28716" name="Text Box 15"/>
            <p:cNvSpPr txBox="1"/>
            <p:nvPr/>
          </p:nvSpPr>
          <p:spPr>
            <a:xfrm>
              <a:off x="99" y="900"/>
              <a:ext cx="232" cy="27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200" b="1" i="1">
                  <a:solidFill>
                    <a:schemeClr val="accent2"/>
                  </a:solidFill>
                  <a:latin typeface="Times New Roman" panose="02020603050405020304" pitchFamily="18" charset="0"/>
                  <a:ea typeface="隶书" panose="02010509060101010101" pitchFamily="49" charset="-122"/>
                </a:rPr>
                <a:t>R</a:t>
              </a:r>
            </a:p>
          </p:txBody>
        </p:sp>
        <p:sp>
          <p:nvSpPr>
            <p:cNvPr id="28717" name="Line 16"/>
            <p:cNvSpPr/>
            <p:nvPr/>
          </p:nvSpPr>
          <p:spPr>
            <a:xfrm rot="-5400000" flipV="1">
              <a:off x="158" y="1464"/>
              <a:ext cx="336" cy="0"/>
            </a:xfrm>
            <a:prstGeom prst="line">
              <a:avLst/>
            </a:prstGeom>
            <a:ln w="38100" cap="flat" cmpd="sng">
              <a:solidFill>
                <a:schemeClr val="accent2"/>
              </a:solidFill>
              <a:prstDash val="solid"/>
              <a:headEnd type="none" w="med" len="med"/>
              <a:tailEnd type="stealth" w="med" len="lg"/>
            </a:ln>
          </p:spPr>
        </p:sp>
        <p:sp>
          <p:nvSpPr>
            <p:cNvPr id="28718" name="Text Box 17"/>
            <p:cNvSpPr txBox="1"/>
            <p:nvPr/>
          </p:nvSpPr>
          <p:spPr>
            <a:xfrm>
              <a:off x="1107" y="113"/>
              <a:ext cx="216" cy="27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200" b="1">
                  <a:solidFill>
                    <a:srgbClr val="6600FF"/>
                  </a:solidFill>
                  <a:latin typeface="Times New Roman" panose="02020603050405020304" pitchFamily="18" charset="0"/>
                </a:rPr>
                <a:t>+</a:t>
              </a:r>
            </a:p>
          </p:txBody>
        </p:sp>
        <p:sp>
          <p:nvSpPr>
            <p:cNvPr id="28719" name="Text Box 18"/>
            <p:cNvSpPr txBox="1"/>
            <p:nvPr/>
          </p:nvSpPr>
          <p:spPr>
            <a:xfrm>
              <a:off x="1118" y="1236"/>
              <a:ext cx="203" cy="27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200" b="1">
                  <a:solidFill>
                    <a:srgbClr val="6600FF"/>
                  </a:solidFill>
                  <a:latin typeface="Times New Roman" panose="02020603050405020304" pitchFamily="18" charset="0"/>
                </a:rPr>
                <a:t>_</a:t>
              </a:r>
            </a:p>
          </p:txBody>
        </p:sp>
        <p:sp>
          <p:nvSpPr>
            <p:cNvPr id="28720" name="Text Box 19"/>
            <p:cNvSpPr txBox="1"/>
            <p:nvPr/>
          </p:nvSpPr>
          <p:spPr>
            <a:xfrm>
              <a:off x="135" y="149"/>
              <a:ext cx="216" cy="27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200" b="1">
                  <a:solidFill>
                    <a:srgbClr val="6600FF"/>
                  </a:solidFill>
                  <a:latin typeface="Times New Roman" panose="02020603050405020304" pitchFamily="18" charset="0"/>
                </a:rPr>
                <a:t>+</a:t>
              </a:r>
            </a:p>
          </p:txBody>
        </p:sp>
        <p:sp>
          <p:nvSpPr>
            <p:cNvPr id="28721" name="Text Box 20"/>
            <p:cNvSpPr txBox="1"/>
            <p:nvPr/>
          </p:nvSpPr>
          <p:spPr>
            <a:xfrm>
              <a:off x="134" y="497"/>
              <a:ext cx="203" cy="27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200" b="1">
                  <a:solidFill>
                    <a:srgbClr val="6600FF"/>
                  </a:solidFill>
                  <a:latin typeface="Times New Roman" panose="02020603050405020304" pitchFamily="18" charset="0"/>
                </a:rPr>
                <a:t>_</a:t>
              </a:r>
            </a:p>
          </p:txBody>
        </p:sp>
        <p:sp useBgFill="1">
          <p:nvSpPr>
            <p:cNvPr id="28722" name="Rectangle 21"/>
            <p:cNvSpPr/>
            <p:nvPr/>
          </p:nvSpPr>
          <p:spPr>
            <a:xfrm rot="-5400000">
              <a:off x="266" y="1032"/>
              <a:ext cx="336" cy="96"/>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200" b="1" dirty="0">
                <a:latin typeface="Times New Roman" panose="02020603050405020304" pitchFamily="18" charset="0"/>
              </a:endParaRPr>
            </a:p>
          </p:txBody>
        </p:sp>
        <p:sp>
          <p:nvSpPr>
            <p:cNvPr id="28723" name="Oval 22"/>
            <p:cNvSpPr/>
            <p:nvPr/>
          </p:nvSpPr>
          <p:spPr>
            <a:xfrm>
              <a:off x="1190" y="0"/>
              <a:ext cx="48" cy="4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200" b="1" dirty="0">
                <a:latin typeface="Times New Roman" panose="02020603050405020304" pitchFamily="18" charset="0"/>
              </a:endParaRPr>
            </a:p>
          </p:txBody>
        </p:sp>
        <p:sp>
          <p:nvSpPr>
            <p:cNvPr id="28724" name="Oval 23"/>
            <p:cNvSpPr/>
            <p:nvPr/>
          </p:nvSpPr>
          <p:spPr>
            <a:xfrm>
              <a:off x="278" y="384"/>
              <a:ext cx="288" cy="28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200" b="1" dirty="0">
                <a:latin typeface="Times New Roman" panose="02020603050405020304" pitchFamily="18" charset="0"/>
              </a:endParaRPr>
            </a:p>
          </p:txBody>
        </p:sp>
        <p:sp>
          <p:nvSpPr>
            <p:cNvPr id="28725" name="Line 24"/>
            <p:cNvSpPr/>
            <p:nvPr/>
          </p:nvSpPr>
          <p:spPr>
            <a:xfrm>
              <a:off x="422" y="24"/>
              <a:ext cx="768" cy="0"/>
            </a:xfrm>
            <a:prstGeom prst="line">
              <a:avLst/>
            </a:prstGeom>
            <a:ln w="38100" cap="flat" cmpd="sng">
              <a:solidFill>
                <a:schemeClr val="tx1"/>
              </a:solidFill>
              <a:prstDash val="solid"/>
              <a:headEnd type="none" w="med" len="med"/>
              <a:tailEnd type="none" w="med" len="med"/>
            </a:ln>
          </p:spPr>
        </p:sp>
        <p:sp>
          <p:nvSpPr>
            <p:cNvPr id="28726" name="Oval 25"/>
            <p:cNvSpPr/>
            <p:nvPr/>
          </p:nvSpPr>
          <p:spPr>
            <a:xfrm>
              <a:off x="1190" y="1632"/>
              <a:ext cx="48" cy="4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200" b="1" dirty="0">
                <a:latin typeface="Times New Roman" panose="02020603050405020304" pitchFamily="18" charset="0"/>
              </a:endParaRPr>
            </a:p>
          </p:txBody>
        </p:sp>
        <p:sp>
          <p:nvSpPr>
            <p:cNvPr id="28727" name="Line 26"/>
            <p:cNvSpPr/>
            <p:nvPr/>
          </p:nvSpPr>
          <p:spPr>
            <a:xfrm>
              <a:off x="422" y="1656"/>
              <a:ext cx="768" cy="0"/>
            </a:xfrm>
            <a:prstGeom prst="line">
              <a:avLst/>
            </a:prstGeom>
            <a:ln w="38100" cap="flat" cmpd="sng">
              <a:solidFill>
                <a:schemeClr val="tx1"/>
              </a:solidFill>
              <a:prstDash val="solid"/>
              <a:headEnd type="none" w="med" len="med"/>
              <a:tailEnd type="none" w="med" len="med"/>
            </a:ln>
          </p:spPr>
        </p:sp>
      </p:grpSp>
      <p:grpSp>
        <p:nvGrpSpPr>
          <p:cNvPr id="4" name="Group 27"/>
          <p:cNvGrpSpPr/>
          <p:nvPr/>
        </p:nvGrpSpPr>
        <p:grpSpPr>
          <a:xfrm>
            <a:off x="6267450" y="1360488"/>
            <a:ext cx="3200400" cy="2868612"/>
            <a:chOff x="0" y="0"/>
            <a:chExt cx="2016" cy="1807"/>
          </a:xfrm>
        </p:grpSpPr>
        <p:sp>
          <p:nvSpPr>
            <p:cNvPr id="28697" name="Line 28"/>
            <p:cNvSpPr/>
            <p:nvPr/>
          </p:nvSpPr>
          <p:spPr>
            <a:xfrm>
              <a:off x="1023" y="336"/>
              <a:ext cx="0" cy="816"/>
            </a:xfrm>
            <a:prstGeom prst="line">
              <a:avLst/>
            </a:prstGeom>
            <a:ln w="38100" cap="flat" cmpd="sng">
              <a:solidFill>
                <a:schemeClr val="tx1"/>
              </a:solidFill>
              <a:prstDash val="solid"/>
              <a:headEnd type="none" w="med" len="med"/>
              <a:tailEnd type="none" w="med" len="med"/>
            </a:ln>
          </p:spPr>
        </p:sp>
        <p:sp>
          <p:nvSpPr>
            <p:cNvPr id="28698" name="Line 29"/>
            <p:cNvSpPr/>
            <p:nvPr/>
          </p:nvSpPr>
          <p:spPr>
            <a:xfrm rot="-3308606" flipH="1" flipV="1">
              <a:off x="1382" y="928"/>
              <a:ext cx="18" cy="882"/>
            </a:xfrm>
            <a:prstGeom prst="line">
              <a:avLst/>
            </a:prstGeom>
            <a:ln w="38100" cap="flat" cmpd="sng">
              <a:solidFill>
                <a:schemeClr val="tx1"/>
              </a:solidFill>
              <a:prstDash val="solid"/>
              <a:headEnd type="none" w="med" len="med"/>
              <a:tailEnd type="none" w="med" len="med"/>
            </a:ln>
          </p:spPr>
        </p:sp>
        <p:sp>
          <p:nvSpPr>
            <p:cNvPr id="28699" name="Line 30"/>
            <p:cNvSpPr/>
            <p:nvPr/>
          </p:nvSpPr>
          <p:spPr>
            <a:xfrm rot="3308606" flipV="1">
              <a:off x="671" y="958"/>
              <a:ext cx="4" cy="838"/>
            </a:xfrm>
            <a:prstGeom prst="line">
              <a:avLst/>
            </a:prstGeom>
            <a:ln w="38100" cap="flat" cmpd="sng">
              <a:solidFill>
                <a:schemeClr val="tx1"/>
              </a:solidFill>
              <a:prstDash val="solid"/>
              <a:headEnd type="none" w="med" len="med"/>
              <a:tailEnd type="none" w="med" len="med"/>
            </a:ln>
          </p:spPr>
        </p:sp>
        <p:sp>
          <p:nvSpPr>
            <p:cNvPr id="28700" name="Text Box 31"/>
            <p:cNvSpPr txBox="1"/>
            <p:nvPr/>
          </p:nvSpPr>
          <p:spPr>
            <a:xfrm>
              <a:off x="897" y="0"/>
              <a:ext cx="242" cy="27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200" b="1">
                  <a:latin typeface="Times New Roman" panose="02020603050405020304" pitchFamily="18" charset="0"/>
                </a:rPr>
                <a:t>A</a:t>
              </a:r>
            </a:p>
          </p:txBody>
        </p:sp>
        <p:sp>
          <p:nvSpPr>
            <p:cNvPr id="28701" name="Text Box 32"/>
            <p:cNvSpPr txBox="1"/>
            <p:nvPr/>
          </p:nvSpPr>
          <p:spPr>
            <a:xfrm>
              <a:off x="1784" y="1536"/>
              <a:ext cx="232" cy="27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200" b="1">
                  <a:latin typeface="Times New Roman" panose="02020603050405020304" pitchFamily="18" charset="0"/>
                </a:rPr>
                <a:t>B</a:t>
              </a:r>
            </a:p>
          </p:txBody>
        </p:sp>
        <p:sp>
          <p:nvSpPr>
            <p:cNvPr id="28702" name="Text Box 33"/>
            <p:cNvSpPr txBox="1"/>
            <p:nvPr/>
          </p:nvSpPr>
          <p:spPr>
            <a:xfrm>
              <a:off x="0" y="1536"/>
              <a:ext cx="242" cy="27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200" b="1">
                  <a:latin typeface="Times New Roman" panose="02020603050405020304" pitchFamily="18" charset="0"/>
                </a:rPr>
                <a:t>C</a:t>
              </a:r>
            </a:p>
          </p:txBody>
        </p:sp>
        <p:sp>
          <p:nvSpPr>
            <p:cNvPr id="28703" name="Oval 34"/>
            <p:cNvSpPr/>
            <p:nvPr/>
          </p:nvSpPr>
          <p:spPr>
            <a:xfrm flipH="1">
              <a:off x="1774" y="1608"/>
              <a:ext cx="48" cy="4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200" b="1" dirty="0">
                <a:latin typeface="Times New Roman" panose="02020603050405020304" pitchFamily="18" charset="0"/>
              </a:endParaRPr>
            </a:p>
          </p:txBody>
        </p:sp>
        <p:sp>
          <p:nvSpPr>
            <p:cNvPr id="28704" name="Oval 35"/>
            <p:cNvSpPr/>
            <p:nvPr/>
          </p:nvSpPr>
          <p:spPr>
            <a:xfrm flipH="1">
              <a:off x="288" y="1596"/>
              <a:ext cx="48" cy="4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200" b="1" dirty="0">
                <a:latin typeface="Times New Roman" panose="02020603050405020304" pitchFamily="18" charset="0"/>
              </a:endParaRPr>
            </a:p>
          </p:txBody>
        </p:sp>
        <p:sp>
          <p:nvSpPr>
            <p:cNvPr id="28705" name="Oval 36"/>
            <p:cNvSpPr/>
            <p:nvPr/>
          </p:nvSpPr>
          <p:spPr>
            <a:xfrm flipH="1">
              <a:off x="996" y="288"/>
              <a:ext cx="48" cy="4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200" b="1" dirty="0">
                <a:latin typeface="Times New Roman" panose="02020603050405020304" pitchFamily="18" charset="0"/>
              </a:endParaRPr>
            </a:p>
          </p:txBody>
        </p:sp>
        <p:sp useBgFill="1">
          <p:nvSpPr>
            <p:cNvPr id="28706" name="Rectangle 37"/>
            <p:cNvSpPr/>
            <p:nvPr/>
          </p:nvSpPr>
          <p:spPr>
            <a:xfrm rot="5400000">
              <a:off x="852" y="720"/>
              <a:ext cx="336" cy="96"/>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200" b="1" dirty="0">
                <a:latin typeface="Times New Roman" panose="02020603050405020304" pitchFamily="18" charset="0"/>
              </a:endParaRPr>
            </a:p>
          </p:txBody>
        </p:sp>
        <p:sp useBgFill="1">
          <p:nvSpPr>
            <p:cNvPr id="28707" name="Rectangle 38"/>
            <p:cNvSpPr/>
            <p:nvPr/>
          </p:nvSpPr>
          <p:spPr>
            <a:xfrm rot="-2087472">
              <a:off x="528" y="1308"/>
              <a:ext cx="336" cy="96"/>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200" b="1" dirty="0">
                <a:latin typeface="Times New Roman" panose="02020603050405020304" pitchFamily="18" charset="0"/>
              </a:endParaRPr>
            </a:p>
          </p:txBody>
        </p:sp>
        <p:sp>
          <p:nvSpPr>
            <p:cNvPr id="28708" name="Oval 39"/>
            <p:cNvSpPr/>
            <p:nvPr/>
          </p:nvSpPr>
          <p:spPr>
            <a:xfrm flipH="1">
              <a:off x="996" y="1104"/>
              <a:ext cx="48" cy="48"/>
            </a:xfrm>
            <a:prstGeom prst="ellipse">
              <a:avLst/>
            </a:prstGeom>
            <a:solidFill>
              <a:schemeClr val="tx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200" b="1" dirty="0">
                <a:latin typeface="Times New Roman" panose="02020603050405020304" pitchFamily="18" charset="0"/>
              </a:endParaRPr>
            </a:p>
          </p:txBody>
        </p:sp>
        <p:sp useBgFill="1">
          <p:nvSpPr>
            <p:cNvPr id="28709" name="Rectangle 40"/>
            <p:cNvSpPr/>
            <p:nvPr/>
          </p:nvSpPr>
          <p:spPr>
            <a:xfrm rot="2087472" flipH="1">
              <a:off x="1200" y="1332"/>
              <a:ext cx="336" cy="96"/>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200" b="1" dirty="0">
                <a:latin typeface="Times New Roman" panose="02020603050405020304" pitchFamily="18" charset="0"/>
              </a:endParaRPr>
            </a:p>
          </p:txBody>
        </p:sp>
      </p:grpSp>
      <p:grpSp>
        <p:nvGrpSpPr>
          <p:cNvPr id="5" name="Group 41"/>
          <p:cNvGrpSpPr/>
          <p:nvPr/>
        </p:nvGrpSpPr>
        <p:grpSpPr>
          <a:xfrm>
            <a:off x="7150100" y="1733550"/>
            <a:ext cx="523875" cy="1254125"/>
            <a:chOff x="0" y="8"/>
            <a:chExt cx="330" cy="790"/>
          </a:xfrm>
        </p:grpSpPr>
        <p:sp>
          <p:nvSpPr>
            <p:cNvPr id="28694" name="Text Box 42"/>
            <p:cNvSpPr txBox="1"/>
            <p:nvPr/>
          </p:nvSpPr>
          <p:spPr>
            <a:xfrm>
              <a:off x="0" y="301"/>
              <a:ext cx="325" cy="27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200" b="1" i="1">
                  <a:solidFill>
                    <a:schemeClr val="accent2"/>
                  </a:solidFill>
                  <a:latin typeface="Times New Roman" panose="02020603050405020304" pitchFamily="18" charset="0"/>
                </a:rPr>
                <a:t>U</a:t>
              </a:r>
              <a:r>
                <a:rPr lang="en-US" altLang="zh-CN" sz="2200" b="1" baseline="-25000">
                  <a:solidFill>
                    <a:schemeClr val="accent2"/>
                  </a:solidFill>
                  <a:latin typeface="Times New Roman" panose="02020603050405020304" pitchFamily="18" charset="0"/>
                </a:rPr>
                <a:t>A</a:t>
              </a:r>
              <a:endParaRPr lang="en-US" altLang="zh-CN" sz="2200" b="1">
                <a:latin typeface="Times New Roman" panose="02020603050405020304" pitchFamily="18" charset="0"/>
              </a:endParaRPr>
            </a:p>
          </p:txBody>
        </p:sp>
        <p:sp>
          <p:nvSpPr>
            <p:cNvPr id="28695" name="Text Box 43"/>
            <p:cNvSpPr txBox="1"/>
            <p:nvPr/>
          </p:nvSpPr>
          <p:spPr>
            <a:xfrm>
              <a:off x="114" y="8"/>
              <a:ext cx="216" cy="27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200" b="1">
                  <a:solidFill>
                    <a:srgbClr val="6600FF"/>
                  </a:solidFill>
                  <a:latin typeface="Times New Roman" panose="02020603050405020304" pitchFamily="18" charset="0"/>
                </a:rPr>
                <a:t>+</a:t>
              </a:r>
            </a:p>
          </p:txBody>
        </p:sp>
        <p:sp>
          <p:nvSpPr>
            <p:cNvPr id="28696" name="Text Box 44"/>
            <p:cNvSpPr txBox="1"/>
            <p:nvPr/>
          </p:nvSpPr>
          <p:spPr>
            <a:xfrm>
              <a:off x="125" y="527"/>
              <a:ext cx="203" cy="27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200" b="1">
                  <a:solidFill>
                    <a:srgbClr val="6600FF"/>
                  </a:solidFill>
                  <a:latin typeface="Times New Roman" panose="02020603050405020304" pitchFamily="18" charset="0"/>
                </a:rPr>
                <a:t>_</a:t>
              </a:r>
            </a:p>
          </p:txBody>
        </p:sp>
      </p:grpSp>
      <p:grpSp>
        <p:nvGrpSpPr>
          <p:cNvPr id="6" name="Group 45"/>
          <p:cNvGrpSpPr/>
          <p:nvPr/>
        </p:nvGrpSpPr>
        <p:grpSpPr>
          <a:xfrm>
            <a:off x="8093076" y="1719263"/>
            <a:ext cx="1082675" cy="1954212"/>
            <a:chOff x="4" y="8"/>
            <a:chExt cx="682" cy="1231"/>
          </a:xfrm>
        </p:grpSpPr>
        <p:sp>
          <p:nvSpPr>
            <p:cNvPr id="28691" name="Text Box 46"/>
            <p:cNvSpPr txBox="1"/>
            <p:nvPr/>
          </p:nvSpPr>
          <p:spPr>
            <a:xfrm>
              <a:off x="28" y="557"/>
              <a:ext cx="402" cy="27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200" b="1" i="1">
                  <a:solidFill>
                    <a:srgbClr val="CC00CC"/>
                  </a:solidFill>
                  <a:latin typeface="Times New Roman" panose="02020603050405020304" pitchFamily="18" charset="0"/>
                </a:rPr>
                <a:t>U</a:t>
              </a:r>
              <a:r>
                <a:rPr lang="en-US" altLang="zh-CN" sz="2200" b="1" baseline="-25000">
                  <a:solidFill>
                    <a:srgbClr val="CC00CC"/>
                  </a:solidFill>
                  <a:latin typeface="Times New Roman" panose="02020603050405020304" pitchFamily="18" charset="0"/>
                </a:rPr>
                <a:t>AB</a:t>
              </a:r>
              <a:endParaRPr lang="en-US" altLang="zh-CN" sz="2200" b="1">
                <a:solidFill>
                  <a:srgbClr val="CC00CC"/>
                </a:solidFill>
                <a:latin typeface="Times New Roman" panose="02020603050405020304" pitchFamily="18" charset="0"/>
              </a:endParaRPr>
            </a:p>
          </p:txBody>
        </p:sp>
        <p:sp>
          <p:nvSpPr>
            <p:cNvPr id="28692" name="Text Box 47"/>
            <p:cNvSpPr txBox="1"/>
            <p:nvPr/>
          </p:nvSpPr>
          <p:spPr>
            <a:xfrm>
              <a:off x="4" y="8"/>
              <a:ext cx="216" cy="27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200" b="1">
                  <a:solidFill>
                    <a:srgbClr val="9900CC"/>
                  </a:solidFill>
                  <a:latin typeface="Times New Roman" panose="02020603050405020304" pitchFamily="18" charset="0"/>
                </a:rPr>
                <a:t>+</a:t>
              </a:r>
            </a:p>
          </p:txBody>
        </p:sp>
        <p:sp>
          <p:nvSpPr>
            <p:cNvPr id="28693" name="Text Box 48"/>
            <p:cNvSpPr txBox="1"/>
            <p:nvPr/>
          </p:nvSpPr>
          <p:spPr>
            <a:xfrm>
              <a:off x="483" y="968"/>
              <a:ext cx="203" cy="27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200" b="1">
                  <a:solidFill>
                    <a:srgbClr val="9900CC"/>
                  </a:solidFill>
                  <a:latin typeface="Times New Roman" panose="02020603050405020304" pitchFamily="18" charset="0"/>
                </a:rPr>
                <a:t>_</a:t>
              </a:r>
            </a:p>
          </p:txBody>
        </p:sp>
      </p:grpSp>
      <p:grpSp>
        <p:nvGrpSpPr>
          <p:cNvPr id="9" name="Group 49"/>
          <p:cNvGrpSpPr/>
          <p:nvPr/>
        </p:nvGrpSpPr>
        <p:grpSpPr>
          <a:xfrm>
            <a:off x="7729538" y="3076575"/>
            <a:ext cx="1081088" cy="1130300"/>
            <a:chOff x="4" y="8"/>
            <a:chExt cx="681" cy="712"/>
          </a:xfrm>
        </p:grpSpPr>
        <p:sp>
          <p:nvSpPr>
            <p:cNvPr id="28688" name="Text Box 50"/>
            <p:cNvSpPr txBox="1"/>
            <p:nvPr/>
          </p:nvSpPr>
          <p:spPr>
            <a:xfrm>
              <a:off x="129" y="326"/>
              <a:ext cx="319" cy="27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200" b="1" i="1">
                  <a:solidFill>
                    <a:schemeClr val="accent2"/>
                  </a:solidFill>
                  <a:latin typeface="Times New Roman" panose="02020603050405020304" pitchFamily="18" charset="0"/>
                </a:rPr>
                <a:t>U</a:t>
              </a:r>
              <a:r>
                <a:rPr lang="en-US" altLang="zh-CN" sz="2200" b="1" baseline="-25000">
                  <a:solidFill>
                    <a:schemeClr val="accent2"/>
                  </a:solidFill>
                  <a:latin typeface="Times New Roman" panose="02020603050405020304" pitchFamily="18" charset="0"/>
                </a:rPr>
                <a:t>B</a:t>
              </a:r>
              <a:endParaRPr lang="en-US" altLang="zh-CN" sz="2200" b="1">
                <a:latin typeface="Times New Roman" panose="02020603050405020304" pitchFamily="18" charset="0"/>
              </a:endParaRPr>
            </a:p>
          </p:txBody>
        </p:sp>
        <p:sp>
          <p:nvSpPr>
            <p:cNvPr id="28689" name="Text Box 51"/>
            <p:cNvSpPr txBox="1"/>
            <p:nvPr/>
          </p:nvSpPr>
          <p:spPr>
            <a:xfrm>
              <a:off x="469" y="449"/>
              <a:ext cx="216" cy="27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200" b="1">
                  <a:solidFill>
                    <a:srgbClr val="6600FF"/>
                  </a:solidFill>
                  <a:latin typeface="Times New Roman" panose="02020603050405020304" pitchFamily="18" charset="0"/>
                </a:rPr>
                <a:t>+</a:t>
              </a:r>
            </a:p>
          </p:txBody>
        </p:sp>
        <p:sp>
          <p:nvSpPr>
            <p:cNvPr id="28690" name="Text Box 52"/>
            <p:cNvSpPr txBox="1"/>
            <p:nvPr/>
          </p:nvSpPr>
          <p:spPr>
            <a:xfrm>
              <a:off x="4" y="8"/>
              <a:ext cx="203" cy="27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200" b="1">
                  <a:solidFill>
                    <a:srgbClr val="6600FF"/>
                  </a:solidFill>
                  <a:latin typeface="Times New Roman" panose="02020603050405020304" pitchFamily="18" charset="0"/>
                </a:rPr>
                <a:t>_</a:t>
              </a:r>
            </a:p>
          </p:txBody>
        </p:sp>
      </p:grpSp>
      <p:sp>
        <p:nvSpPr>
          <p:cNvPr id="2" name="Text Box 53"/>
          <p:cNvSpPr txBox="1"/>
          <p:nvPr/>
        </p:nvSpPr>
        <p:spPr>
          <a:xfrm>
            <a:off x="6527800" y="4430554"/>
            <a:ext cx="2711450" cy="49720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zh-CN" altLang="en-US" sz="2400" b="1" dirty="0">
                <a:solidFill>
                  <a:srgbClr val="FF6600"/>
                </a:solidFill>
                <a:latin typeface="Times New Roman" panose="02020603050405020304" pitchFamily="18" charset="0"/>
                <a:sym typeface="Symbol" panose="05050102010706020507" pitchFamily="18" charset="2"/>
              </a:rPr>
              <a:t>根据　</a:t>
            </a:r>
            <a:r>
              <a:rPr lang="zh-CN" altLang="en-US" sz="2400" b="1" dirty="0">
                <a:solidFill>
                  <a:srgbClr val="FF6600"/>
                </a:solidFill>
                <a:latin typeface="Times New Roman" panose="02020603050405020304" pitchFamily="18" charset="0"/>
                <a:ea typeface="隶书" panose="02010509060101010101" pitchFamily="49" charset="-122"/>
                <a:sym typeface="Symbol" panose="05050102010706020507" pitchFamily="18" charset="2"/>
              </a:rPr>
              <a:t> </a:t>
            </a:r>
            <a:r>
              <a:rPr lang="en-US" altLang="zh-CN" sz="2400" b="1" i="1">
                <a:solidFill>
                  <a:srgbClr val="FF6600"/>
                </a:solidFill>
                <a:latin typeface="Times New Roman" panose="02020603050405020304" pitchFamily="18" charset="0"/>
                <a:ea typeface="隶书" panose="02010509060101010101" pitchFamily="49" charset="-122"/>
                <a:sym typeface="Symbol" panose="05050102010706020507" pitchFamily="18" charset="2"/>
              </a:rPr>
              <a:t>U</a:t>
            </a:r>
            <a:r>
              <a:rPr lang="en-US" altLang="zh-CN" sz="2400" b="1">
                <a:solidFill>
                  <a:srgbClr val="FF6600"/>
                </a:solidFill>
                <a:latin typeface="Times New Roman" panose="02020603050405020304" pitchFamily="18" charset="0"/>
                <a:ea typeface="隶书" panose="02010509060101010101" pitchFamily="49" charset="-122"/>
                <a:sym typeface="Symbol" panose="05050102010706020507" pitchFamily="18" charset="2"/>
              </a:rPr>
              <a:t> = 0</a:t>
            </a:r>
            <a:endParaRPr lang="en-US" altLang="zh-CN" sz="2400" b="1">
              <a:solidFill>
                <a:srgbClr val="FF6600"/>
              </a:solidFill>
              <a:latin typeface="Times New Roman" panose="02020603050405020304" pitchFamily="18" charset="0"/>
              <a:ea typeface="隶书" panose="02010509060101010101" pitchFamily="49" charset="-122"/>
            </a:endParaRPr>
          </a:p>
        </p:txBody>
      </p:sp>
      <p:sp>
        <p:nvSpPr>
          <p:cNvPr id="3" name="Text Box 54"/>
          <p:cNvSpPr txBox="1"/>
          <p:nvPr/>
        </p:nvSpPr>
        <p:spPr>
          <a:xfrm>
            <a:off x="6599238" y="5611654"/>
            <a:ext cx="2640012" cy="49720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10000"/>
              </a:lnSpc>
              <a:spcBef>
                <a:spcPct val="0"/>
              </a:spcBef>
              <a:buNone/>
            </a:pPr>
            <a:r>
              <a:rPr lang="en-US" altLang="zh-CN" sz="2400" b="1" i="1">
                <a:solidFill>
                  <a:schemeClr val="accent2"/>
                </a:solidFill>
                <a:latin typeface="Times New Roman" panose="02020603050405020304" pitchFamily="18" charset="0"/>
                <a:ea typeface="隶书" panose="02010509060101010101" pitchFamily="49" charset="-122"/>
              </a:rPr>
              <a:t>U</a:t>
            </a:r>
            <a:r>
              <a:rPr lang="en-US" altLang="zh-CN" sz="2400" b="1" baseline="-25000">
                <a:solidFill>
                  <a:schemeClr val="accent2"/>
                </a:solidFill>
                <a:latin typeface="Times New Roman" panose="02020603050405020304" pitchFamily="18" charset="0"/>
                <a:ea typeface="隶书" panose="02010509060101010101" pitchFamily="49" charset="-122"/>
              </a:rPr>
              <a:t>AB </a:t>
            </a:r>
            <a:r>
              <a:rPr lang="en-US" altLang="zh-CN" sz="2400" b="1">
                <a:solidFill>
                  <a:schemeClr val="accent2"/>
                </a:solidFill>
                <a:latin typeface="Times New Roman" panose="02020603050405020304" pitchFamily="18" charset="0"/>
                <a:ea typeface="隶书" panose="02010509060101010101" pitchFamily="49" charset="-122"/>
              </a:rPr>
              <a:t>= </a:t>
            </a:r>
            <a:r>
              <a:rPr lang="en-US" altLang="zh-CN" sz="2400" b="1" i="1">
                <a:solidFill>
                  <a:schemeClr val="accent2"/>
                </a:solidFill>
                <a:latin typeface="Times New Roman" panose="02020603050405020304" pitchFamily="18" charset="0"/>
                <a:ea typeface="隶书" panose="02010509060101010101" pitchFamily="49" charset="-122"/>
              </a:rPr>
              <a:t>U</a:t>
            </a:r>
            <a:r>
              <a:rPr lang="en-US" altLang="zh-CN" sz="2400" b="1" baseline="-25000">
                <a:solidFill>
                  <a:schemeClr val="accent2"/>
                </a:solidFill>
                <a:latin typeface="Times New Roman" panose="02020603050405020304" pitchFamily="18" charset="0"/>
                <a:ea typeface="隶书" panose="02010509060101010101" pitchFamily="49" charset="-122"/>
              </a:rPr>
              <a:t>A</a:t>
            </a:r>
            <a:r>
              <a:rPr lang="en-US" altLang="zh-CN" sz="2400" b="1" i="1">
                <a:solidFill>
                  <a:schemeClr val="accent2"/>
                </a:solidFill>
                <a:latin typeface="Times New Roman" panose="02020603050405020304" pitchFamily="18" charset="0"/>
                <a:ea typeface="隶书" panose="02010509060101010101" pitchFamily="49" charset="-122"/>
                <a:sym typeface="Symbol" panose="05050102010706020507" pitchFamily="18" charset="2"/>
              </a:rPr>
              <a:t></a:t>
            </a:r>
            <a:r>
              <a:rPr lang="en-US" altLang="zh-CN" sz="2400" b="1" i="1">
                <a:solidFill>
                  <a:schemeClr val="accent2"/>
                </a:solidFill>
                <a:latin typeface="Times New Roman" panose="02020603050405020304" pitchFamily="18" charset="0"/>
                <a:ea typeface="隶书" panose="02010509060101010101" pitchFamily="49" charset="-122"/>
              </a:rPr>
              <a:t> U</a:t>
            </a:r>
            <a:r>
              <a:rPr lang="en-US" altLang="zh-CN" sz="2400" b="1" baseline="-25000">
                <a:solidFill>
                  <a:schemeClr val="accent2"/>
                </a:solidFill>
                <a:latin typeface="Times New Roman" panose="02020603050405020304" pitchFamily="18" charset="0"/>
                <a:ea typeface="隶书" panose="02010509060101010101" pitchFamily="49" charset="-122"/>
              </a:rPr>
              <a:t>B</a:t>
            </a:r>
            <a:r>
              <a:rPr lang="en-US" altLang="zh-CN" sz="2400" b="1">
                <a:solidFill>
                  <a:schemeClr val="accent2"/>
                </a:solidFill>
                <a:latin typeface="Times New Roman" panose="02020603050405020304" pitchFamily="18" charset="0"/>
                <a:ea typeface="隶书" panose="02010509060101010101" pitchFamily="49" charset="-122"/>
              </a:rPr>
              <a:t> </a:t>
            </a:r>
            <a:endParaRPr lang="en-US" altLang="zh-CN" sz="2400" b="1" i="1">
              <a:solidFill>
                <a:schemeClr val="accent2"/>
              </a:solidFill>
              <a:latin typeface="Times New Roman" panose="02020603050405020304" pitchFamily="18" charset="0"/>
              <a:ea typeface="隶书" panose="02010509060101010101" pitchFamily="49" charset="-122"/>
            </a:endParaRPr>
          </a:p>
        </p:txBody>
      </p:sp>
      <p:sp>
        <p:nvSpPr>
          <p:cNvPr id="7" name="Text Box 55"/>
          <p:cNvSpPr txBox="1"/>
          <p:nvPr/>
        </p:nvSpPr>
        <p:spPr>
          <a:xfrm>
            <a:off x="6588125" y="5002054"/>
            <a:ext cx="3108325" cy="49720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10000"/>
              </a:lnSpc>
              <a:spcBef>
                <a:spcPct val="0"/>
              </a:spcBef>
              <a:buNone/>
            </a:pPr>
            <a:r>
              <a:rPr lang="en-US" altLang="zh-CN" sz="2400" b="1" i="1">
                <a:solidFill>
                  <a:schemeClr val="accent2"/>
                </a:solidFill>
                <a:latin typeface="Times New Roman" panose="02020603050405020304" pitchFamily="18" charset="0"/>
                <a:ea typeface="隶书" panose="02010509060101010101" pitchFamily="49" charset="-122"/>
              </a:rPr>
              <a:t>U</a:t>
            </a:r>
            <a:r>
              <a:rPr lang="en-US" altLang="zh-CN" sz="2400" b="1" baseline="-25000">
                <a:solidFill>
                  <a:schemeClr val="accent2"/>
                </a:solidFill>
                <a:latin typeface="Times New Roman" panose="02020603050405020304" pitchFamily="18" charset="0"/>
                <a:ea typeface="隶书" panose="02010509060101010101" pitchFamily="49" charset="-122"/>
              </a:rPr>
              <a:t>A</a:t>
            </a:r>
            <a:r>
              <a:rPr lang="en-US" altLang="zh-CN" sz="2400" b="1" i="1">
                <a:solidFill>
                  <a:schemeClr val="accent2"/>
                </a:solidFill>
                <a:latin typeface="Times New Roman" panose="02020603050405020304" pitchFamily="18" charset="0"/>
                <a:ea typeface="隶书" panose="02010509060101010101" pitchFamily="49" charset="-122"/>
                <a:sym typeface="Symbol" panose="05050102010706020507" pitchFamily="18" charset="2"/>
              </a:rPr>
              <a:t></a:t>
            </a:r>
            <a:r>
              <a:rPr lang="en-US" altLang="zh-CN" sz="2400" b="1" i="1">
                <a:solidFill>
                  <a:schemeClr val="accent2"/>
                </a:solidFill>
                <a:latin typeface="Times New Roman" panose="02020603050405020304" pitchFamily="18" charset="0"/>
                <a:ea typeface="隶书" panose="02010509060101010101" pitchFamily="49" charset="-122"/>
              </a:rPr>
              <a:t> U</a:t>
            </a:r>
            <a:r>
              <a:rPr lang="en-US" altLang="zh-CN" sz="2400" b="1" baseline="-25000">
                <a:solidFill>
                  <a:schemeClr val="accent2"/>
                </a:solidFill>
                <a:latin typeface="Times New Roman" panose="02020603050405020304" pitchFamily="18" charset="0"/>
                <a:ea typeface="隶书" panose="02010509060101010101" pitchFamily="49" charset="-122"/>
              </a:rPr>
              <a:t>B</a:t>
            </a:r>
            <a:r>
              <a:rPr lang="en-US" altLang="zh-CN" sz="2400" b="1" i="1">
                <a:solidFill>
                  <a:schemeClr val="accent2"/>
                </a:solidFill>
                <a:latin typeface="Times New Roman" panose="02020603050405020304" pitchFamily="18" charset="0"/>
                <a:ea typeface="隶书" panose="02010509060101010101" pitchFamily="49" charset="-122"/>
                <a:sym typeface="Symbol" panose="05050102010706020507" pitchFamily="18" charset="2"/>
              </a:rPr>
              <a:t></a:t>
            </a:r>
            <a:r>
              <a:rPr lang="en-US" altLang="zh-CN" sz="2400" b="1" i="1">
                <a:solidFill>
                  <a:schemeClr val="accent2"/>
                </a:solidFill>
                <a:latin typeface="Times New Roman" panose="02020603050405020304" pitchFamily="18" charset="0"/>
                <a:ea typeface="隶书" panose="02010509060101010101" pitchFamily="49" charset="-122"/>
              </a:rPr>
              <a:t> U</a:t>
            </a:r>
            <a:r>
              <a:rPr lang="en-US" altLang="zh-CN" sz="2400" b="1" baseline="-25000">
                <a:solidFill>
                  <a:schemeClr val="accent2"/>
                </a:solidFill>
                <a:latin typeface="Times New Roman" panose="02020603050405020304" pitchFamily="18" charset="0"/>
                <a:ea typeface="隶书" panose="02010509060101010101" pitchFamily="49" charset="-122"/>
              </a:rPr>
              <a:t>AB </a:t>
            </a:r>
            <a:r>
              <a:rPr lang="en-US" altLang="zh-CN" sz="2400" b="1">
                <a:solidFill>
                  <a:schemeClr val="accent2"/>
                </a:solidFill>
                <a:latin typeface="Times New Roman" panose="02020603050405020304" pitchFamily="18" charset="0"/>
                <a:ea typeface="隶书" panose="02010509060101010101" pitchFamily="49" charset="-122"/>
              </a:rPr>
              <a:t>= 0</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679"/>
                                        </p:tgtEl>
                                        <p:attrNameLst>
                                          <p:attrName>style.visibility</p:attrName>
                                        </p:attrNameLst>
                                      </p:cBhvr>
                                      <p:to>
                                        <p:strVal val="visible"/>
                                      </p:to>
                                    </p:set>
                                    <p:animEffect transition="in" filter="wipe(up)">
                                      <p:cBhvr>
                                        <p:cTn id="7" dur="500"/>
                                        <p:tgtEl>
                                          <p:spTgt spid="2867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iterate type="lt">
                                    <p:tmPct val="100000"/>
                                  </p:iterate>
                                  <p:childTnLst>
                                    <p:set>
                                      <p:cBhvr>
                                        <p:cTn id="11" dur="1" fill="hold">
                                          <p:stCondLst>
                                            <p:cond delay="0"/>
                                          </p:stCondLst>
                                        </p:cTn>
                                        <p:tgtEl>
                                          <p:spTgt spid="28678"/>
                                        </p:tgtEl>
                                        <p:attrNameLst>
                                          <p:attrName>style.visibility</p:attrName>
                                        </p:attrNameLst>
                                      </p:cBhvr>
                                      <p:to>
                                        <p:strVal val="visible"/>
                                      </p:to>
                                    </p:set>
                                    <p:animEffect transition="in" filter="dissolve">
                                      <p:cBhvr>
                                        <p:cTn id="12" dur="75"/>
                                        <p:tgtEl>
                                          <p:spTgt spid="2867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iterate type="lt">
                                    <p:tmPct val="100000"/>
                                  </p:iterate>
                                  <p:childTnLst>
                                    <p:set>
                                      <p:cBhvr>
                                        <p:cTn id="16" dur="1" fill="hold">
                                          <p:stCondLst>
                                            <p:cond delay="0"/>
                                          </p:stCondLst>
                                        </p:cTn>
                                        <p:tgtEl>
                                          <p:spTgt spid="28675"/>
                                        </p:tgtEl>
                                        <p:attrNameLst>
                                          <p:attrName>style.visibility</p:attrName>
                                        </p:attrNameLst>
                                      </p:cBhvr>
                                      <p:to>
                                        <p:strVal val="visible"/>
                                      </p:to>
                                    </p:set>
                                    <p:animEffect transition="in" filter="dissolve">
                                      <p:cBhvr>
                                        <p:cTn id="17" dur="75"/>
                                        <p:tgtEl>
                                          <p:spTgt spid="2867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iterate type="lt">
                                    <p:tmPct val="100000"/>
                                  </p:iterate>
                                  <p:childTnLst>
                                    <p:set>
                                      <p:cBhvr>
                                        <p:cTn id="21" dur="1" fill="hold">
                                          <p:stCondLst>
                                            <p:cond delay="0"/>
                                          </p:stCondLst>
                                        </p:cTn>
                                        <p:tgtEl>
                                          <p:spTgt spid="28677"/>
                                        </p:tgtEl>
                                        <p:attrNameLst>
                                          <p:attrName>style.visibility</p:attrName>
                                        </p:attrNameLst>
                                      </p:cBhvr>
                                      <p:to>
                                        <p:strVal val="visible"/>
                                      </p:to>
                                    </p:set>
                                    <p:animEffect transition="in" filter="dissolve">
                                      <p:cBhvr>
                                        <p:cTn id="22" dur="75"/>
                                        <p:tgtEl>
                                          <p:spTgt spid="28677"/>
                                        </p:tgtEl>
                                      </p:cBhvr>
                                    </p:animEffect>
                                  </p:childTnLst>
                                </p:cTn>
                              </p:par>
                            </p:childTnLst>
                          </p:cTn>
                        </p:par>
                        <p:par>
                          <p:cTn id="23" fill="hold">
                            <p:stCondLst>
                              <p:cond delay="75"/>
                            </p:stCondLst>
                            <p:childTnLst>
                              <p:par>
                                <p:cTn id="24" presetID="9" presetClass="entr" presetSubtype="0" fill="hold" grpId="0" nodeType="afterEffect">
                                  <p:stCondLst>
                                    <p:cond delay="0"/>
                                  </p:stCondLst>
                                  <p:iterate type="lt">
                                    <p:tmPct val="100000"/>
                                  </p:iterate>
                                  <p:childTnLst>
                                    <p:set>
                                      <p:cBhvr>
                                        <p:cTn id="25" dur="1" fill="hold">
                                          <p:stCondLst>
                                            <p:cond delay="0"/>
                                          </p:stCondLst>
                                        </p:cTn>
                                        <p:tgtEl>
                                          <p:spTgt spid="28676"/>
                                        </p:tgtEl>
                                        <p:attrNameLst>
                                          <p:attrName>style.visibility</p:attrName>
                                        </p:attrNameLst>
                                      </p:cBhvr>
                                      <p:to>
                                        <p:strVal val="visible"/>
                                      </p:to>
                                    </p:set>
                                    <p:animEffect transition="in" filter="dissolve">
                                      <p:cBhvr>
                                        <p:cTn id="26" dur="75"/>
                                        <p:tgtEl>
                                          <p:spTgt spid="28676"/>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32"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ox(out)">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32"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box(out)">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32"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box(out)">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32"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box(out)">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iterate type="lt">
                                    <p:tmPct val="100000"/>
                                  </p:iterate>
                                  <p:childTnLst>
                                    <p:set>
                                      <p:cBhvr>
                                        <p:cTn id="50" dur="1" fill="hold">
                                          <p:stCondLst>
                                            <p:cond delay="0"/>
                                          </p:stCondLst>
                                        </p:cTn>
                                        <p:tgtEl>
                                          <p:spTgt spid="2"/>
                                        </p:tgtEl>
                                        <p:attrNameLst>
                                          <p:attrName>style.visibility</p:attrName>
                                        </p:attrNameLst>
                                      </p:cBhvr>
                                      <p:to>
                                        <p:strVal val="visible"/>
                                      </p:to>
                                    </p:set>
                                    <p:animEffect transition="in" filter="dissolve">
                                      <p:cBhvr>
                                        <p:cTn id="51" dur="75"/>
                                        <p:tgtEl>
                                          <p:spTgt spid="2"/>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iterate type="lt">
                                    <p:tmPct val="100000"/>
                                  </p:iterate>
                                  <p:childTnLst>
                                    <p:set>
                                      <p:cBhvr>
                                        <p:cTn id="55" dur="1" fill="hold">
                                          <p:stCondLst>
                                            <p:cond delay="0"/>
                                          </p:stCondLst>
                                        </p:cTn>
                                        <p:tgtEl>
                                          <p:spTgt spid="7"/>
                                        </p:tgtEl>
                                        <p:attrNameLst>
                                          <p:attrName>style.visibility</p:attrName>
                                        </p:attrNameLst>
                                      </p:cBhvr>
                                      <p:to>
                                        <p:strVal val="visible"/>
                                      </p:to>
                                    </p:set>
                                    <p:animEffect transition="in" filter="dissolve">
                                      <p:cBhvr>
                                        <p:cTn id="56" dur="75"/>
                                        <p:tgtEl>
                                          <p:spTgt spid="7"/>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iterate type="lt">
                                    <p:tmPct val="100000"/>
                                  </p:iterate>
                                  <p:childTnLst>
                                    <p:set>
                                      <p:cBhvr>
                                        <p:cTn id="60" dur="1" fill="hold">
                                          <p:stCondLst>
                                            <p:cond delay="0"/>
                                          </p:stCondLst>
                                        </p:cTn>
                                        <p:tgtEl>
                                          <p:spTgt spid="3"/>
                                        </p:tgtEl>
                                        <p:attrNameLst>
                                          <p:attrName>style.visibility</p:attrName>
                                        </p:attrNameLst>
                                      </p:cBhvr>
                                      <p:to>
                                        <p:strVal val="visible"/>
                                      </p:to>
                                    </p:set>
                                    <p:animEffect transition="in" filter="dissolve">
                                      <p:cBhvr>
                                        <p:cTn id="61" dur="75"/>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p:bldP spid="28676" grpId="0"/>
      <p:bldP spid="28677" grpId="0"/>
      <p:bldP spid="28678" grpId="0"/>
      <p:bldP spid="2" grpId="0"/>
      <p:bldP spid="3"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flipH="1" flipV="1">
            <a:off x="7035800" y="4492625"/>
            <a:ext cx="2378075" cy="1739900"/>
            <a:chOff x="1588" y="4010025"/>
            <a:chExt cx="2378075" cy="1739900"/>
          </a:xfrm>
          <a:solidFill>
            <a:schemeClr val="accent4"/>
          </a:solidFill>
        </p:grpSpPr>
        <p:sp>
          <p:nvSpPr>
            <p:cNvPr id="34" name="Freeform 625"/>
            <p:cNvSpPr/>
            <p:nvPr/>
          </p:nvSpPr>
          <p:spPr bwMode="auto">
            <a:xfrm>
              <a:off x="569913" y="4994275"/>
              <a:ext cx="1809750" cy="755650"/>
            </a:xfrm>
            <a:custGeom>
              <a:avLst/>
              <a:gdLst>
                <a:gd name="T0" fmla="*/ 902 w 1140"/>
                <a:gd name="T1" fmla="*/ 476 h 476"/>
                <a:gd name="T2" fmla="*/ 902 w 1140"/>
                <a:gd name="T3" fmla="*/ 392 h 476"/>
                <a:gd name="T4" fmla="*/ 0 w 1140"/>
                <a:gd name="T5" fmla="*/ 200 h 476"/>
                <a:gd name="T6" fmla="*/ 0 w 1140"/>
                <a:gd name="T7" fmla="*/ 0 h 476"/>
                <a:gd name="T8" fmla="*/ 902 w 1140"/>
                <a:gd name="T9" fmla="*/ 192 h 476"/>
                <a:gd name="T10" fmla="*/ 902 w 1140"/>
                <a:gd name="T11" fmla="*/ 106 h 476"/>
                <a:gd name="T12" fmla="*/ 1140 w 1140"/>
                <a:gd name="T13" fmla="*/ 342 h 476"/>
                <a:gd name="T14" fmla="*/ 902 w 1140"/>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0" h="476">
                  <a:moveTo>
                    <a:pt x="902" y="476"/>
                  </a:moveTo>
                  <a:lnTo>
                    <a:pt x="902" y="392"/>
                  </a:lnTo>
                  <a:lnTo>
                    <a:pt x="0" y="200"/>
                  </a:lnTo>
                  <a:lnTo>
                    <a:pt x="0" y="0"/>
                  </a:lnTo>
                  <a:lnTo>
                    <a:pt x="902" y="192"/>
                  </a:lnTo>
                  <a:lnTo>
                    <a:pt x="902" y="106"/>
                  </a:lnTo>
                  <a:lnTo>
                    <a:pt x="1140" y="342"/>
                  </a:lnTo>
                  <a:lnTo>
                    <a:pt x="902" y="476"/>
                  </a:lnTo>
                  <a:close/>
                </a:path>
              </a:pathLst>
            </a:custGeom>
            <a:grpFill/>
            <a:ln>
              <a:noFill/>
            </a:ln>
          </p:spPr>
          <p:txBody>
            <a:bodyPr vert="horz" wrap="square" lIns="91440" tIns="45720" rIns="91440" bIns="45720" numCol="1" anchor="t" anchorCtr="0" compatLnSpc="1"/>
            <a:lstStyle/>
            <a:p>
              <a:endParaRPr lang="en-US"/>
            </a:p>
          </p:txBody>
        </p:sp>
        <p:sp>
          <p:nvSpPr>
            <p:cNvPr id="35" name="Freeform 626"/>
            <p:cNvSpPr/>
            <p:nvPr/>
          </p:nvSpPr>
          <p:spPr bwMode="auto">
            <a:xfrm>
              <a:off x="442913" y="4772025"/>
              <a:ext cx="127000" cy="539750"/>
            </a:xfrm>
            <a:custGeom>
              <a:avLst/>
              <a:gdLst>
                <a:gd name="T0" fmla="*/ 0 w 80"/>
                <a:gd name="T1" fmla="*/ 0 h 340"/>
                <a:gd name="T2" fmla="*/ 0 w 80"/>
                <a:gd name="T3" fmla="*/ 200 h 340"/>
                <a:gd name="T4" fmla="*/ 80 w 80"/>
                <a:gd name="T5" fmla="*/ 340 h 340"/>
                <a:gd name="T6" fmla="*/ 80 w 80"/>
                <a:gd name="T7" fmla="*/ 140 h 340"/>
                <a:gd name="T8" fmla="*/ 0 w 80"/>
                <a:gd name="T9" fmla="*/ 0 h 340"/>
              </a:gdLst>
              <a:ahLst/>
              <a:cxnLst>
                <a:cxn ang="0">
                  <a:pos x="T0" y="T1"/>
                </a:cxn>
                <a:cxn ang="0">
                  <a:pos x="T2" y="T3"/>
                </a:cxn>
                <a:cxn ang="0">
                  <a:pos x="T4" y="T5"/>
                </a:cxn>
                <a:cxn ang="0">
                  <a:pos x="T6" y="T7"/>
                </a:cxn>
                <a:cxn ang="0">
                  <a:pos x="T8" y="T9"/>
                </a:cxn>
              </a:cxnLst>
              <a:rect l="0" t="0" r="r" b="b"/>
              <a:pathLst>
                <a:path w="80" h="340">
                  <a:moveTo>
                    <a:pt x="0" y="0"/>
                  </a:moveTo>
                  <a:lnTo>
                    <a:pt x="0" y="200"/>
                  </a:lnTo>
                  <a:lnTo>
                    <a:pt x="80" y="340"/>
                  </a:lnTo>
                  <a:lnTo>
                    <a:pt x="80" y="140"/>
                  </a:lnTo>
                  <a:lnTo>
                    <a:pt x="0" y="0"/>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p>
          </p:txBody>
        </p:sp>
        <p:sp>
          <p:nvSpPr>
            <p:cNvPr id="36" name="Freeform 627"/>
            <p:cNvSpPr/>
            <p:nvPr/>
          </p:nvSpPr>
          <p:spPr bwMode="auto">
            <a:xfrm>
              <a:off x="442913" y="4533900"/>
              <a:ext cx="1117600" cy="555625"/>
            </a:xfrm>
            <a:custGeom>
              <a:avLst/>
              <a:gdLst>
                <a:gd name="T0" fmla="*/ 704 w 704"/>
                <a:gd name="T1" fmla="*/ 202 h 350"/>
                <a:gd name="T2" fmla="*/ 704 w 704"/>
                <a:gd name="T3" fmla="*/ 0 h 350"/>
                <a:gd name="T4" fmla="*/ 0 w 704"/>
                <a:gd name="T5" fmla="*/ 150 h 350"/>
                <a:gd name="T6" fmla="*/ 0 w 704"/>
                <a:gd name="T7" fmla="*/ 350 h 350"/>
                <a:gd name="T8" fmla="*/ 704 w 704"/>
                <a:gd name="T9" fmla="*/ 202 h 350"/>
              </a:gdLst>
              <a:ahLst/>
              <a:cxnLst>
                <a:cxn ang="0">
                  <a:pos x="T0" y="T1"/>
                </a:cxn>
                <a:cxn ang="0">
                  <a:pos x="T2" y="T3"/>
                </a:cxn>
                <a:cxn ang="0">
                  <a:pos x="T4" y="T5"/>
                </a:cxn>
                <a:cxn ang="0">
                  <a:pos x="T6" y="T7"/>
                </a:cxn>
                <a:cxn ang="0">
                  <a:pos x="T8" y="T9"/>
                </a:cxn>
              </a:cxnLst>
              <a:rect l="0" t="0" r="r" b="b"/>
              <a:pathLst>
                <a:path w="704" h="350">
                  <a:moveTo>
                    <a:pt x="704" y="202"/>
                  </a:moveTo>
                  <a:lnTo>
                    <a:pt x="704" y="0"/>
                  </a:lnTo>
                  <a:lnTo>
                    <a:pt x="0" y="150"/>
                  </a:lnTo>
                  <a:lnTo>
                    <a:pt x="0" y="350"/>
                  </a:lnTo>
                  <a:lnTo>
                    <a:pt x="704" y="202"/>
                  </a:lnTo>
                  <a:close/>
                </a:path>
              </a:pathLst>
            </a:custGeom>
            <a:solidFill>
              <a:schemeClr val="accent4">
                <a:lumMod val="50000"/>
              </a:schemeClr>
            </a:solidFill>
            <a:ln>
              <a:noFill/>
            </a:ln>
          </p:spPr>
          <p:txBody>
            <a:bodyPr vert="horz" wrap="square" lIns="91440" tIns="45720" rIns="91440" bIns="45720" numCol="1" anchor="t" anchorCtr="0" compatLnSpc="1"/>
            <a:lstStyle/>
            <a:p>
              <a:endParaRPr lang="en-US"/>
            </a:p>
          </p:txBody>
        </p:sp>
        <p:sp>
          <p:nvSpPr>
            <p:cNvPr id="37" name="Freeform 628"/>
            <p:cNvSpPr/>
            <p:nvPr/>
          </p:nvSpPr>
          <p:spPr bwMode="auto">
            <a:xfrm>
              <a:off x="1433513" y="4314825"/>
              <a:ext cx="127000" cy="539750"/>
            </a:xfrm>
            <a:custGeom>
              <a:avLst/>
              <a:gdLst>
                <a:gd name="T0" fmla="*/ 0 w 80"/>
                <a:gd name="T1" fmla="*/ 0 h 340"/>
                <a:gd name="T2" fmla="*/ 0 w 80"/>
                <a:gd name="T3" fmla="*/ 200 h 340"/>
                <a:gd name="T4" fmla="*/ 80 w 80"/>
                <a:gd name="T5" fmla="*/ 340 h 340"/>
                <a:gd name="T6" fmla="*/ 80 w 80"/>
                <a:gd name="T7" fmla="*/ 138 h 340"/>
                <a:gd name="T8" fmla="*/ 0 w 80"/>
                <a:gd name="T9" fmla="*/ 0 h 340"/>
              </a:gdLst>
              <a:ahLst/>
              <a:cxnLst>
                <a:cxn ang="0">
                  <a:pos x="T0" y="T1"/>
                </a:cxn>
                <a:cxn ang="0">
                  <a:pos x="T2" y="T3"/>
                </a:cxn>
                <a:cxn ang="0">
                  <a:pos x="T4" y="T5"/>
                </a:cxn>
                <a:cxn ang="0">
                  <a:pos x="T6" y="T7"/>
                </a:cxn>
                <a:cxn ang="0">
                  <a:pos x="T8" y="T9"/>
                </a:cxn>
              </a:cxnLst>
              <a:rect l="0" t="0" r="r" b="b"/>
              <a:pathLst>
                <a:path w="80" h="340">
                  <a:moveTo>
                    <a:pt x="0" y="0"/>
                  </a:moveTo>
                  <a:lnTo>
                    <a:pt x="0" y="200"/>
                  </a:lnTo>
                  <a:lnTo>
                    <a:pt x="80" y="340"/>
                  </a:lnTo>
                  <a:lnTo>
                    <a:pt x="80" y="138"/>
                  </a:lnTo>
                  <a:lnTo>
                    <a:pt x="0" y="0"/>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p>
          </p:txBody>
        </p:sp>
        <p:sp>
          <p:nvSpPr>
            <p:cNvPr id="38" name="Freeform 629"/>
            <p:cNvSpPr/>
            <p:nvPr/>
          </p:nvSpPr>
          <p:spPr bwMode="auto">
            <a:xfrm>
              <a:off x="1588" y="4010025"/>
              <a:ext cx="1431925" cy="622300"/>
            </a:xfrm>
            <a:custGeom>
              <a:avLst/>
              <a:gdLst>
                <a:gd name="T0" fmla="*/ 902 w 902"/>
                <a:gd name="T1" fmla="*/ 192 h 392"/>
                <a:gd name="T2" fmla="*/ 902 w 902"/>
                <a:gd name="T3" fmla="*/ 392 h 392"/>
                <a:gd name="T4" fmla="*/ 0 w 902"/>
                <a:gd name="T5" fmla="*/ 200 h 392"/>
                <a:gd name="T6" fmla="*/ 0 w 902"/>
                <a:gd name="T7" fmla="*/ 0 h 392"/>
                <a:gd name="T8" fmla="*/ 902 w 902"/>
                <a:gd name="T9" fmla="*/ 192 h 392"/>
              </a:gdLst>
              <a:ahLst/>
              <a:cxnLst>
                <a:cxn ang="0">
                  <a:pos x="T0" y="T1"/>
                </a:cxn>
                <a:cxn ang="0">
                  <a:pos x="T2" y="T3"/>
                </a:cxn>
                <a:cxn ang="0">
                  <a:pos x="T4" y="T5"/>
                </a:cxn>
                <a:cxn ang="0">
                  <a:pos x="T6" y="T7"/>
                </a:cxn>
                <a:cxn ang="0">
                  <a:pos x="T8" y="T9"/>
                </a:cxn>
              </a:cxnLst>
              <a:rect l="0" t="0" r="r" b="b"/>
              <a:pathLst>
                <a:path w="902" h="392">
                  <a:moveTo>
                    <a:pt x="902" y="192"/>
                  </a:moveTo>
                  <a:lnTo>
                    <a:pt x="902" y="392"/>
                  </a:lnTo>
                  <a:lnTo>
                    <a:pt x="0" y="200"/>
                  </a:lnTo>
                  <a:lnTo>
                    <a:pt x="0" y="0"/>
                  </a:lnTo>
                  <a:lnTo>
                    <a:pt x="902" y="192"/>
                  </a:lnTo>
                  <a:close/>
                </a:path>
              </a:pathLst>
            </a:custGeom>
            <a:grpFill/>
            <a:ln>
              <a:noFill/>
            </a:ln>
          </p:spPr>
          <p:txBody>
            <a:bodyPr vert="horz" wrap="square" lIns="91440" tIns="45720" rIns="91440" bIns="45720" numCol="1" anchor="t" anchorCtr="0" compatLnSpc="1"/>
            <a:lstStyle/>
            <a:p>
              <a:endParaRPr lang="en-US"/>
            </a:p>
          </p:txBody>
        </p:sp>
      </p:grpSp>
      <p:grpSp>
        <p:nvGrpSpPr>
          <p:cNvPr id="32" name="Group 31"/>
          <p:cNvGrpSpPr/>
          <p:nvPr/>
        </p:nvGrpSpPr>
        <p:grpSpPr>
          <a:xfrm flipH="1" flipV="1">
            <a:off x="7035800" y="3467100"/>
            <a:ext cx="2378075" cy="1739900"/>
            <a:chOff x="1588" y="2984500"/>
            <a:chExt cx="2378075" cy="1739900"/>
          </a:xfrm>
          <a:solidFill>
            <a:schemeClr val="accent3"/>
          </a:solidFill>
        </p:grpSpPr>
        <p:sp>
          <p:nvSpPr>
            <p:cNvPr id="39" name="Freeform 620"/>
            <p:cNvSpPr/>
            <p:nvPr/>
          </p:nvSpPr>
          <p:spPr bwMode="auto">
            <a:xfrm>
              <a:off x="569913" y="3965575"/>
              <a:ext cx="1809750" cy="758825"/>
            </a:xfrm>
            <a:custGeom>
              <a:avLst/>
              <a:gdLst>
                <a:gd name="T0" fmla="*/ 902 w 1140"/>
                <a:gd name="T1" fmla="*/ 478 h 478"/>
                <a:gd name="T2" fmla="*/ 902 w 1140"/>
                <a:gd name="T3" fmla="*/ 394 h 478"/>
                <a:gd name="T4" fmla="*/ 0 w 1140"/>
                <a:gd name="T5" fmla="*/ 202 h 478"/>
                <a:gd name="T6" fmla="*/ 0 w 1140"/>
                <a:gd name="T7" fmla="*/ 0 h 478"/>
                <a:gd name="T8" fmla="*/ 902 w 1140"/>
                <a:gd name="T9" fmla="*/ 192 h 478"/>
                <a:gd name="T10" fmla="*/ 902 w 1140"/>
                <a:gd name="T11" fmla="*/ 108 h 478"/>
                <a:gd name="T12" fmla="*/ 1140 w 1140"/>
                <a:gd name="T13" fmla="*/ 344 h 478"/>
                <a:gd name="T14" fmla="*/ 902 w 1140"/>
                <a:gd name="T15" fmla="*/ 478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0" h="478">
                  <a:moveTo>
                    <a:pt x="902" y="478"/>
                  </a:moveTo>
                  <a:lnTo>
                    <a:pt x="902" y="394"/>
                  </a:lnTo>
                  <a:lnTo>
                    <a:pt x="0" y="202"/>
                  </a:lnTo>
                  <a:lnTo>
                    <a:pt x="0" y="0"/>
                  </a:lnTo>
                  <a:lnTo>
                    <a:pt x="902" y="192"/>
                  </a:lnTo>
                  <a:lnTo>
                    <a:pt x="902" y="108"/>
                  </a:lnTo>
                  <a:lnTo>
                    <a:pt x="1140" y="344"/>
                  </a:lnTo>
                  <a:lnTo>
                    <a:pt x="902" y="478"/>
                  </a:lnTo>
                  <a:close/>
                </a:path>
              </a:pathLst>
            </a:custGeom>
            <a:grpFill/>
            <a:ln>
              <a:noFill/>
            </a:ln>
          </p:spPr>
          <p:txBody>
            <a:bodyPr vert="horz" wrap="square" lIns="91440" tIns="45720" rIns="91440" bIns="45720" numCol="1" anchor="t" anchorCtr="0" compatLnSpc="1"/>
            <a:lstStyle/>
            <a:p>
              <a:endParaRPr lang="en-US"/>
            </a:p>
          </p:txBody>
        </p:sp>
        <p:sp>
          <p:nvSpPr>
            <p:cNvPr id="40" name="Freeform 621"/>
            <p:cNvSpPr/>
            <p:nvPr/>
          </p:nvSpPr>
          <p:spPr bwMode="auto">
            <a:xfrm>
              <a:off x="442913" y="3746500"/>
              <a:ext cx="127000" cy="539750"/>
            </a:xfrm>
            <a:custGeom>
              <a:avLst/>
              <a:gdLst>
                <a:gd name="T0" fmla="*/ 0 w 80"/>
                <a:gd name="T1" fmla="*/ 0 h 340"/>
                <a:gd name="T2" fmla="*/ 0 w 80"/>
                <a:gd name="T3" fmla="*/ 200 h 340"/>
                <a:gd name="T4" fmla="*/ 80 w 80"/>
                <a:gd name="T5" fmla="*/ 340 h 340"/>
                <a:gd name="T6" fmla="*/ 80 w 80"/>
                <a:gd name="T7" fmla="*/ 138 h 340"/>
                <a:gd name="T8" fmla="*/ 0 w 80"/>
                <a:gd name="T9" fmla="*/ 0 h 340"/>
              </a:gdLst>
              <a:ahLst/>
              <a:cxnLst>
                <a:cxn ang="0">
                  <a:pos x="T0" y="T1"/>
                </a:cxn>
                <a:cxn ang="0">
                  <a:pos x="T2" y="T3"/>
                </a:cxn>
                <a:cxn ang="0">
                  <a:pos x="T4" y="T5"/>
                </a:cxn>
                <a:cxn ang="0">
                  <a:pos x="T6" y="T7"/>
                </a:cxn>
                <a:cxn ang="0">
                  <a:pos x="T8" y="T9"/>
                </a:cxn>
              </a:cxnLst>
              <a:rect l="0" t="0" r="r" b="b"/>
              <a:pathLst>
                <a:path w="80" h="340">
                  <a:moveTo>
                    <a:pt x="0" y="0"/>
                  </a:moveTo>
                  <a:lnTo>
                    <a:pt x="0" y="200"/>
                  </a:lnTo>
                  <a:lnTo>
                    <a:pt x="80" y="340"/>
                  </a:lnTo>
                  <a:lnTo>
                    <a:pt x="80" y="138"/>
                  </a:lnTo>
                  <a:lnTo>
                    <a:pt x="0"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en-US"/>
            </a:p>
          </p:txBody>
        </p:sp>
        <p:sp>
          <p:nvSpPr>
            <p:cNvPr id="41" name="Freeform 622"/>
            <p:cNvSpPr/>
            <p:nvPr/>
          </p:nvSpPr>
          <p:spPr bwMode="auto">
            <a:xfrm>
              <a:off x="442913" y="3508375"/>
              <a:ext cx="1117600" cy="555625"/>
            </a:xfrm>
            <a:custGeom>
              <a:avLst/>
              <a:gdLst>
                <a:gd name="T0" fmla="*/ 704 w 704"/>
                <a:gd name="T1" fmla="*/ 200 h 350"/>
                <a:gd name="T2" fmla="*/ 704 w 704"/>
                <a:gd name="T3" fmla="*/ 0 h 350"/>
                <a:gd name="T4" fmla="*/ 0 w 704"/>
                <a:gd name="T5" fmla="*/ 150 h 350"/>
                <a:gd name="T6" fmla="*/ 0 w 704"/>
                <a:gd name="T7" fmla="*/ 350 h 350"/>
                <a:gd name="T8" fmla="*/ 704 w 704"/>
                <a:gd name="T9" fmla="*/ 200 h 350"/>
              </a:gdLst>
              <a:ahLst/>
              <a:cxnLst>
                <a:cxn ang="0">
                  <a:pos x="T0" y="T1"/>
                </a:cxn>
                <a:cxn ang="0">
                  <a:pos x="T2" y="T3"/>
                </a:cxn>
                <a:cxn ang="0">
                  <a:pos x="T4" y="T5"/>
                </a:cxn>
                <a:cxn ang="0">
                  <a:pos x="T6" y="T7"/>
                </a:cxn>
                <a:cxn ang="0">
                  <a:pos x="T8" y="T9"/>
                </a:cxn>
              </a:cxnLst>
              <a:rect l="0" t="0" r="r" b="b"/>
              <a:pathLst>
                <a:path w="704" h="350">
                  <a:moveTo>
                    <a:pt x="704" y="200"/>
                  </a:moveTo>
                  <a:lnTo>
                    <a:pt x="704" y="0"/>
                  </a:lnTo>
                  <a:lnTo>
                    <a:pt x="0" y="150"/>
                  </a:lnTo>
                  <a:lnTo>
                    <a:pt x="0" y="350"/>
                  </a:lnTo>
                  <a:lnTo>
                    <a:pt x="704" y="200"/>
                  </a:lnTo>
                  <a:close/>
                </a:path>
              </a:pathLst>
            </a:custGeom>
            <a:solidFill>
              <a:schemeClr val="accent3">
                <a:lumMod val="50000"/>
              </a:schemeClr>
            </a:solidFill>
            <a:ln>
              <a:noFill/>
            </a:ln>
          </p:spPr>
          <p:txBody>
            <a:bodyPr vert="horz" wrap="square" lIns="91440" tIns="45720" rIns="91440" bIns="45720" numCol="1" anchor="t" anchorCtr="0" compatLnSpc="1"/>
            <a:lstStyle/>
            <a:p>
              <a:endParaRPr lang="en-US"/>
            </a:p>
          </p:txBody>
        </p:sp>
        <p:sp>
          <p:nvSpPr>
            <p:cNvPr id="42" name="Freeform 623"/>
            <p:cNvSpPr/>
            <p:nvPr/>
          </p:nvSpPr>
          <p:spPr bwMode="auto">
            <a:xfrm>
              <a:off x="1433513" y="3289300"/>
              <a:ext cx="127000" cy="536575"/>
            </a:xfrm>
            <a:custGeom>
              <a:avLst/>
              <a:gdLst>
                <a:gd name="T0" fmla="*/ 0 w 80"/>
                <a:gd name="T1" fmla="*/ 0 h 338"/>
                <a:gd name="T2" fmla="*/ 0 w 80"/>
                <a:gd name="T3" fmla="*/ 200 h 338"/>
                <a:gd name="T4" fmla="*/ 80 w 80"/>
                <a:gd name="T5" fmla="*/ 338 h 338"/>
                <a:gd name="T6" fmla="*/ 80 w 80"/>
                <a:gd name="T7" fmla="*/ 138 h 338"/>
                <a:gd name="T8" fmla="*/ 0 w 80"/>
                <a:gd name="T9" fmla="*/ 0 h 338"/>
              </a:gdLst>
              <a:ahLst/>
              <a:cxnLst>
                <a:cxn ang="0">
                  <a:pos x="T0" y="T1"/>
                </a:cxn>
                <a:cxn ang="0">
                  <a:pos x="T2" y="T3"/>
                </a:cxn>
                <a:cxn ang="0">
                  <a:pos x="T4" y="T5"/>
                </a:cxn>
                <a:cxn ang="0">
                  <a:pos x="T6" y="T7"/>
                </a:cxn>
                <a:cxn ang="0">
                  <a:pos x="T8" y="T9"/>
                </a:cxn>
              </a:cxnLst>
              <a:rect l="0" t="0" r="r" b="b"/>
              <a:pathLst>
                <a:path w="80" h="338">
                  <a:moveTo>
                    <a:pt x="0" y="0"/>
                  </a:moveTo>
                  <a:lnTo>
                    <a:pt x="0" y="200"/>
                  </a:lnTo>
                  <a:lnTo>
                    <a:pt x="80" y="338"/>
                  </a:lnTo>
                  <a:lnTo>
                    <a:pt x="80" y="138"/>
                  </a:lnTo>
                  <a:lnTo>
                    <a:pt x="0"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en-US"/>
            </a:p>
          </p:txBody>
        </p:sp>
        <p:sp>
          <p:nvSpPr>
            <p:cNvPr id="43" name="Freeform 624"/>
            <p:cNvSpPr/>
            <p:nvPr/>
          </p:nvSpPr>
          <p:spPr bwMode="auto">
            <a:xfrm>
              <a:off x="1588" y="2984500"/>
              <a:ext cx="1431925" cy="622300"/>
            </a:xfrm>
            <a:custGeom>
              <a:avLst/>
              <a:gdLst>
                <a:gd name="T0" fmla="*/ 902 w 902"/>
                <a:gd name="T1" fmla="*/ 192 h 392"/>
                <a:gd name="T2" fmla="*/ 902 w 902"/>
                <a:gd name="T3" fmla="*/ 392 h 392"/>
                <a:gd name="T4" fmla="*/ 0 w 902"/>
                <a:gd name="T5" fmla="*/ 200 h 392"/>
                <a:gd name="T6" fmla="*/ 0 w 902"/>
                <a:gd name="T7" fmla="*/ 0 h 392"/>
                <a:gd name="T8" fmla="*/ 902 w 902"/>
                <a:gd name="T9" fmla="*/ 192 h 392"/>
              </a:gdLst>
              <a:ahLst/>
              <a:cxnLst>
                <a:cxn ang="0">
                  <a:pos x="T0" y="T1"/>
                </a:cxn>
                <a:cxn ang="0">
                  <a:pos x="T2" y="T3"/>
                </a:cxn>
                <a:cxn ang="0">
                  <a:pos x="T4" y="T5"/>
                </a:cxn>
                <a:cxn ang="0">
                  <a:pos x="T6" y="T7"/>
                </a:cxn>
                <a:cxn ang="0">
                  <a:pos x="T8" y="T9"/>
                </a:cxn>
              </a:cxnLst>
              <a:rect l="0" t="0" r="r" b="b"/>
              <a:pathLst>
                <a:path w="902" h="392">
                  <a:moveTo>
                    <a:pt x="902" y="192"/>
                  </a:moveTo>
                  <a:lnTo>
                    <a:pt x="902" y="392"/>
                  </a:lnTo>
                  <a:lnTo>
                    <a:pt x="0" y="200"/>
                  </a:lnTo>
                  <a:lnTo>
                    <a:pt x="0" y="0"/>
                  </a:lnTo>
                  <a:lnTo>
                    <a:pt x="902" y="192"/>
                  </a:lnTo>
                  <a:close/>
                </a:path>
              </a:pathLst>
            </a:custGeom>
            <a:grpFill/>
            <a:ln>
              <a:noFill/>
            </a:ln>
          </p:spPr>
          <p:txBody>
            <a:bodyPr vert="horz" wrap="square" lIns="91440" tIns="45720" rIns="91440" bIns="45720" numCol="1" anchor="t" anchorCtr="0" compatLnSpc="1"/>
            <a:lstStyle/>
            <a:p>
              <a:endParaRPr lang="en-US"/>
            </a:p>
          </p:txBody>
        </p:sp>
      </p:grpSp>
      <p:grpSp>
        <p:nvGrpSpPr>
          <p:cNvPr id="31" name="Group 30"/>
          <p:cNvGrpSpPr/>
          <p:nvPr/>
        </p:nvGrpSpPr>
        <p:grpSpPr>
          <a:xfrm flipH="1" flipV="1">
            <a:off x="7035800" y="2441575"/>
            <a:ext cx="2378075" cy="1739900"/>
            <a:chOff x="1588" y="1958975"/>
            <a:chExt cx="2378075" cy="1739900"/>
          </a:xfrm>
          <a:solidFill>
            <a:schemeClr val="accent2"/>
          </a:solidFill>
        </p:grpSpPr>
        <p:sp>
          <p:nvSpPr>
            <p:cNvPr id="44" name="Freeform 615"/>
            <p:cNvSpPr/>
            <p:nvPr/>
          </p:nvSpPr>
          <p:spPr bwMode="auto">
            <a:xfrm>
              <a:off x="569913" y="2940050"/>
              <a:ext cx="1809750" cy="758825"/>
            </a:xfrm>
            <a:custGeom>
              <a:avLst/>
              <a:gdLst>
                <a:gd name="T0" fmla="*/ 902 w 1140"/>
                <a:gd name="T1" fmla="*/ 478 h 478"/>
                <a:gd name="T2" fmla="*/ 902 w 1140"/>
                <a:gd name="T3" fmla="*/ 394 h 478"/>
                <a:gd name="T4" fmla="*/ 0 w 1140"/>
                <a:gd name="T5" fmla="*/ 202 h 478"/>
                <a:gd name="T6" fmla="*/ 0 w 1140"/>
                <a:gd name="T7" fmla="*/ 0 h 478"/>
                <a:gd name="T8" fmla="*/ 902 w 1140"/>
                <a:gd name="T9" fmla="*/ 192 h 478"/>
                <a:gd name="T10" fmla="*/ 902 w 1140"/>
                <a:gd name="T11" fmla="*/ 108 h 478"/>
                <a:gd name="T12" fmla="*/ 1140 w 1140"/>
                <a:gd name="T13" fmla="*/ 344 h 478"/>
                <a:gd name="T14" fmla="*/ 902 w 1140"/>
                <a:gd name="T15" fmla="*/ 478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0" h="478">
                  <a:moveTo>
                    <a:pt x="902" y="478"/>
                  </a:moveTo>
                  <a:lnTo>
                    <a:pt x="902" y="394"/>
                  </a:lnTo>
                  <a:lnTo>
                    <a:pt x="0" y="202"/>
                  </a:lnTo>
                  <a:lnTo>
                    <a:pt x="0" y="0"/>
                  </a:lnTo>
                  <a:lnTo>
                    <a:pt x="902" y="192"/>
                  </a:lnTo>
                  <a:lnTo>
                    <a:pt x="902" y="108"/>
                  </a:lnTo>
                  <a:lnTo>
                    <a:pt x="1140" y="344"/>
                  </a:lnTo>
                  <a:lnTo>
                    <a:pt x="902" y="478"/>
                  </a:lnTo>
                  <a:close/>
                </a:path>
              </a:pathLst>
            </a:custGeom>
            <a:grpFill/>
            <a:ln>
              <a:noFill/>
            </a:ln>
          </p:spPr>
          <p:txBody>
            <a:bodyPr vert="horz" wrap="square" lIns="91440" tIns="45720" rIns="91440" bIns="45720" numCol="1" anchor="t" anchorCtr="0" compatLnSpc="1"/>
            <a:lstStyle/>
            <a:p>
              <a:endParaRPr lang="en-US"/>
            </a:p>
          </p:txBody>
        </p:sp>
        <p:sp>
          <p:nvSpPr>
            <p:cNvPr id="45" name="Freeform 616"/>
            <p:cNvSpPr/>
            <p:nvPr/>
          </p:nvSpPr>
          <p:spPr bwMode="auto">
            <a:xfrm>
              <a:off x="442913" y="2720975"/>
              <a:ext cx="127000" cy="539750"/>
            </a:xfrm>
            <a:custGeom>
              <a:avLst/>
              <a:gdLst>
                <a:gd name="T0" fmla="*/ 0 w 80"/>
                <a:gd name="T1" fmla="*/ 0 h 340"/>
                <a:gd name="T2" fmla="*/ 0 w 80"/>
                <a:gd name="T3" fmla="*/ 200 h 340"/>
                <a:gd name="T4" fmla="*/ 80 w 80"/>
                <a:gd name="T5" fmla="*/ 340 h 340"/>
                <a:gd name="T6" fmla="*/ 80 w 80"/>
                <a:gd name="T7" fmla="*/ 138 h 340"/>
                <a:gd name="T8" fmla="*/ 0 w 80"/>
                <a:gd name="T9" fmla="*/ 0 h 340"/>
              </a:gdLst>
              <a:ahLst/>
              <a:cxnLst>
                <a:cxn ang="0">
                  <a:pos x="T0" y="T1"/>
                </a:cxn>
                <a:cxn ang="0">
                  <a:pos x="T2" y="T3"/>
                </a:cxn>
                <a:cxn ang="0">
                  <a:pos x="T4" y="T5"/>
                </a:cxn>
                <a:cxn ang="0">
                  <a:pos x="T6" y="T7"/>
                </a:cxn>
                <a:cxn ang="0">
                  <a:pos x="T8" y="T9"/>
                </a:cxn>
              </a:cxnLst>
              <a:rect l="0" t="0" r="r" b="b"/>
              <a:pathLst>
                <a:path w="80" h="340">
                  <a:moveTo>
                    <a:pt x="0" y="0"/>
                  </a:moveTo>
                  <a:lnTo>
                    <a:pt x="0" y="200"/>
                  </a:lnTo>
                  <a:lnTo>
                    <a:pt x="80" y="340"/>
                  </a:lnTo>
                  <a:lnTo>
                    <a:pt x="80" y="138"/>
                  </a:lnTo>
                  <a:lnTo>
                    <a:pt x="0"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46" name="Freeform 617"/>
            <p:cNvSpPr/>
            <p:nvPr/>
          </p:nvSpPr>
          <p:spPr bwMode="auto">
            <a:xfrm>
              <a:off x="442913" y="2482850"/>
              <a:ext cx="1117600" cy="555625"/>
            </a:xfrm>
            <a:custGeom>
              <a:avLst/>
              <a:gdLst>
                <a:gd name="T0" fmla="*/ 704 w 704"/>
                <a:gd name="T1" fmla="*/ 200 h 350"/>
                <a:gd name="T2" fmla="*/ 704 w 704"/>
                <a:gd name="T3" fmla="*/ 0 h 350"/>
                <a:gd name="T4" fmla="*/ 0 w 704"/>
                <a:gd name="T5" fmla="*/ 150 h 350"/>
                <a:gd name="T6" fmla="*/ 0 w 704"/>
                <a:gd name="T7" fmla="*/ 350 h 350"/>
                <a:gd name="T8" fmla="*/ 704 w 704"/>
                <a:gd name="T9" fmla="*/ 200 h 350"/>
              </a:gdLst>
              <a:ahLst/>
              <a:cxnLst>
                <a:cxn ang="0">
                  <a:pos x="T0" y="T1"/>
                </a:cxn>
                <a:cxn ang="0">
                  <a:pos x="T2" y="T3"/>
                </a:cxn>
                <a:cxn ang="0">
                  <a:pos x="T4" y="T5"/>
                </a:cxn>
                <a:cxn ang="0">
                  <a:pos x="T6" y="T7"/>
                </a:cxn>
                <a:cxn ang="0">
                  <a:pos x="T8" y="T9"/>
                </a:cxn>
              </a:cxnLst>
              <a:rect l="0" t="0" r="r" b="b"/>
              <a:pathLst>
                <a:path w="704" h="350">
                  <a:moveTo>
                    <a:pt x="704" y="200"/>
                  </a:moveTo>
                  <a:lnTo>
                    <a:pt x="704" y="0"/>
                  </a:lnTo>
                  <a:lnTo>
                    <a:pt x="0" y="150"/>
                  </a:lnTo>
                  <a:lnTo>
                    <a:pt x="0" y="350"/>
                  </a:lnTo>
                  <a:lnTo>
                    <a:pt x="704" y="20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p>
          </p:txBody>
        </p:sp>
        <p:sp>
          <p:nvSpPr>
            <p:cNvPr id="47" name="Freeform 618"/>
            <p:cNvSpPr/>
            <p:nvPr/>
          </p:nvSpPr>
          <p:spPr bwMode="auto">
            <a:xfrm>
              <a:off x="1433513" y="2263775"/>
              <a:ext cx="127000" cy="536575"/>
            </a:xfrm>
            <a:custGeom>
              <a:avLst/>
              <a:gdLst>
                <a:gd name="T0" fmla="*/ 0 w 80"/>
                <a:gd name="T1" fmla="*/ 0 h 338"/>
                <a:gd name="T2" fmla="*/ 0 w 80"/>
                <a:gd name="T3" fmla="*/ 200 h 338"/>
                <a:gd name="T4" fmla="*/ 80 w 80"/>
                <a:gd name="T5" fmla="*/ 338 h 338"/>
                <a:gd name="T6" fmla="*/ 80 w 80"/>
                <a:gd name="T7" fmla="*/ 138 h 338"/>
                <a:gd name="T8" fmla="*/ 0 w 80"/>
                <a:gd name="T9" fmla="*/ 0 h 338"/>
              </a:gdLst>
              <a:ahLst/>
              <a:cxnLst>
                <a:cxn ang="0">
                  <a:pos x="T0" y="T1"/>
                </a:cxn>
                <a:cxn ang="0">
                  <a:pos x="T2" y="T3"/>
                </a:cxn>
                <a:cxn ang="0">
                  <a:pos x="T4" y="T5"/>
                </a:cxn>
                <a:cxn ang="0">
                  <a:pos x="T6" y="T7"/>
                </a:cxn>
                <a:cxn ang="0">
                  <a:pos x="T8" y="T9"/>
                </a:cxn>
              </a:cxnLst>
              <a:rect l="0" t="0" r="r" b="b"/>
              <a:pathLst>
                <a:path w="80" h="338">
                  <a:moveTo>
                    <a:pt x="0" y="0"/>
                  </a:moveTo>
                  <a:lnTo>
                    <a:pt x="0" y="200"/>
                  </a:lnTo>
                  <a:lnTo>
                    <a:pt x="80" y="338"/>
                  </a:lnTo>
                  <a:lnTo>
                    <a:pt x="80" y="138"/>
                  </a:lnTo>
                  <a:lnTo>
                    <a:pt x="0"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48" name="Freeform 619"/>
            <p:cNvSpPr/>
            <p:nvPr/>
          </p:nvSpPr>
          <p:spPr bwMode="auto">
            <a:xfrm>
              <a:off x="1588" y="1958975"/>
              <a:ext cx="1431925" cy="622300"/>
            </a:xfrm>
            <a:custGeom>
              <a:avLst/>
              <a:gdLst>
                <a:gd name="T0" fmla="*/ 902 w 902"/>
                <a:gd name="T1" fmla="*/ 192 h 392"/>
                <a:gd name="T2" fmla="*/ 902 w 902"/>
                <a:gd name="T3" fmla="*/ 392 h 392"/>
                <a:gd name="T4" fmla="*/ 0 w 902"/>
                <a:gd name="T5" fmla="*/ 200 h 392"/>
                <a:gd name="T6" fmla="*/ 0 w 902"/>
                <a:gd name="T7" fmla="*/ 0 h 392"/>
                <a:gd name="T8" fmla="*/ 902 w 902"/>
                <a:gd name="T9" fmla="*/ 192 h 392"/>
              </a:gdLst>
              <a:ahLst/>
              <a:cxnLst>
                <a:cxn ang="0">
                  <a:pos x="T0" y="T1"/>
                </a:cxn>
                <a:cxn ang="0">
                  <a:pos x="T2" y="T3"/>
                </a:cxn>
                <a:cxn ang="0">
                  <a:pos x="T4" y="T5"/>
                </a:cxn>
                <a:cxn ang="0">
                  <a:pos x="T6" y="T7"/>
                </a:cxn>
                <a:cxn ang="0">
                  <a:pos x="T8" y="T9"/>
                </a:cxn>
              </a:cxnLst>
              <a:rect l="0" t="0" r="r" b="b"/>
              <a:pathLst>
                <a:path w="902" h="392">
                  <a:moveTo>
                    <a:pt x="902" y="192"/>
                  </a:moveTo>
                  <a:lnTo>
                    <a:pt x="902" y="392"/>
                  </a:lnTo>
                  <a:lnTo>
                    <a:pt x="0" y="200"/>
                  </a:lnTo>
                  <a:lnTo>
                    <a:pt x="0" y="0"/>
                  </a:lnTo>
                  <a:lnTo>
                    <a:pt x="902" y="192"/>
                  </a:lnTo>
                  <a:close/>
                </a:path>
              </a:pathLst>
            </a:custGeom>
            <a:grpFill/>
            <a:ln>
              <a:noFill/>
            </a:ln>
          </p:spPr>
          <p:txBody>
            <a:bodyPr vert="horz" wrap="square" lIns="91440" tIns="45720" rIns="91440" bIns="45720" numCol="1" anchor="t" anchorCtr="0" compatLnSpc="1"/>
            <a:lstStyle/>
            <a:p>
              <a:endParaRPr lang="en-US"/>
            </a:p>
          </p:txBody>
        </p:sp>
      </p:grpSp>
      <p:sp>
        <p:nvSpPr>
          <p:cNvPr id="2" name="Title 1"/>
          <p:cNvSpPr>
            <a:spLocks noGrp="1"/>
          </p:cNvSpPr>
          <p:nvPr>
            <p:ph type="title"/>
          </p:nvPr>
        </p:nvSpPr>
        <p:spPr>
          <a:xfrm>
            <a:off x="2423795" y="188596"/>
            <a:ext cx="10801350" cy="1098549"/>
          </a:xfrm>
        </p:spPr>
        <p:txBody>
          <a:bodyPr/>
          <a:lstStyle/>
          <a:p>
            <a:r>
              <a:rPr lang="en-US" sz="3600">
                <a:latin typeface="微软雅黑" panose="020B0503020204020204" charset="-122"/>
                <a:ea typeface="微软雅黑" panose="020B0503020204020204" charset="-122"/>
                <a:cs typeface="微软雅黑" panose="020B0503020204020204" charset="-122"/>
              </a:rPr>
              <a:t>第 1 章　电路及其分析方法</a:t>
            </a:r>
          </a:p>
        </p:txBody>
      </p:sp>
      <p:sp>
        <p:nvSpPr>
          <p:cNvPr id="6" name="Text Placeholder 5"/>
          <p:cNvSpPr>
            <a:spLocks noGrp="1"/>
          </p:cNvSpPr>
          <p:nvPr>
            <p:ph type="body" sz="quarter" idx="17"/>
          </p:nvPr>
        </p:nvSpPr>
        <p:spPr/>
        <p:txBody>
          <a:bodyPr>
            <a:normAutofit/>
          </a:bodyPr>
          <a:lstStyle/>
          <a:p>
            <a:r>
              <a:rPr lang="zh-CN" altLang="en-US" sz="2400" b="0" dirty="0">
                <a:latin typeface="微软雅黑" panose="020B0503020204020204" charset="-122"/>
                <a:ea typeface="微软雅黑" panose="020B0503020204020204" charset="-122"/>
              </a:rPr>
              <a:t>目录</a:t>
            </a:r>
            <a:endParaRPr lang="zh-CN" altLang="en-US" sz="2400" b="0" dirty="0">
              <a:solidFill>
                <a:schemeClr val="accent1"/>
              </a:solidFill>
              <a:latin typeface="微软雅黑" panose="020B0503020204020204" charset="-122"/>
              <a:ea typeface="微软雅黑" panose="020B0503020204020204" charset="-122"/>
            </a:endParaRPr>
          </a:p>
        </p:txBody>
      </p:sp>
      <p:grpSp>
        <p:nvGrpSpPr>
          <p:cNvPr id="13" name="Group 12"/>
          <p:cNvGrpSpPr/>
          <p:nvPr/>
        </p:nvGrpSpPr>
        <p:grpSpPr>
          <a:xfrm flipH="1">
            <a:off x="2787015" y="1724660"/>
            <a:ext cx="3373755" cy="276860"/>
            <a:chOff x="3388847" y="2181609"/>
            <a:chExt cx="5143966" cy="277120"/>
          </a:xfrm>
        </p:grpSpPr>
        <p:sp>
          <p:nvSpPr>
            <p:cNvPr id="9" name="TextBox 8"/>
            <p:cNvSpPr txBox="1"/>
            <p:nvPr/>
          </p:nvSpPr>
          <p:spPr>
            <a:xfrm>
              <a:off x="4028089" y="2181609"/>
              <a:ext cx="4302635" cy="277120"/>
            </a:xfrm>
            <a:prstGeom prst="rect">
              <a:avLst/>
            </a:prstGeom>
            <a:noFill/>
          </p:spPr>
          <p:txBody>
            <a:bodyPr wrap="square" lIns="0" tIns="0" rIns="0" bIns="0" rtlCol="0">
              <a:spAutoFit/>
            </a:bodyPr>
            <a:lstStyle/>
            <a:p>
              <a:pPr algn="r"/>
              <a:r>
                <a:rPr lang="en-US" sz="1800" b="1" dirty="0">
                  <a:solidFill>
                    <a:schemeClr val="bg1"/>
                  </a:solidFill>
                </a:rPr>
                <a:t>1.1 电路的作用与组成部分</a:t>
              </a:r>
            </a:p>
          </p:txBody>
        </p:sp>
        <p:sp>
          <p:nvSpPr>
            <p:cNvPr id="11" name="Line 23"/>
            <p:cNvSpPr>
              <a:spLocks noChangeShapeType="1"/>
            </p:cNvSpPr>
            <p:nvPr/>
          </p:nvSpPr>
          <p:spPr bwMode="auto">
            <a:xfrm flipH="1">
              <a:off x="3388847" y="2456545"/>
              <a:ext cx="180975" cy="0"/>
            </a:xfrm>
            <a:prstGeom prst="line">
              <a:avLst/>
            </a:prstGeom>
            <a:noFill/>
            <a:ln w="25400" cap="rnd">
              <a:solidFill>
                <a:schemeClr val="accent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sp>
          <p:nvSpPr>
            <p:cNvPr id="12" name="Line 84"/>
            <p:cNvSpPr>
              <a:spLocks noChangeShapeType="1"/>
            </p:cNvSpPr>
            <p:nvPr/>
          </p:nvSpPr>
          <p:spPr bwMode="auto">
            <a:xfrm>
              <a:off x="3543239" y="2458729"/>
              <a:ext cx="4989574" cy="0"/>
            </a:xfrm>
            <a:prstGeom prst="line">
              <a:avLst/>
            </a:prstGeom>
            <a:noFill/>
            <a:ln w="3175" cap="flat">
              <a:solidFill>
                <a:schemeClr val="accent1"/>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grpSp>
      <p:grpSp>
        <p:nvGrpSpPr>
          <p:cNvPr id="14" name="Group 13"/>
          <p:cNvGrpSpPr/>
          <p:nvPr/>
        </p:nvGrpSpPr>
        <p:grpSpPr>
          <a:xfrm flipH="1">
            <a:off x="2825115" y="3268345"/>
            <a:ext cx="3214370" cy="306070"/>
            <a:chOff x="3388847" y="2152438"/>
            <a:chExt cx="5201205" cy="306291"/>
          </a:xfrm>
        </p:grpSpPr>
        <p:sp>
          <p:nvSpPr>
            <p:cNvPr id="16" name="TextBox 15"/>
            <p:cNvSpPr txBox="1"/>
            <p:nvPr/>
          </p:nvSpPr>
          <p:spPr>
            <a:xfrm>
              <a:off x="3779297" y="2152438"/>
              <a:ext cx="4810755" cy="277060"/>
            </a:xfrm>
            <a:prstGeom prst="rect">
              <a:avLst/>
            </a:prstGeom>
            <a:noFill/>
          </p:spPr>
          <p:txBody>
            <a:bodyPr wrap="square" lIns="0" tIns="0" rIns="0" bIns="0" rtlCol="0">
              <a:spAutoFit/>
            </a:bodyPr>
            <a:lstStyle/>
            <a:p>
              <a:pPr algn="r"/>
              <a:r>
                <a:rPr lang="en-US" sz="1800" b="1" dirty="0">
                  <a:solidFill>
                    <a:schemeClr val="bg1"/>
                  </a:solidFill>
                </a:rPr>
                <a:t>1.3 电压和电流的参考方向</a:t>
              </a:r>
            </a:p>
          </p:txBody>
        </p:sp>
        <p:sp>
          <p:nvSpPr>
            <p:cNvPr id="17" name="Line 23"/>
            <p:cNvSpPr>
              <a:spLocks noChangeShapeType="1"/>
            </p:cNvSpPr>
            <p:nvPr/>
          </p:nvSpPr>
          <p:spPr bwMode="auto">
            <a:xfrm flipH="1">
              <a:off x="3388847" y="2456545"/>
              <a:ext cx="180975" cy="0"/>
            </a:xfrm>
            <a:prstGeom prst="line">
              <a:avLst/>
            </a:prstGeom>
            <a:noFill/>
            <a:ln w="25400" cap="rnd">
              <a:solidFill>
                <a:schemeClr val="accent2"/>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sp>
          <p:nvSpPr>
            <p:cNvPr id="18" name="Line 84"/>
            <p:cNvSpPr>
              <a:spLocks noChangeShapeType="1"/>
            </p:cNvSpPr>
            <p:nvPr/>
          </p:nvSpPr>
          <p:spPr bwMode="auto">
            <a:xfrm>
              <a:off x="3543239" y="2458729"/>
              <a:ext cx="4989574" cy="0"/>
            </a:xfrm>
            <a:prstGeom prst="line">
              <a:avLst/>
            </a:prstGeom>
            <a:noFill/>
            <a:ln w="3175" cap="flat">
              <a:solidFill>
                <a:schemeClr val="accent2"/>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grpSp>
      <p:grpSp>
        <p:nvGrpSpPr>
          <p:cNvPr id="19" name="Group 18"/>
          <p:cNvGrpSpPr/>
          <p:nvPr/>
        </p:nvGrpSpPr>
        <p:grpSpPr>
          <a:xfrm flipH="1">
            <a:off x="2839720" y="4077335"/>
            <a:ext cx="3470670" cy="311149"/>
            <a:chOff x="3388847" y="2147318"/>
            <a:chExt cx="5143966" cy="311411"/>
          </a:xfrm>
        </p:grpSpPr>
        <p:sp>
          <p:nvSpPr>
            <p:cNvPr id="21" name="TextBox 20"/>
            <p:cNvSpPr txBox="1"/>
            <p:nvPr/>
          </p:nvSpPr>
          <p:spPr>
            <a:xfrm>
              <a:off x="3435548" y="2147318"/>
              <a:ext cx="4785610" cy="277093"/>
            </a:xfrm>
            <a:prstGeom prst="rect">
              <a:avLst/>
            </a:prstGeom>
            <a:noFill/>
          </p:spPr>
          <p:txBody>
            <a:bodyPr wrap="square" lIns="0" tIns="0" rIns="0" bIns="0" rtlCol="0">
              <a:spAutoFit/>
            </a:bodyPr>
            <a:lstStyle/>
            <a:p>
              <a:pPr algn="r"/>
              <a:r>
                <a:rPr lang="en-US" sz="1800" b="1" dirty="0">
                  <a:solidFill>
                    <a:schemeClr val="bg1"/>
                  </a:solidFill>
                </a:rPr>
                <a:t>1.4 电源有载工作、开路与短路</a:t>
              </a:r>
            </a:p>
          </p:txBody>
        </p:sp>
        <p:sp>
          <p:nvSpPr>
            <p:cNvPr id="22" name="Line 23"/>
            <p:cNvSpPr>
              <a:spLocks noChangeShapeType="1"/>
            </p:cNvSpPr>
            <p:nvPr/>
          </p:nvSpPr>
          <p:spPr bwMode="auto">
            <a:xfrm flipH="1">
              <a:off x="3388847" y="2456545"/>
              <a:ext cx="180975" cy="0"/>
            </a:xfrm>
            <a:prstGeom prst="line">
              <a:avLst/>
            </a:prstGeom>
            <a:noFill/>
            <a:ln w="25400" cap="rnd">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sp>
          <p:nvSpPr>
            <p:cNvPr id="23" name="Line 84"/>
            <p:cNvSpPr>
              <a:spLocks noChangeShapeType="1"/>
            </p:cNvSpPr>
            <p:nvPr/>
          </p:nvSpPr>
          <p:spPr bwMode="auto">
            <a:xfrm>
              <a:off x="3543239" y="2458729"/>
              <a:ext cx="4989574" cy="0"/>
            </a:xfrm>
            <a:prstGeom prst="line">
              <a:avLst/>
            </a:prstGeom>
            <a:noFill/>
            <a:ln w="3175" cap="flat">
              <a:solidFill>
                <a:schemeClr val="accent3"/>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grpSp>
      <p:grpSp>
        <p:nvGrpSpPr>
          <p:cNvPr id="24" name="Group 23"/>
          <p:cNvGrpSpPr/>
          <p:nvPr/>
        </p:nvGrpSpPr>
        <p:grpSpPr>
          <a:xfrm flipH="1">
            <a:off x="2919730" y="5531485"/>
            <a:ext cx="3195652" cy="316230"/>
            <a:chOff x="3388847" y="2142233"/>
            <a:chExt cx="5143966" cy="316496"/>
          </a:xfrm>
        </p:grpSpPr>
        <p:sp>
          <p:nvSpPr>
            <p:cNvPr id="26" name="TextBox 25"/>
            <p:cNvSpPr txBox="1"/>
            <p:nvPr/>
          </p:nvSpPr>
          <p:spPr>
            <a:xfrm>
              <a:off x="4566358" y="2142233"/>
              <a:ext cx="3807488" cy="277093"/>
            </a:xfrm>
            <a:prstGeom prst="rect">
              <a:avLst/>
            </a:prstGeom>
            <a:noFill/>
          </p:spPr>
          <p:txBody>
            <a:bodyPr wrap="square" lIns="0" tIns="0" rIns="0" bIns="0" rtlCol="0">
              <a:spAutoFit/>
            </a:bodyPr>
            <a:lstStyle/>
            <a:p>
              <a:pPr algn="r"/>
              <a:r>
                <a:rPr lang="en-US" sz="1800" b="1" dirty="0">
                  <a:solidFill>
                    <a:schemeClr val="bg1"/>
                  </a:solidFill>
                </a:rPr>
                <a:t>1.6 电阻的串联与并联</a:t>
              </a:r>
            </a:p>
          </p:txBody>
        </p:sp>
        <p:sp>
          <p:nvSpPr>
            <p:cNvPr id="27" name="Line 23"/>
            <p:cNvSpPr>
              <a:spLocks noChangeShapeType="1"/>
            </p:cNvSpPr>
            <p:nvPr/>
          </p:nvSpPr>
          <p:spPr bwMode="auto">
            <a:xfrm flipH="1">
              <a:off x="3388847" y="2456545"/>
              <a:ext cx="180975" cy="0"/>
            </a:xfrm>
            <a:prstGeom prst="line">
              <a:avLst/>
            </a:prstGeom>
            <a:noFill/>
            <a:ln w="25400" cap="rnd">
              <a:solidFill>
                <a:schemeClr val="accent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sp>
          <p:nvSpPr>
            <p:cNvPr id="28" name="Line 84"/>
            <p:cNvSpPr>
              <a:spLocks noChangeShapeType="1"/>
            </p:cNvSpPr>
            <p:nvPr/>
          </p:nvSpPr>
          <p:spPr bwMode="auto">
            <a:xfrm>
              <a:off x="3543239" y="2458729"/>
              <a:ext cx="4989574" cy="0"/>
            </a:xfrm>
            <a:prstGeom prst="line">
              <a:avLst/>
            </a:prstGeom>
            <a:noFill/>
            <a:ln w="3175" cap="flat">
              <a:solidFill>
                <a:schemeClr val="accent4"/>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grpSp>
      <p:grpSp>
        <p:nvGrpSpPr>
          <p:cNvPr id="30" name="Group 29"/>
          <p:cNvGrpSpPr/>
          <p:nvPr/>
        </p:nvGrpSpPr>
        <p:grpSpPr>
          <a:xfrm flipH="1" flipV="1">
            <a:off x="7035800" y="1412875"/>
            <a:ext cx="2378075" cy="1743075"/>
            <a:chOff x="1588" y="930275"/>
            <a:chExt cx="2378075" cy="1743075"/>
          </a:xfrm>
        </p:grpSpPr>
        <p:sp>
          <p:nvSpPr>
            <p:cNvPr id="49" name="Freeform 610"/>
            <p:cNvSpPr/>
            <p:nvPr/>
          </p:nvSpPr>
          <p:spPr bwMode="auto">
            <a:xfrm>
              <a:off x="569913" y="1914525"/>
              <a:ext cx="1809750" cy="758825"/>
            </a:xfrm>
            <a:custGeom>
              <a:avLst/>
              <a:gdLst>
                <a:gd name="T0" fmla="*/ 902 w 1140"/>
                <a:gd name="T1" fmla="*/ 478 h 478"/>
                <a:gd name="T2" fmla="*/ 902 w 1140"/>
                <a:gd name="T3" fmla="*/ 392 h 478"/>
                <a:gd name="T4" fmla="*/ 0 w 1140"/>
                <a:gd name="T5" fmla="*/ 202 h 478"/>
                <a:gd name="T6" fmla="*/ 0 w 1140"/>
                <a:gd name="T7" fmla="*/ 0 h 478"/>
                <a:gd name="T8" fmla="*/ 902 w 1140"/>
                <a:gd name="T9" fmla="*/ 192 h 478"/>
                <a:gd name="T10" fmla="*/ 902 w 1140"/>
                <a:gd name="T11" fmla="*/ 108 h 478"/>
                <a:gd name="T12" fmla="*/ 1140 w 1140"/>
                <a:gd name="T13" fmla="*/ 344 h 478"/>
                <a:gd name="T14" fmla="*/ 902 w 1140"/>
                <a:gd name="T15" fmla="*/ 478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0" h="478">
                  <a:moveTo>
                    <a:pt x="902" y="478"/>
                  </a:moveTo>
                  <a:lnTo>
                    <a:pt x="902" y="392"/>
                  </a:lnTo>
                  <a:lnTo>
                    <a:pt x="0" y="202"/>
                  </a:lnTo>
                  <a:lnTo>
                    <a:pt x="0" y="0"/>
                  </a:lnTo>
                  <a:lnTo>
                    <a:pt x="902" y="192"/>
                  </a:lnTo>
                  <a:lnTo>
                    <a:pt x="902" y="108"/>
                  </a:lnTo>
                  <a:lnTo>
                    <a:pt x="1140" y="344"/>
                  </a:lnTo>
                  <a:lnTo>
                    <a:pt x="902" y="478"/>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50" name="Freeform 611"/>
            <p:cNvSpPr/>
            <p:nvPr/>
          </p:nvSpPr>
          <p:spPr bwMode="auto">
            <a:xfrm>
              <a:off x="442913" y="1695450"/>
              <a:ext cx="127000" cy="536575"/>
            </a:xfrm>
            <a:custGeom>
              <a:avLst/>
              <a:gdLst>
                <a:gd name="T0" fmla="*/ 0 w 80"/>
                <a:gd name="T1" fmla="*/ 0 h 338"/>
                <a:gd name="T2" fmla="*/ 0 w 80"/>
                <a:gd name="T3" fmla="*/ 200 h 338"/>
                <a:gd name="T4" fmla="*/ 80 w 80"/>
                <a:gd name="T5" fmla="*/ 338 h 338"/>
                <a:gd name="T6" fmla="*/ 80 w 80"/>
                <a:gd name="T7" fmla="*/ 138 h 338"/>
                <a:gd name="T8" fmla="*/ 0 w 80"/>
                <a:gd name="T9" fmla="*/ 0 h 338"/>
              </a:gdLst>
              <a:ahLst/>
              <a:cxnLst>
                <a:cxn ang="0">
                  <a:pos x="T0" y="T1"/>
                </a:cxn>
                <a:cxn ang="0">
                  <a:pos x="T2" y="T3"/>
                </a:cxn>
                <a:cxn ang="0">
                  <a:pos x="T4" y="T5"/>
                </a:cxn>
                <a:cxn ang="0">
                  <a:pos x="T6" y="T7"/>
                </a:cxn>
                <a:cxn ang="0">
                  <a:pos x="T8" y="T9"/>
                </a:cxn>
              </a:cxnLst>
              <a:rect l="0" t="0" r="r" b="b"/>
              <a:pathLst>
                <a:path w="80" h="338">
                  <a:moveTo>
                    <a:pt x="0" y="0"/>
                  </a:moveTo>
                  <a:lnTo>
                    <a:pt x="0" y="200"/>
                  </a:lnTo>
                  <a:lnTo>
                    <a:pt x="80" y="338"/>
                  </a:lnTo>
                  <a:lnTo>
                    <a:pt x="80" y="138"/>
                  </a:lnTo>
                  <a:lnTo>
                    <a:pt x="0"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51" name="Freeform 612"/>
            <p:cNvSpPr/>
            <p:nvPr/>
          </p:nvSpPr>
          <p:spPr bwMode="auto">
            <a:xfrm>
              <a:off x="442913" y="1457325"/>
              <a:ext cx="1117600" cy="555625"/>
            </a:xfrm>
            <a:custGeom>
              <a:avLst/>
              <a:gdLst>
                <a:gd name="T0" fmla="*/ 704 w 704"/>
                <a:gd name="T1" fmla="*/ 200 h 350"/>
                <a:gd name="T2" fmla="*/ 704 w 704"/>
                <a:gd name="T3" fmla="*/ 0 h 350"/>
                <a:gd name="T4" fmla="*/ 0 w 704"/>
                <a:gd name="T5" fmla="*/ 150 h 350"/>
                <a:gd name="T6" fmla="*/ 0 w 704"/>
                <a:gd name="T7" fmla="*/ 350 h 350"/>
                <a:gd name="T8" fmla="*/ 704 w 704"/>
                <a:gd name="T9" fmla="*/ 200 h 350"/>
              </a:gdLst>
              <a:ahLst/>
              <a:cxnLst>
                <a:cxn ang="0">
                  <a:pos x="T0" y="T1"/>
                </a:cxn>
                <a:cxn ang="0">
                  <a:pos x="T2" y="T3"/>
                </a:cxn>
                <a:cxn ang="0">
                  <a:pos x="T4" y="T5"/>
                </a:cxn>
                <a:cxn ang="0">
                  <a:pos x="T6" y="T7"/>
                </a:cxn>
                <a:cxn ang="0">
                  <a:pos x="T8" y="T9"/>
                </a:cxn>
              </a:cxnLst>
              <a:rect l="0" t="0" r="r" b="b"/>
              <a:pathLst>
                <a:path w="704" h="350">
                  <a:moveTo>
                    <a:pt x="704" y="200"/>
                  </a:moveTo>
                  <a:lnTo>
                    <a:pt x="704" y="0"/>
                  </a:lnTo>
                  <a:lnTo>
                    <a:pt x="0" y="150"/>
                  </a:lnTo>
                  <a:lnTo>
                    <a:pt x="0" y="350"/>
                  </a:lnTo>
                  <a:lnTo>
                    <a:pt x="704" y="20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52" name="Freeform 613"/>
            <p:cNvSpPr/>
            <p:nvPr/>
          </p:nvSpPr>
          <p:spPr bwMode="auto">
            <a:xfrm>
              <a:off x="1433513" y="1235075"/>
              <a:ext cx="127000" cy="539750"/>
            </a:xfrm>
            <a:custGeom>
              <a:avLst/>
              <a:gdLst>
                <a:gd name="T0" fmla="*/ 0 w 80"/>
                <a:gd name="T1" fmla="*/ 0 h 340"/>
                <a:gd name="T2" fmla="*/ 0 w 80"/>
                <a:gd name="T3" fmla="*/ 202 h 340"/>
                <a:gd name="T4" fmla="*/ 80 w 80"/>
                <a:gd name="T5" fmla="*/ 340 h 340"/>
                <a:gd name="T6" fmla="*/ 80 w 80"/>
                <a:gd name="T7" fmla="*/ 140 h 340"/>
                <a:gd name="T8" fmla="*/ 0 w 80"/>
                <a:gd name="T9" fmla="*/ 0 h 340"/>
              </a:gdLst>
              <a:ahLst/>
              <a:cxnLst>
                <a:cxn ang="0">
                  <a:pos x="T0" y="T1"/>
                </a:cxn>
                <a:cxn ang="0">
                  <a:pos x="T2" y="T3"/>
                </a:cxn>
                <a:cxn ang="0">
                  <a:pos x="T4" y="T5"/>
                </a:cxn>
                <a:cxn ang="0">
                  <a:pos x="T6" y="T7"/>
                </a:cxn>
                <a:cxn ang="0">
                  <a:pos x="T8" y="T9"/>
                </a:cxn>
              </a:cxnLst>
              <a:rect l="0" t="0" r="r" b="b"/>
              <a:pathLst>
                <a:path w="80" h="340">
                  <a:moveTo>
                    <a:pt x="0" y="0"/>
                  </a:moveTo>
                  <a:lnTo>
                    <a:pt x="0" y="202"/>
                  </a:lnTo>
                  <a:lnTo>
                    <a:pt x="80" y="340"/>
                  </a:lnTo>
                  <a:lnTo>
                    <a:pt x="80" y="140"/>
                  </a:lnTo>
                  <a:lnTo>
                    <a:pt x="0"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53" name="Freeform 614"/>
            <p:cNvSpPr/>
            <p:nvPr/>
          </p:nvSpPr>
          <p:spPr bwMode="auto">
            <a:xfrm>
              <a:off x="1588" y="930275"/>
              <a:ext cx="1431925" cy="625475"/>
            </a:xfrm>
            <a:custGeom>
              <a:avLst/>
              <a:gdLst>
                <a:gd name="T0" fmla="*/ 902 w 902"/>
                <a:gd name="T1" fmla="*/ 192 h 394"/>
                <a:gd name="T2" fmla="*/ 902 w 902"/>
                <a:gd name="T3" fmla="*/ 394 h 394"/>
                <a:gd name="T4" fmla="*/ 0 w 902"/>
                <a:gd name="T5" fmla="*/ 202 h 394"/>
                <a:gd name="T6" fmla="*/ 0 w 902"/>
                <a:gd name="T7" fmla="*/ 0 h 394"/>
                <a:gd name="T8" fmla="*/ 902 w 902"/>
                <a:gd name="T9" fmla="*/ 192 h 394"/>
              </a:gdLst>
              <a:ahLst/>
              <a:cxnLst>
                <a:cxn ang="0">
                  <a:pos x="T0" y="T1"/>
                </a:cxn>
                <a:cxn ang="0">
                  <a:pos x="T2" y="T3"/>
                </a:cxn>
                <a:cxn ang="0">
                  <a:pos x="T4" y="T5"/>
                </a:cxn>
                <a:cxn ang="0">
                  <a:pos x="T6" y="T7"/>
                </a:cxn>
                <a:cxn ang="0">
                  <a:pos x="T8" y="T9"/>
                </a:cxn>
              </a:cxnLst>
              <a:rect l="0" t="0" r="r" b="b"/>
              <a:pathLst>
                <a:path w="902" h="394">
                  <a:moveTo>
                    <a:pt x="902" y="192"/>
                  </a:moveTo>
                  <a:lnTo>
                    <a:pt x="902" y="394"/>
                  </a:lnTo>
                  <a:lnTo>
                    <a:pt x="0" y="202"/>
                  </a:lnTo>
                  <a:lnTo>
                    <a:pt x="0" y="0"/>
                  </a:lnTo>
                  <a:lnTo>
                    <a:pt x="902" y="192"/>
                  </a:lnTo>
                  <a:close/>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54" name="Freeform 630"/>
          <p:cNvSpPr>
            <a:spLocks noEditPoints="1"/>
          </p:cNvSpPr>
          <p:nvPr/>
        </p:nvSpPr>
        <p:spPr bwMode="auto">
          <a:xfrm>
            <a:off x="6288087" y="4046855"/>
            <a:ext cx="447675" cy="463550"/>
          </a:xfrm>
          <a:custGeom>
            <a:avLst/>
            <a:gdLst>
              <a:gd name="T0" fmla="*/ 118 w 141"/>
              <a:gd name="T1" fmla="*/ 93 h 146"/>
              <a:gd name="T2" fmla="*/ 119 w 141"/>
              <a:gd name="T3" fmla="*/ 93 h 146"/>
              <a:gd name="T4" fmla="*/ 119 w 141"/>
              <a:gd name="T5" fmla="*/ 92 h 146"/>
              <a:gd name="T6" fmla="*/ 98 w 141"/>
              <a:gd name="T7" fmla="*/ 79 h 146"/>
              <a:gd name="T8" fmla="*/ 83 w 141"/>
              <a:gd name="T9" fmla="*/ 70 h 146"/>
              <a:gd name="T10" fmla="*/ 77 w 141"/>
              <a:gd name="T11" fmla="*/ 66 h 146"/>
              <a:gd name="T12" fmla="*/ 76 w 141"/>
              <a:gd name="T13" fmla="*/ 60 h 146"/>
              <a:gd name="T14" fmla="*/ 81 w 141"/>
              <a:gd name="T15" fmla="*/ 48 h 146"/>
              <a:gd name="T16" fmla="*/ 86 w 141"/>
              <a:gd name="T17" fmla="*/ 38 h 146"/>
              <a:gd name="T18" fmla="*/ 84 w 141"/>
              <a:gd name="T19" fmla="*/ 35 h 146"/>
              <a:gd name="T20" fmla="*/ 81 w 141"/>
              <a:gd name="T21" fmla="*/ 12 h 146"/>
              <a:gd name="T22" fmla="*/ 67 w 141"/>
              <a:gd name="T23" fmla="*/ 3 h 146"/>
              <a:gd name="T24" fmla="*/ 61 w 141"/>
              <a:gd name="T25" fmla="*/ 2 h 146"/>
              <a:gd name="T26" fmla="*/ 54 w 141"/>
              <a:gd name="T27" fmla="*/ 0 h 146"/>
              <a:gd name="T28" fmla="*/ 56 w 141"/>
              <a:gd name="T29" fmla="*/ 3 h 146"/>
              <a:gd name="T30" fmla="*/ 41 w 141"/>
              <a:gd name="T31" fmla="*/ 12 h 146"/>
              <a:gd name="T32" fmla="*/ 38 w 141"/>
              <a:gd name="T33" fmla="*/ 35 h 146"/>
              <a:gd name="T34" fmla="*/ 37 w 141"/>
              <a:gd name="T35" fmla="*/ 38 h 146"/>
              <a:gd name="T36" fmla="*/ 41 w 141"/>
              <a:gd name="T37" fmla="*/ 48 h 146"/>
              <a:gd name="T38" fmla="*/ 46 w 141"/>
              <a:gd name="T39" fmla="*/ 60 h 146"/>
              <a:gd name="T40" fmla="*/ 45 w 141"/>
              <a:gd name="T41" fmla="*/ 66 h 146"/>
              <a:gd name="T42" fmla="*/ 40 w 141"/>
              <a:gd name="T43" fmla="*/ 70 h 146"/>
              <a:gd name="T44" fmla="*/ 24 w 141"/>
              <a:gd name="T45" fmla="*/ 79 h 146"/>
              <a:gd name="T46" fmla="*/ 3 w 141"/>
              <a:gd name="T47" fmla="*/ 92 h 146"/>
              <a:gd name="T48" fmla="*/ 0 w 141"/>
              <a:gd name="T49" fmla="*/ 124 h 146"/>
              <a:gd name="T50" fmla="*/ 0 w 141"/>
              <a:gd name="T51" fmla="*/ 127 h 146"/>
              <a:gd name="T52" fmla="*/ 0 w 141"/>
              <a:gd name="T53" fmla="*/ 127 h 146"/>
              <a:gd name="T54" fmla="*/ 61 w 141"/>
              <a:gd name="T55" fmla="*/ 143 h 146"/>
              <a:gd name="T56" fmla="*/ 92 w 141"/>
              <a:gd name="T57" fmla="*/ 140 h 146"/>
              <a:gd name="T58" fmla="*/ 88 w 141"/>
              <a:gd name="T59" fmla="*/ 123 h 146"/>
              <a:gd name="T60" fmla="*/ 118 w 141"/>
              <a:gd name="T61" fmla="*/ 93 h 146"/>
              <a:gd name="T62" fmla="*/ 121 w 141"/>
              <a:gd name="T63" fmla="*/ 101 h 146"/>
              <a:gd name="T64" fmla="*/ 118 w 141"/>
              <a:gd name="T65" fmla="*/ 101 h 146"/>
              <a:gd name="T66" fmla="*/ 96 w 141"/>
              <a:gd name="T67" fmla="*/ 123 h 146"/>
              <a:gd name="T68" fmla="*/ 101 w 141"/>
              <a:gd name="T69" fmla="*/ 137 h 146"/>
              <a:gd name="T70" fmla="*/ 118 w 141"/>
              <a:gd name="T71" fmla="*/ 146 h 146"/>
              <a:gd name="T72" fmla="*/ 141 w 141"/>
              <a:gd name="T73" fmla="*/ 123 h 146"/>
              <a:gd name="T74" fmla="*/ 121 w 141"/>
              <a:gd name="T75" fmla="*/ 101 h 146"/>
              <a:gd name="T76" fmla="*/ 133 w 141"/>
              <a:gd name="T77" fmla="*/ 126 h 146"/>
              <a:gd name="T78" fmla="*/ 121 w 141"/>
              <a:gd name="T79" fmla="*/ 126 h 146"/>
              <a:gd name="T80" fmla="*/ 121 w 141"/>
              <a:gd name="T81" fmla="*/ 138 h 146"/>
              <a:gd name="T82" fmla="*/ 116 w 141"/>
              <a:gd name="T83" fmla="*/ 138 h 146"/>
              <a:gd name="T84" fmla="*/ 116 w 141"/>
              <a:gd name="T85" fmla="*/ 126 h 146"/>
              <a:gd name="T86" fmla="*/ 104 w 141"/>
              <a:gd name="T87" fmla="*/ 126 h 146"/>
              <a:gd name="T88" fmla="*/ 104 w 141"/>
              <a:gd name="T89" fmla="*/ 121 h 146"/>
              <a:gd name="T90" fmla="*/ 116 w 141"/>
              <a:gd name="T91" fmla="*/ 121 h 146"/>
              <a:gd name="T92" fmla="*/ 116 w 141"/>
              <a:gd name="T93" fmla="*/ 109 h 146"/>
              <a:gd name="T94" fmla="*/ 121 w 141"/>
              <a:gd name="T95" fmla="*/ 109 h 146"/>
              <a:gd name="T96" fmla="*/ 121 w 141"/>
              <a:gd name="T97" fmla="*/ 121 h 146"/>
              <a:gd name="T98" fmla="*/ 133 w 141"/>
              <a:gd name="T99" fmla="*/ 121 h 146"/>
              <a:gd name="T100" fmla="*/ 133 w 141"/>
              <a:gd name="T101" fmla="*/ 1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1" h="146">
                <a:moveTo>
                  <a:pt x="118" y="93"/>
                </a:moveTo>
                <a:cubicBezTo>
                  <a:pt x="119" y="93"/>
                  <a:pt x="119" y="93"/>
                  <a:pt x="119" y="93"/>
                </a:cubicBezTo>
                <a:cubicBezTo>
                  <a:pt x="119" y="92"/>
                  <a:pt x="119" y="92"/>
                  <a:pt x="119" y="92"/>
                </a:cubicBezTo>
                <a:cubicBezTo>
                  <a:pt x="114" y="80"/>
                  <a:pt x="102" y="80"/>
                  <a:pt x="98" y="79"/>
                </a:cubicBezTo>
                <a:cubicBezTo>
                  <a:pt x="88" y="76"/>
                  <a:pt x="85" y="75"/>
                  <a:pt x="83" y="70"/>
                </a:cubicBezTo>
                <a:cubicBezTo>
                  <a:pt x="80" y="66"/>
                  <a:pt x="77" y="66"/>
                  <a:pt x="77" y="66"/>
                </a:cubicBezTo>
                <a:cubicBezTo>
                  <a:pt x="77" y="64"/>
                  <a:pt x="76" y="62"/>
                  <a:pt x="76" y="60"/>
                </a:cubicBezTo>
                <a:cubicBezTo>
                  <a:pt x="80" y="54"/>
                  <a:pt x="81" y="48"/>
                  <a:pt x="81" y="48"/>
                </a:cubicBezTo>
                <a:cubicBezTo>
                  <a:pt x="85" y="47"/>
                  <a:pt x="86" y="40"/>
                  <a:pt x="86" y="38"/>
                </a:cubicBezTo>
                <a:cubicBezTo>
                  <a:pt x="85" y="35"/>
                  <a:pt x="84" y="35"/>
                  <a:pt x="84" y="35"/>
                </a:cubicBezTo>
                <a:cubicBezTo>
                  <a:pt x="84" y="35"/>
                  <a:pt x="86" y="21"/>
                  <a:pt x="81" y="12"/>
                </a:cubicBezTo>
                <a:cubicBezTo>
                  <a:pt x="76" y="4"/>
                  <a:pt x="67" y="3"/>
                  <a:pt x="67" y="3"/>
                </a:cubicBezTo>
                <a:cubicBezTo>
                  <a:pt x="61" y="2"/>
                  <a:pt x="61" y="2"/>
                  <a:pt x="61" y="2"/>
                </a:cubicBezTo>
                <a:cubicBezTo>
                  <a:pt x="61" y="2"/>
                  <a:pt x="56" y="2"/>
                  <a:pt x="54" y="0"/>
                </a:cubicBezTo>
                <a:cubicBezTo>
                  <a:pt x="54" y="0"/>
                  <a:pt x="55" y="3"/>
                  <a:pt x="56" y="3"/>
                </a:cubicBezTo>
                <a:cubicBezTo>
                  <a:pt x="56" y="3"/>
                  <a:pt x="47" y="4"/>
                  <a:pt x="41" y="12"/>
                </a:cubicBezTo>
                <a:cubicBezTo>
                  <a:pt x="36" y="21"/>
                  <a:pt x="38" y="35"/>
                  <a:pt x="38" y="35"/>
                </a:cubicBezTo>
                <a:cubicBezTo>
                  <a:pt x="38" y="35"/>
                  <a:pt x="37" y="35"/>
                  <a:pt x="37" y="38"/>
                </a:cubicBezTo>
                <a:cubicBezTo>
                  <a:pt x="36" y="40"/>
                  <a:pt x="38" y="47"/>
                  <a:pt x="41" y="48"/>
                </a:cubicBezTo>
                <a:cubicBezTo>
                  <a:pt x="41" y="48"/>
                  <a:pt x="42" y="54"/>
                  <a:pt x="46" y="60"/>
                </a:cubicBezTo>
                <a:cubicBezTo>
                  <a:pt x="46" y="62"/>
                  <a:pt x="46" y="64"/>
                  <a:pt x="45" y="66"/>
                </a:cubicBezTo>
                <a:cubicBezTo>
                  <a:pt x="45" y="66"/>
                  <a:pt x="42" y="66"/>
                  <a:pt x="40" y="70"/>
                </a:cubicBezTo>
                <a:cubicBezTo>
                  <a:pt x="37" y="75"/>
                  <a:pt x="34" y="76"/>
                  <a:pt x="24" y="79"/>
                </a:cubicBezTo>
                <a:cubicBezTo>
                  <a:pt x="21" y="80"/>
                  <a:pt x="8" y="80"/>
                  <a:pt x="3" y="92"/>
                </a:cubicBezTo>
                <a:cubicBezTo>
                  <a:pt x="1" y="98"/>
                  <a:pt x="0" y="112"/>
                  <a:pt x="0" y="124"/>
                </a:cubicBezTo>
                <a:cubicBezTo>
                  <a:pt x="0" y="125"/>
                  <a:pt x="0" y="126"/>
                  <a:pt x="0" y="127"/>
                </a:cubicBezTo>
                <a:cubicBezTo>
                  <a:pt x="0" y="127"/>
                  <a:pt x="0" y="127"/>
                  <a:pt x="0" y="127"/>
                </a:cubicBezTo>
                <a:cubicBezTo>
                  <a:pt x="11" y="135"/>
                  <a:pt x="31" y="143"/>
                  <a:pt x="61" y="143"/>
                </a:cubicBezTo>
                <a:cubicBezTo>
                  <a:pt x="73" y="143"/>
                  <a:pt x="83" y="142"/>
                  <a:pt x="92" y="140"/>
                </a:cubicBezTo>
                <a:cubicBezTo>
                  <a:pt x="89" y="135"/>
                  <a:pt x="88" y="129"/>
                  <a:pt x="88" y="123"/>
                </a:cubicBezTo>
                <a:cubicBezTo>
                  <a:pt x="88" y="106"/>
                  <a:pt x="101" y="93"/>
                  <a:pt x="118" y="93"/>
                </a:cubicBezTo>
                <a:close/>
                <a:moveTo>
                  <a:pt x="121" y="101"/>
                </a:moveTo>
                <a:cubicBezTo>
                  <a:pt x="120" y="101"/>
                  <a:pt x="119" y="101"/>
                  <a:pt x="118" y="101"/>
                </a:cubicBezTo>
                <a:cubicBezTo>
                  <a:pt x="106" y="101"/>
                  <a:pt x="96" y="111"/>
                  <a:pt x="96" y="123"/>
                </a:cubicBezTo>
                <a:cubicBezTo>
                  <a:pt x="96" y="129"/>
                  <a:pt x="98" y="133"/>
                  <a:pt x="101" y="137"/>
                </a:cubicBezTo>
                <a:cubicBezTo>
                  <a:pt x="105" y="143"/>
                  <a:pt x="111" y="146"/>
                  <a:pt x="118" y="146"/>
                </a:cubicBezTo>
                <a:cubicBezTo>
                  <a:pt x="131" y="146"/>
                  <a:pt x="141" y="136"/>
                  <a:pt x="141" y="123"/>
                </a:cubicBezTo>
                <a:cubicBezTo>
                  <a:pt x="141" y="112"/>
                  <a:pt x="132" y="102"/>
                  <a:pt x="121" y="101"/>
                </a:cubicBezTo>
                <a:close/>
                <a:moveTo>
                  <a:pt x="133" y="126"/>
                </a:moveTo>
                <a:cubicBezTo>
                  <a:pt x="121" y="126"/>
                  <a:pt x="121" y="126"/>
                  <a:pt x="121" y="126"/>
                </a:cubicBezTo>
                <a:cubicBezTo>
                  <a:pt x="121" y="138"/>
                  <a:pt x="121" y="138"/>
                  <a:pt x="121" y="138"/>
                </a:cubicBezTo>
                <a:cubicBezTo>
                  <a:pt x="116" y="138"/>
                  <a:pt x="116" y="138"/>
                  <a:pt x="116" y="138"/>
                </a:cubicBezTo>
                <a:cubicBezTo>
                  <a:pt x="116" y="126"/>
                  <a:pt x="116" y="126"/>
                  <a:pt x="116" y="126"/>
                </a:cubicBezTo>
                <a:cubicBezTo>
                  <a:pt x="104" y="126"/>
                  <a:pt x="104" y="126"/>
                  <a:pt x="104" y="126"/>
                </a:cubicBezTo>
                <a:cubicBezTo>
                  <a:pt x="104" y="121"/>
                  <a:pt x="104" y="121"/>
                  <a:pt x="104" y="121"/>
                </a:cubicBezTo>
                <a:cubicBezTo>
                  <a:pt x="116" y="121"/>
                  <a:pt x="116" y="121"/>
                  <a:pt x="116" y="121"/>
                </a:cubicBezTo>
                <a:cubicBezTo>
                  <a:pt x="116" y="109"/>
                  <a:pt x="116" y="109"/>
                  <a:pt x="116" y="109"/>
                </a:cubicBezTo>
                <a:cubicBezTo>
                  <a:pt x="121" y="109"/>
                  <a:pt x="121" y="109"/>
                  <a:pt x="121" y="109"/>
                </a:cubicBezTo>
                <a:cubicBezTo>
                  <a:pt x="121" y="121"/>
                  <a:pt x="121" y="121"/>
                  <a:pt x="121" y="121"/>
                </a:cubicBezTo>
                <a:cubicBezTo>
                  <a:pt x="133" y="121"/>
                  <a:pt x="133" y="121"/>
                  <a:pt x="133" y="121"/>
                </a:cubicBezTo>
                <a:lnTo>
                  <a:pt x="133" y="126"/>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55" name="Freeform 631"/>
          <p:cNvSpPr>
            <a:spLocks noEditPoints="1"/>
          </p:cNvSpPr>
          <p:nvPr/>
        </p:nvSpPr>
        <p:spPr bwMode="auto">
          <a:xfrm>
            <a:off x="6369367" y="5531485"/>
            <a:ext cx="428625" cy="476250"/>
          </a:xfrm>
          <a:custGeom>
            <a:avLst/>
            <a:gdLst>
              <a:gd name="T0" fmla="*/ 73 w 135"/>
              <a:gd name="T1" fmla="*/ 84 h 150"/>
              <a:gd name="T2" fmla="*/ 73 w 135"/>
              <a:gd name="T3" fmla="*/ 83 h 150"/>
              <a:gd name="T4" fmla="*/ 73 w 135"/>
              <a:gd name="T5" fmla="*/ 53 h 150"/>
              <a:gd name="T6" fmla="*/ 67 w 135"/>
              <a:gd name="T7" fmla="*/ 47 h 150"/>
              <a:gd name="T8" fmla="*/ 62 w 135"/>
              <a:gd name="T9" fmla="*/ 53 h 150"/>
              <a:gd name="T10" fmla="*/ 62 w 135"/>
              <a:gd name="T11" fmla="*/ 83 h 150"/>
              <a:gd name="T12" fmla="*/ 67 w 135"/>
              <a:gd name="T13" fmla="*/ 89 h 150"/>
              <a:gd name="T14" fmla="*/ 68 w 135"/>
              <a:gd name="T15" fmla="*/ 89 h 150"/>
              <a:gd name="T16" fmla="*/ 95 w 135"/>
              <a:gd name="T17" fmla="*/ 116 h 150"/>
              <a:gd name="T18" fmla="*/ 98 w 135"/>
              <a:gd name="T19" fmla="*/ 117 h 150"/>
              <a:gd name="T20" fmla="*/ 100 w 135"/>
              <a:gd name="T21" fmla="*/ 116 h 150"/>
              <a:gd name="T22" fmla="*/ 100 w 135"/>
              <a:gd name="T23" fmla="*/ 111 h 150"/>
              <a:gd name="T24" fmla="*/ 73 w 135"/>
              <a:gd name="T25" fmla="*/ 84 h 150"/>
              <a:gd name="T26" fmla="*/ 109 w 135"/>
              <a:gd name="T27" fmla="*/ 30 h 150"/>
              <a:gd name="T28" fmla="*/ 113 w 135"/>
              <a:gd name="T29" fmla="*/ 24 h 150"/>
              <a:gd name="T30" fmla="*/ 114 w 135"/>
              <a:gd name="T31" fmla="*/ 24 h 150"/>
              <a:gd name="T32" fmla="*/ 118 w 135"/>
              <a:gd name="T33" fmla="*/ 25 h 150"/>
              <a:gd name="T34" fmla="*/ 120 w 135"/>
              <a:gd name="T35" fmla="*/ 23 h 150"/>
              <a:gd name="T36" fmla="*/ 123 w 135"/>
              <a:gd name="T37" fmla="*/ 18 h 150"/>
              <a:gd name="T38" fmla="*/ 122 w 135"/>
              <a:gd name="T39" fmla="*/ 12 h 150"/>
              <a:gd name="T40" fmla="*/ 103 w 135"/>
              <a:gd name="T41" fmla="*/ 1 h 150"/>
              <a:gd name="T42" fmla="*/ 97 w 135"/>
              <a:gd name="T43" fmla="*/ 3 h 150"/>
              <a:gd name="T44" fmla="*/ 94 w 135"/>
              <a:gd name="T45" fmla="*/ 8 h 150"/>
              <a:gd name="T46" fmla="*/ 94 w 135"/>
              <a:gd name="T47" fmla="*/ 11 h 150"/>
              <a:gd name="T48" fmla="*/ 96 w 135"/>
              <a:gd name="T49" fmla="*/ 13 h 150"/>
              <a:gd name="T50" fmla="*/ 97 w 135"/>
              <a:gd name="T51" fmla="*/ 14 h 150"/>
              <a:gd name="T52" fmla="*/ 93 w 135"/>
              <a:gd name="T53" fmla="*/ 21 h 150"/>
              <a:gd name="T54" fmla="*/ 67 w 135"/>
              <a:gd name="T55" fmla="*/ 16 h 150"/>
              <a:gd name="T56" fmla="*/ 42 w 135"/>
              <a:gd name="T57" fmla="*/ 21 h 150"/>
              <a:gd name="T58" fmla="*/ 38 w 135"/>
              <a:gd name="T59" fmla="*/ 14 h 150"/>
              <a:gd name="T60" fmla="*/ 39 w 135"/>
              <a:gd name="T61" fmla="*/ 13 h 150"/>
              <a:gd name="T62" fmla="*/ 41 w 135"/>
              <a:gd name="T63" fmla="*/ 11 h 150"/>
              <a:gd name="T64" fmla="*/ 41 w 135"/>
              <a:gd name="T65" fmla="*/ 8 h 150"/>
              <a:gd name="T66" fmla="*/ 38 w 135"/>
              <a:gd name="T67" fmla="*/ 3 h 150"/>
              <a:gd name="T68" fmla="*/ 32 w 135"/>
              <a:gd name="T69" fmla="*/ 1 h 150"/>
              <a:gd name="T70" fmla="*/ 13 w 135"/>
              <a:gd name="T71" fmla="*/ 12 h 150"/>
              <a:gd name="T72" fmla="*/ 12 w 135"/>
              <a:gd name="T73" fmla="*/ 18 h 150"/>
              <a:gd name="T74" fmla="*/ 15 w 135"/>
              <a:gd name="T75" fmla="*/ 23 h 150"/>
              <a:gd name="T76" fmla="*/ 17 w 135"/>
              <a:gd name="T77" fmla="*/ 25 h 150"/>
              <a:gd name="T78" fmla="*/ 20 w 135"/>
              <a:gd name="T79" fmla="*/ 24 h 150"/>
              <a:gd name="T80" fmla="*/ 22 w 135"/>
              <a:gd name="T81" fmla="*/ 24 h 150"/>
              <a:gd name="T82" fmla="*/ 26 w 135"/>
              <a:gd name="T83" fmla="*/ 30 h 150"/>
              <a:gd name="T84" fmla="*/ 0 w 135"/>
              <a:gd name="T85" fmla="*/ 83 h 150"/>
              <a:gd name="T86" fmla="*/ 67 w 135"/>
              <a:gd name="T87" fmla="*/ 150 h 150"/>
              <a:gd name="T88" fmla="*/ 135 w 135"/>
              <a:gd name="T89" fmla="*/ 83 h 150"/>
              <a:gd name="T90" fmla="*/ 109 w 135"/>
              <a:gd name="T91" fmla="*/ 30 h 150"/>
              <a:gd name="T92" fmla="*/ 67 w 135"/>
              <a:gd name="T93" fmla="*/ 137 h 150"/>
              <a:gd name="T94" fmla="*/ 13 w 135"/>
              <a:gd name="T95" fmla="*/ 83 h 150"/>
              <a:gd name="T96" fmla="*/ 67 w 135"/>
              <a:gd name="T97" fmla="*/ 28 h 150"/>
              <a:gd name="T98" fmla="*/ 122 w 135"/>
              <a:gd name="T99" fmla="*/ 83 h 150"/>
              <a:gd name="T100" fmla="*/ 67 w 135"/>
              <a:gd name="T101" fmla="*/ 13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5" h="150">
                <a:moveTo>
                  <a:pt x="73" y="84"/>
                </a:moveTo>
                <a:cubicBezTo>
                  <a:pt x="73" y="83"/>
                  <a:pt x="73" y="83"/>
                  <a:pt x="73" y="83"/>
                </a:cubicBezTo>
                <a:cubicBezTo>
                  <a:pt x="73" y="53"/>
                  <a:pt x="73" y="53"/>
                  <a:pt x="73" y="53"/>
                </a:cubicBezTo>
                <a:cubicBezTo>
                  <a:pt x="73" y="49"/>
                  <a:pt x="71" y="47"/>
                  <a:pt x="67" y="47"/>
                </a:cubicBezTo>
                <a:cubicBezTo>
                  <a:pt x="64" y="47"/>
                  <a:pt x="62" y="49"/>
                  <a:pt x="62" y="53"/>
                </a:cubicBezTo>
                <a:cubicBezTo>
                  <a:pt x="62" y="83"/>
                  <a:pt x="62" y="83"/>
                  <a:pt x="62" y="83"/>
                </a:cubicBezTo>
                <a:cubicBezTo>
                  <a:pt x="62" y="86"/>
                  <a:pt x="64" y="89"/>
                  <a:pt x="67" y="89"/>
                </a:cubicBezTo>
                <a:cubicBezTo>
                  <a:pt x="68" y="89"/>
                  <a:pt x="68" y="89"/>
                  <a:pt x="68" y="89"/>
                </a:cubicBezTo>
                <a:cubicBezTo>
                  <a:pt x="95" y="116"/>
                  <a:pt x="95" y="116"/>
                  <a:pt x="95" y="116"/>
                </a:cubicBezTo>
                <a:cubicBezTo>
                  <a:pt x="96" y="116"/>
                  <a:pt x="97" y="117"/>
                  <a:pt x="98" y="117"/>
                </a:cubicBezTo>
                <a:cubicBezTo>
                  <a:pt x="99" y="117"/>
                  <a:pt x="99" y="116"/>
                  <a:pt x="100" y="116"/>
                </a:cubicBezTo>
                <a:cubicBezTo>
                  <a:pt x="102" y="114"/>
                  <a:pt x="102" y="112"/>
                  <a:pt x="100" y="111"/>
                </a:cubicBezTo>
                <a:lnTo>
                  <a:pt x="73" y="84"/>
                </a:lnTo>
                <a:close/>
                <a:moveTo>
                  <a:pt x="109" y="30"/>
                </a:moveTo>
                <a:cubicBezTo>
                  <a:pt x="113" y="24"/>
                  <a:pt x="113" y="24"/>
                  <a:pt x="113" y="24"/>
                </a:cubicBezTo>
                <a:cubicBezTo>
                  <a:pt x="114" y="24"/>
                  <a:pt x="114" y="24"/>
                  <a:pt x="114" y="24"/>
                </a:cubicBezTo>
                <a:cubicBezTo>
                  <a:pt x="115" y="25"/>
                  <a:pt x="117" y="25"/>
                  <a:pt x="118" y="25"/>
                </a:cubicBezTo>
                <a:cubicBezTo>
                  <a:pt x="119" y="25"/>
                  <a:pt x="120" y="24"/>
                  <a:pt x="120" y="23"/>
                </a:cubicBezTo>
                <a:cubicBezTo>
                  <a:pt x="123" y="18"/>
                  <a:pt x="123" y="18"/>
                  <a:pt x="123" y="18"/>
                </a:cubicBezTo>
                <a:cubicBezTo>
                  <a:pt x="124" y="16"/>
                  <a:pt x="124" y="14"/>
                  <a:pt x="122" y="12"/>
                </a:cubicBezTo>
                <a:cubicBezTo>
                  <a:pt x="103" y="1"/>
                  <a:pt x="103" y="1"/>
                  <a:pt x="103" y="1"/>
                </a:cubicBezTo>
                <a:cubicBezTo>
                  <a:pt x="101" y="0"/>
                  <a:pt x="98" y="1"/>
                  <a:pt x="97" y="3"/>
                </a:cubicBezTo>
                <a:cubicBezTo>
                  <a:pt x="94" y="8"/>
                  <a:pt x="94" y="8"/>
                  <a:pt x="94" y="8"/>
                </a:cubicBezTo>
                <a:cubicBezTo>
                  <a:pt x="94" y="8"/>
                  <a:pt x="93" y="10"/>
                  <a:pt x="94" y="11"/>
                </a:cubicBezTo>
                <a:cubicBezTo>
                  <a:pt x="94" y="12"/>
                  <a:pt x="95" y="13"/>
                  <a:pt x="96" y="13"/>
                </a:cubicBezTo>
                <a:cubicBezTo>
                  <a:pt x="97" y="14"/>
                  <a:pt x="97" y="14"/>
                  <a:pt x="97" y="14"/>
                </a:cubicBezTo>
                <a:cubicBezTo>
                  <a:pt x="93" y="21"/>
                  <a:pt x="93" y="21"/>
                  <a:pt x="93" y="21"/>
                </a:cubicBezTo>
                <a:cubicBezTo>
                  <a:pt x="85" y="17"/>
                  <a:pt x="77" y="16"/>
                  <a:pt x="67" y="16"/>
                </a:cubicBezTo>
                <a:cubicBezTo>
                  <a:pt x="58" y="16"/>
                  <a:pt x="50" y="17"/>
                  <a:pt x="42" y="21"/>
                </a:cubicBezTo>
                <a:cubicBezTo>
                  <a:pt x="38" y="14"/>
                  <a:pt x="38" y="14"/>
                  <a:pt x="38" y="14"/>
                </a:cubicBezTo>
                <a:cubicBezTo>
                  <a:pt x="39" y="13"/>
                  <a:pt x="39" y="13"/>
                  <a:pt x="39" y="13"/>
                </a:cubicBezTo>
                <a:cubicBezTo>
                  <a:pt x="40" y="13"/>
                  <a:pt x="41" y="12"/>
                  <a:pt x="41" y="11"/>
                </a:cubicBezTo>
                <a:cubicBezTo>
                  <a:pt x="41" y="10"/>
                  <a:pt x="41" y="8"/>
                  <a:pt x="41" y="8"/>
                </a:cubicBezTo>
                <a:cubicBezTo>
                  <a:pt x="38" y="3"/>
                  <a:pt x="38" y="3"/>
                  <a:pt x="38" y="3"/>
                </a:cubicBezTo>
                <a:cubicBezTo>
                  <a:pt x="37" y="1"/>
                  <a:pt x="34" y="0"/>
                  <a:pt x="32" y="1"/>
                </a:cubicBezTo>
                <a:cubicBezTo>
                  <a:pt x="13" y="12"/>
                  <a:pt x="13" y="12"/>
                  <a:pt x="13" y="12"/>
                </a:cubicBezTo>
                <a:cubicBezTo>
                  <a:pt x="11" y="14"/>
                  <a:pt x="11" y="16"/>
                  <a:pt x="12" y="18"/>
                </a:cubicBezTo>
                <a:cubicBezTo>
                  <a:pt x="15" y="23"/>
                  <a:pt x="15" y="23"/>
                  <a:pt x="15" y="23"/>
                </a:cubicBezTo>
                <a:cubicBezTo>
                  <a:pt x="15" y="24"/>
                  <a:pt x="16" y="25"/>
                  <a:pt x="17" y="25"/>
                </a:cubicBezTo>
                <a:cubicBezTo>
                  <a:pt x="18" y="25"/>
                  <a:pt x="19" y="25"/>
                  <a:pt x="20" y="24"/>
                </a:cubicBezTo>
                <a:cubicBezTo>
                  <a:pt x="22" y="24"/>
                  <a:pt x="22" y="24"/>
                  <a:pt x="22" y="24"/>
                </a:cubicBezTo>
                <a:cubicBezTo>
                  <a:pt x="26" y="30"/>
                  <a:pt x="26" y="30"/>
                  <a:pt x="26" y="30"/>
                </a:cubicBezTo>
                <a:cubicBezTo>
                  <a:pt x="10" y="42"/>
                  <a:pt x="0" y="62"/>
                  <a:pt x="0" y="83"/>
                </a:cubicBezTo>
                <a:cubicBezTo>
                  <a:pt x="0" y="120"/>
                  <a:pt x="30" y="150"/>
                  <a:pt x="67" y="150"/>
                </a:cubicBezTo>
                <a:cubicBezTo>
                  <a:pt x="105" y="150"/>
                  <a:pt x="135" y="120"/>
                  <a:pt x="135" y="83"/>
                </a:cubicBezTo>
                <a:cubicBezTo>
                  <a:pt x="135" y="62"/>
                  <a:pt x="125" y="42"/>
                  <a:pt x="109" y="30"/>
                </a:cubicBezTo>
                <a:close/>
                <a:moveTo>
                  <a:pt x="67" y="137"/>
                </a:moveTo>
                <a:cubicBezTo>
                  <a:pt x="37" y="137"/>
                  <a:pt x="13" y="113"/>
                  <a:pt x="13" y="83"/>
                </a:cubicBezTo>
                <a:cubicBezTo>
                  <a:pt x="13" y="53"/>
                  <a:pt x="37" y="28"/>
                  <a:pt x="67" y="28"/>
                </a:cubicBezTo>
                <a:cubicBezTo>
                  <a:pt x="97" y="28"/>
                  <a:pt x="122" y="53"/>
                  <a:pt x="122" y="83"/>
                </a:cubicBezTo>
                <a:cubicBezTo>
                  <a:pt x="122" y="113"/>
                  <a:pt x="97" y="137"/>
                  <a:pt x="67" y="137"/>
                </a:cubicBezTo>
                <a:close/>
              </a:path>
            </a:pathLst>
          </a:custGeom>
          <a:solidFill>
            <a:schemeClr val="accent4"/>
          </a:solidFill>
          <a:ln>
            <a:noFill/>
          </a:ln>
        </p:spPr>
        <p:txBody>
          <a:bodyPr vert="horz" wrap="square" lIns="91440" tIns="45720" rIns="91440" bIns="45720" numCol="1" anchor="t" anchorCtr="0" compatLnSpc="1"/>
          <a:lstStyle/>
          <a:p>
            <a:endParaRPr lang="en-US"/>
          </a:p>
        </p:txBody>
      </p:sp>
      <p:sp>
        <p:nvSpPr>
          <p:cNvPr id="56" name="Freeform 632"/>
          <p:cNvSpPr>
            <a:spLocks noEditPoints="1"/>
          </p:cNvSpPr>
          <p:nvPr/>
        </p:nvSpPr>
        <p:spPr bwMode="auto">
          <a:xfrm>
            <a:off x="6335712" y="3242945"/>
            <a:ext cx="352425" cy="514350"/>
          </a:xfrm>
          <a:custGeom>
            <a:avLst/>
            <a:gdLst>
              <a:gd name="T0" fmla="*/ 55 w 111"/>
              <a:gd name="T1" fmla="*/ 0 h 162"/>
              <a:gd name="T2" fmla="*/ 0 w 111"/>
              <a:gd name="T3" fmla="*/ 56 h 162"/>
              <a:gd name="T4" fmla="*/ 27 w 111"/>
              <a:gd name="T5" fmla="*/ 103 h 162"/>
              <a:gd name="T6" fmla="*/ 29 w 111"/>
              <a:gd name="T7" fmla="*/ 117 h 162"/>
              <a:gd name="T8" fmla="*/ 55 w 111"/>
              <a:gd name="T9" fmla="*/ 123 h 162"/>
              <a:gd name="T10" fmla="*/ 82 w 111"/>
              <a:gd name="T11" fmla="*/ 117 h 162"/>
              <a:gd name="T12" fmla="*/ 84 w 111"/>
              <a:gd name="T13" fmla="*/ 103 h 162"/>
              <a:gd name="T14" fmla="*/ 111 w 111"/>
              <a:gd name="T15" fmla="*/ 56 h 162"/>
              <a:gd name="T16" fmla="*/ 55 w 111"/>
              <a:gd name="T17" fmla="*/ 0 h 162"/>
              <a:gd name="T18" fmla="*/ 76 w 111"/>
              <a:gd name="T19" fmla="*/ 97 h 162"/>
              <a:gd name="T20" fmla="*/ 75 w 111"/>
              <a:gd name="T21" fmla="*/ 110 h 162"/>
              <a:gd name="T22" fmla="*/ 55 w 111"/>
              <a:gd name="T23" fmla="*/ 113 h 162"/>
              <a:gd name="T24" fmla="*/ 36 w 111"/>
              <a:gd name="T25" fmla="*/ 110 h 162"/>
              <a:gd name="T26" fmla="*/ 35 w 111"/>
              <a:gd name="T27" fmla="*/ 97 h 162"/>
              <a:gd name="T28" fmla="*/ 9 w 111"/>
              <a:gd name="T29" fmla="*/ 56 h 162"/>
              <a:gd name="T30" fmla="*/ 55 w 111"/>
              <a:gd name="T31" fmla="*/ 10 h 162"/>
              <a:gd name="T32" fmla="*/ 101 w 111"/>
              <a:gd name="T33" fmla="*/ 56 h 162"/>
              <a:gd name="T34" fmla="*/ 76 w 111"/>
              <a:gd name="T35" fmla="*/ 97 h 162"/>
              <a:gd name="T36" fmla="*/ 30 w 111"/>
              <a:gd name="T37" fmla="*/ 125 h 162"/>
              <a:gd name="T38" fmla="*/ 31 w 111"/>
              <a:gd name="T39" fmla="*/ 133 h 162"/>
              <a:gd name="T40" fmla="*/ 55 w 111"/>
              <a:gd name="T41" fmla="*/ 138 h 162"/>
              <a:gd name="T42" fmla="*/ 80 w 111"/>
              <a:gd name="T43" fmla="*/ 133 h 162"/>
              <a:gd name="T44" fmla="*/ 81 w 111"/>
              <a:gd name="T45" fmla="*/ 125 h 162"/>
              <a:gd name="T46" fmla="*/ 55 w 111"/>
              <a:gd name="T47" fmla="*/ 129 h 162"/>
              <a:gd name="T48" fmla="*/ 30 w 111"/>
              <a:gd name="T49" fmla="*/ 125 h 162"/>
              <a:gd name="T50" fmla="*/ 55 w 111"/>
              <a:gd name="T51" fmla="*/ 23 h 162"/>
              <a:gd name="T52" fmla="*/ 58 w 111"/>
              <a:gd name="T53" fmla="*/ 20 h 162"/>
              <a:gd name="T54" fmla="*/ 55 w 111"/>
              <a:gd name="T55" fmla="*/ 17 h 162"/>
              <a:gd name="T56" fmla="*/ 17 w 111"/>
              <a:gd name="T57" fmla="*/ 56 h 162"/>
              <a:gd name="T58" fmla="*/ 20 w 111"/>
              <a:gd name="T59" fmla="*/ 59 h 162"/>
              <a:gd name="T60" fmla="*/ 23 w 111"/>
              <a:gd name="T61" fmla="*/ 56 h 162"/>
              <a:gd name="T62" fmla="*/ 55 w 111"/>
              <a:gd name="T63" fmla="*/ 23 h 162"/>
              <a:gd name="T64" fmla="*/ 32 w 111"/>
              <a:gd name="T65" fmla="*/ 140 h 162"/>
              <a:gd name="T66" fmla="*/ 33 w 111"/>
              <a:gd name="T67" fmla="*/ 149 h 162"/>
              <a:gd name="T68" fmla="*/ 41 w 111"/>
              <a:gd name="T69" fmla="*/ 153 h 162"/>
              <a:gd name="T70" fmla="*/ 41 w 111"/>
              <a:gd name="T71" fmla="*/ 158 h 162"/>
              <a:gd name="T72" fmla="*/ 55 w 111"/>
              <a:gd name="T73" fmla="*/ 162 h 162"/>
              <a:gd name="T74" fmla="*/ 70 w 111"/>
              <a:gd name="T75" fmla="*/ 158 h 162"/>
              <a:gd name="T76" fmla="*/ 70 w 111"/>
              <a:gd name="T77" fmla="*/ 153 h 162"/>
              <a:gd name="T78" fmla="*/ 78 w 111"/>
              <a:gd name="T79" fmla="*/ 149 h 162"/>
              <a:gd name="T80" fmla="*/ 79 w 111"/>
              <a:gd name="T81" fmla="*/ 140 h 162"/>
              <a:gd name="T82" fmla="*/ 55 w 111"/>
              <a:gd name="T83" fmla="*/ 144 h 162"/>
              <a:gd name="T84" fmla="*/ 32 w 111"/>
              <a:gd name="T85" fmla="*/ 140 h 162"/>
              <a:gd name="T86" fmla="*/ 68 w 111"/>
              <a:gd name="T87" fmla="*/ 76 h 162"/>
              <a:gd name="T88" fmla="*/ 55 w 111"/>
              <a:gd name="T89" fmla="*/ 54 h 162"/>
              <a:gd name="T90" fmla="*/ 43 w 111"/>
              <a:gd name="T91" fmla="*/ 76 h 162"/>
              <a:gd name="T92" fmla="*/ 38 w 111"/>
              <a:gd name="T93" fmla="*/ 65 h 162"/>
              <a:gd name="T94" fmla="*/ 30 w 111"/>
              <a:gd name="T95" fmla="*/ 69 h 162"/>
              <a:gd name="T96" fmla="*/ 42 w 111"/>
              <a:gd name="T97" fmla="*/ 96 h 162"/>
              <a:gd name="T98" fmla="*/ 55 w 111"/>
              <a:gd name="T99" fmla="*/ 72 h 162"/>
              <a:gd name="T100" fmla="*/ 68 w 111"/>
              <a:gd name="T101" fmla="*/ 96 h 162"/>
              <a:gd name="T102" fmla="*/ 81 w 111"/>
              <a:gd name="T103" fmla="*/ 69 h 162"/>
              <a:gd name="T104" fmla="*/ 73 w 111"/>
              <a:gd name="T105" fmla="*/ 65 h 162"/>
              <a:gd name="T106" fmla="*/ 68 w 111"/>
              <a:gd name="T107" fmla="*/ 7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 h="162">
                <a:moveTo>
                  <a:pt x="55" y="0"/>
                </a:moveTo>
                <a:cubicBezTo>
                  <a:pt x="25" y="0"/>
                  <a:pt x="0" y="25"/>
                  <a:pt x="0" y="56"/>
                </a:cubicBezTo>
                <a:cubicBezTo>
                  <a:pt x="0" y="76"/>
                  <a:pt x="10" y="94"/>
                  <a:pt x="27" y="103"/>
                </a:cubicBezTo>
                <a:cubicBezTo>
                  <a:pt x="29" y="117"/>
                  <a:pt x="29" y="117"/>
                  <a:pt x="29" y="117"/>
                </a:cubicBezTo>
                <a:cubicBezTo>
                  <a:pt x="36" y="121"/>
                  <a:pt x="46" y="123"/>
                  <a:pt x="55" y="123"/>
                </a:cubicBezTo>
                <a:cubicBezTo>
                  <a:pt x="65" y="123"/>
                  <a:pt x="74" y="121"/>
                  <a:pt x="82" y="117"/>
                </a:cubicBezTo>
                <a:cubicBezTo>
                  <a:pt x="84" y="103"/>
                  <a:pt x="84" y="103"/>
                  <a:pt x="84" y="103"/>
                </a:cubicBezTo>
                <a:cubicBezTo>
                  <a:pt x="100" y="94"/>
                  <a:pt x="111" y="76"/>
                  <a:pt x="111" y="56"/>
                </a:cubicBezTo>
                <a:cubicBezTo>
                  <a:pt x="111" y="25"/>
                  <a:pt x="86" y="0"/>
                  <a:pt x="55" y="0"/>
                </a:cubicBezTo>
                <a:close/>
                <a:moveTo>
                  <a:pt x="76" y="97"/>
                </a:moveTo>
                <a:cubicBezTo>
                  <a:pt x="75" y="110"/>
                  <a:pt x="75" y="110"/>
                  <a:pt x="75" y="110"/>
                </a:cubicBezTo>
                <a:cubicBezTo>
                  <a:pt x="75" y="110"/>
                  <a:pt x="70" y="113"/>
                  <a:pt x="55" y="113"/>
                </a:cubicBezTo>
                <a:cubicBezTo>
                  <a:pt x="41" y="113"/>
                  <a:pt x="36" y="110"/>
                  <a:pt x="36" y="110"/>
                </a:cubicBezTo>
                <a:cubicBezTo>
                  <a:pt x="35" y="97"/>
                  <a:pt x="35" y="97"/>
                  <a:pt x="35" y="97"/>
                </a:cubicBezTo>
                <a:cubicBezTo>
                  <a:pt x="20" y="89"/>
                  <a:pt x="9" y="74"/>
                  <a:pt x="9" y="56"/>
                </a:cubicBezTo>
                <a:cubicBezTo>
                  <a:pt x="9" y="30"/>
                  <a:pt x="30" y="10"/>
                  <a:pt x="55" y="10"/>
                </a:cubicBezTo>
                <a:cubicBezTo>
                  <a:pt x="81" y="10"/>
                  <a:pt x="101" y="30"/>
                  <a:pt x="101" y="56"/>
                </a:cubicBezTo>
                <a:cubicBezTo>
                  <a:pt x="101" y="74"/>
                  <a:pt x="91" y="89"/>
                  <a:pt x="76" y="97"/>
                </a:cubicBezTo>
                <a:close/>
                <a:moveTo>
                  <a:pt x="30" y="125"/>
                </a:moveTo>
                <a:cubicBezTo>
                  <a:pt x="31" y="133"/>
                  <a:pt x="31" y="133"/>
                  <a:pt x="31" y="133"/>
                </a:cubicBezTo>
                <a:cubicBezTo>
                  <a:pt x="38" y="136"/>
                  <a:pt x="46" y="138"/>
                  <a:pt x="55" y="138"/>
                </a:cubicBezTo>
                <a:cubicBezTo>
                  <a:pt x="64" y="138"/>
                  <a:pt x="73" y="136"/>
                  <a:pt x="80" y="133"/>
                </a:cubicBezTo>
                <a:cubicBezTo>
                  <a:pt x="81" y="125"/>
                  <a:pt x="81" y="125"/>
                  <a:pt x="81" y="125"/>
                </a:cubicBezTo>
                <a:cubicBezTo>
                  <a:pt x="73" y="128"/>
                  <a:pt x="65" y="129"/>
                  <a:pt x="55" y="129"/>
                </a:cubicBezTo>
                <a:cubicBezTo>
                  <a:pt x="46" y="129"/>
                  <a:pt x="37" y="128"/>
                  <a:pt x="30" y="125"/>
                </a:cubicBezTo>
                <a:close/>
                <a:moveTo>
                  <a:pt x="55" y="23"/>
                </a:moveTo>
                <a:cubicBezTo>
                  <a:pt x="57" y="23"/>
                  <a:pt x="58" y="22"/>
                  <a:pt x="58" y="20"/>
                </a:cubicBezTo>
                <a:cubicBezTo>
                  <a:pt x="58" y="18"/>
                  <a:pt x="57" y="17"/>
                  <a:pt x="55" y="17"/>
                </a:cubicBezTo>
                <a:cubicBezTo>
                  <a:pt x="34" y="17"/>
                  <a:pt x="17" y="34"/>
                  <a:pt x="17" y="56"/>
                </a:cubicBezTo>
                <a:cubicBezTo>
                  <a:pt x="17" y="57"/>
                  <a:pt x="18" y="59"/>
                  <a:pt x="20" y="59"/>
                </a:cubicBezTo>
                <a:cubicBezTo>
                  <a:pt x="21" y="59"/>
                  <a:pt x="23" y="57"/>
                  <a:pt x="23" y="56"/>
                </a:cubicBezTo>
                <a:cubicBezTo>
                  <a:pt x="23" y="38"/>
                  <a:pt x="37" y="23"/>
                  <a:pt x="55" y="23"/>
                </a:cubicBezTo>
                <a:close/>
                <a:moveTo>
                  <a:pt x="32" y="140"/>
                </a:moveTo>
                <a:cubicBezTo>
                  <a:pt x="33" y="149"/>
                  <a:pt x="33" y="149"/>
                  <a:pt x="33" y="149"/>
                </a:cubicBezTo>
                <a:cubicBezTo>
                  <a:pt x="33" y="149"/>
                  <a:pt x="35" y="151"/>
                  <a:pt x="41" y="153"/>
                </a:cubicBezTo>
                <a:cubicBezTo>
                  <a:pt x="41" y="158"/>
                  <a:pt x="41" y="158"/>
                  <a:pt x="41" y="158"/>
                </a:cubicBezTo>
                <a:cubicBezTo>
                  <a:pt x="41" y="158"/>
                  <a:pt x="44" y="162"/>
                  <a:pt x="55" y="162"/>
                </a:cubicBezTo>
                <a:cubicBezTo>
                  <a:pt x="66" y="162"/>
                  <a:pt x="70" y="158"/>
                  <a:pt x="70" y="158"/>
                </a:cubicBezTo>
                <a:cubicBezTo>
                  <a:pt x="70" y="153"/>
                  <a:pt x="70" y="153"/>
                  <a:pt x="70" y="153"/>
                </a:cubicBezTo>
                <a:cubicBezTo>
                  <a:pt x="76" y="151"/>
                  <a:pt x="78" y="149"/>
                  <a:pt x="78" y="149"/>
                </a:cubicBezTo>
                <a:cubicBezTo>
                  <a:pt x="79" y="140"/>
                  <a:pt x="79" y="140"/>
                  <a:pt x="79" y="140"/>
                </a:cubicBezTo>
                <a:cubicBezTo>
                  <a:pt x="72" y="143"/>
                  <a:pt x="64" y="144"/>
                  <a:pt x="55" y="144"/>
                </a:cubicBezTo>
                <a:cubicBezTo>
                  <a:pt x="47" y="144"/>
                  <a:pt x="39" y="143"/>
                  <a:pt x="32" y="140"/>
                </a:cubicBezTo>
                <a:close/>
                <a:moveTo>
                  <a:pt x="68" y="76"/>
                </a:moveTo>
                <a:cubicBezTo>
                  <a:pt x="55" y="54"/>
                  <a:pt x="55" y="54"/>
                  <a:pt x="55" y="54"/>
                </a:cubicBezTo>
                <a:cubicBezTo>
                  <a:pt x="43" y="76"/>
                  <a:pt x="43" y="76"/>
                  <a:pt x="43" y="76"/>
                </a:cubicBezTo>
                <a:cubicBezTo>
                  <a:pt x="38" y="65"/>
                  <a:pt x="38" y="65"/>
                  <a:pt x="38" y="65"/>
                </a:cubicBezTo>
                <a:cubicBezTo>
                  <a:pt x="30" y="69"/>
                  <a:pt x="30" y="69"/>
                  <a:pt x="30" y="69"/>
                </a:cubicBezTo>
                <a:cubicBezTo>
                  <a:pt x="42" y="96"/>
                  <a:pt x="42" y="96"/>
                  <a:pt x="42" y="96"/>
                </a:cubicBezTo>
                <a:cubicBezTo>
                  <a:pt x="55" y="72"/>
                  <a:pt x="55" y="72"/>
                  <a:pt x="55" y="72"/>
                </a:cubicBezTo>
                <a:cubicBezTo>
                  <a:pt x="68" y="96"/>
                  <a:pt x="68" y="96"/>
                  <a:pt x="68" y="96"/>
                </a:cubicBezTo>
                <a:cubicBezTo>
                  <a:pt x="81" y="69"/>
                  <a:pt x="81" y="69"/>
                  <a:pt x="81" y="69"/>
                </a:cubicBezTo>
                <a:cubicBezTo>
                  <a:pt x="73" y="65"/>
                  <a:pt x="73" y="65"/>
                  <a:pt x="73" y="65"/>
                </a:cubicBezTo>
                <a:lnTo>
                  <a:pt x="68" y="76"/>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57" name="Freeform 633"/>
          <p:cNvSpPr>
            <a:spLocks noEditPoints="1"/>
          </p:cNvSpPr>
          <p:nvPr/>
        </p:nvSpPr>
        <p:spPr bwMode="auto">
          <a:xfrm>
            <a:off x="6306503" y="1654175"/>
            <a:ext cx="469900" cy="400050"/>
          </a:xfrm>
          <a:custGeom>
            <a:avLst/>
            <a:gdLst>
              <a:gd name="T0" fmla="*/ 7 w 148"/>
              <a:gd name="T1" fmla="*/ 120 h 126"/>
              <a:gd name="T2" fmla="*/ 12 w 148"/>
              <a:gd name="T3" fmla="*/ 126 h 126"/>
              <a:gd name="T4" fmla="*/ 40 w 148"/>
              <a:gd name="T5" fmla="*/ 126 h 126"/>
              <a:gd name="T6" fmla="*/ 40 w 148"/>
              <a:gd name="T7" fmla="*/ 69 h 126"/>
              <a:gd name="T8" fmla="*/ 7 w 148"/>
              <a:gd name="T9" fmla="*/ 102 h 126"/>
              <a:gd name="T10" fmla="*/ 7 w 148"/>
              <a:gd name="T11" fmla="*/ 120 h 126"/>
              <a:gd name="T12" fmla="*/ 53 w 148"/>
              <a:gd name="T13" fmla="*/ 82 h 126"/>
              <a:gd name="T14" fmla="*/ 53 w 148"/>
              <a:gd name="T15" fmla="*/ 126 h 126"/>
              <a:gd name="T16" fmla="*/ 86 w 148"/>
              <a:gd name="T17" fmla="*/ 126 h 126"/>
              <a:gd name="T18" fmla="*/ 86 w 148"/>
              <a:gd name="T19" fmla="*/ 86 h 126"/>
              <a:gd name="T20" fmla="*/ 71 w 148"/>
              <a:gd name="T21" fmla="*/ 101 h 126"/>
              <a:gd name="T22" fmla="*/ 53 w 148"/>
              <a:gd name="T23" fmla="*/ 82 h 126"/>
              <a:gd name="T24" fmla="*/ 119 w 148"/>
              <a:gd name="T25" fmla="*/ 3 h 126"/>
              <a:gd name="T26" fmla="*/ 113 w 148"/>
              <a:gd name="T27" fmla="*/ 9 h 126"/>
              <a:gd name="T28" fmla="*/ 120 w 148"/>
              <a:gd name="T29" fmla="*/ 15 h 126"/>
              <a:gd name="T30" fmla="*/ 126 w 148"/>
              <a:gd name="T31" fmla="*/ 14 h 126"/>
              <a:gd name="T32" fmla="*/ 71 w 148"/>
              <a:gd name="T33" fmla="*/ 69 h 126"/>
              <a:gd name="T34" fmla="*/ 40 w 148"/>
              <a:gd name="T35" fmla="*/ 37 h 126"/>
              <a:gd name="T36" fmla="*/ 2 w 148"/>
              <a:gd name="T37" fmla="*/ 74 h 126"/>
              <a:gd name="T38" fmla="*/ 2 w 148"/>
              <a:gd name="T39" fmla="*/ 82 h 126"/>
              <a:gd name="T40" fmla="*/ 11 w 148"/>
              <a:gd name="T41" fmla="*/ 82 h 126"/>
              <a:gd name="T42" fmla="*/ 40 w 148"/>
              <a:gd name="T43" fmla="*/ 54 h 126"/>
              <a:gd name="T44" fmla="*/ 71 w 148"/>
              <a:gd name="T45" fmla="*/ 85 h 126"/>
              <a:gd name="T46" fmla="*/ 134 w 148"/>
              <a:gd name="T47" fmla="*/ 23 h 126"/>
              <a:gd name="T48" fmla="*/ 134 w 148"/>
              <a:gd name="T49" fmla="*/ 29 h 126"/>
              <a:gd name="T50" fmla="*/ 139 w 148"/>
              <a:gd name="T51" fmla="*/ 35 h 126"/>
              <a:gd name="T52" fmla="*/ 140 w 148"/>
              <a:gd name="T53" fmla="*/ 35 h 126"/>
              <a:gd name="T54" fmla="*/ 146 w 148"/>
              <a:gd name="T55" fmla="*/ 30 h 126"/>
              <a:gd name="T56" fmla="*/ 148 w 148"/>
              <a:gd name="T57" fmla="*/ 0 h 126"/>
              <a:gd name="T58" fmla="*/ 119 w 148"/>
              <a:gd name="T59" fmla="*/ 3 h 126"/>
              <a:gd name="T60" fmla="*/ 99 w 148"/>
              <a:gd name="T61" fmla="*/ 73 h 126"/>
              <a:gd name="T62" fmla="*/ 99 w 148"/>
              <a:gd name="T63" fmla="*/ 126 h 126"/>
              <a:gd name="T64" fmla="*/ 126 w 148"/>
              <a:gd name="T65" fmla="*/ 126 h 126"/>
              <a:gd name="T66" fmla="*/ 132 w 148"/>
              <a:gd name="T67" fmla="*/ 120 h 126"/>
              <a:gd name="T68" fmla="*/ 132 w 148"/>
              <a:gd name="T69" fmla="*/ 69 h 126"/>
              <a:gd name="T70" fmla="*/ 132 w 148"/>
              <a:gd name="T71" fmla="*/ 40 h 126"/>
              <a:gd name="T72" fmla="*/ 103 w 148"/>
              <a:gd name="T73" fmla="*/ 69 h 126"/>
              <a:gd name="T74" fmla="*/ 99 w 148"/>
              <a:gd name="T75"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26">
                <a:moveTo>
                  <a:pt x="7" y="120"/>
                </a:moveTo>
                <a:cubicBezTo>
                  <a:pt x="7" y="123"/>
                  <a:pt x="9" y="126"/>
                  <a:pt x="12" y="126"/>
                </a:cubicBezTo>
                <a:cubicBezTo>
                  <a:pt x="40" y="126"/>
                  <a:pt x="40" y="126"/>
                  <a:pt x="40" y="126"/>
                </a:cubicBezTo>
                <a:cubicBezTo>
                  <a:pt x="40" y="69"/>
                  <a:pt x="40" y="69"/>
                  <a:pt x="40" y="69"/>
                </a:cubicBezTo>
                <a:cubicBezTo>
                  <a:pt x="7" y="102"/>
                  <a:pt x="7" y="102"/>
                  <a:pt x="7" y="102"/>
                </a:cubicBezTo>
                <a:lnTo>
                  <a:pt x="7" y="120"/>
                </a:lnTo>
                <a:close/>
                <a:moveTo>
                  <a:pt x="53" y="82"/>
                </a:moveTo>
                <a:cubicBezTo>
                  <a:pt x="53" y="126"/>
                  <a:pt x="53" y="126"/>
                  <a:pt x="53" y="126"/>
                </a:cubicBezTo>
                <a:cubicBezTo>
                  <a:pt x="86" y="126"/>
                  <a:pt x="86" y="126"/>
                  <a:pt x="86" y="126"/>
                </a:cubicBezTo>
                <a:cubicBezTo>
                  <a:pt x="86" y="86"/>
                  <a:pt x="86" y="86"/>
                  <a:pt x="86" y="86"/>
                </a:cubicBezTo>
                <a:cubicBezTo>
                  <a:pt x="71" y="101"/>
                  <a:pt x="71" y="101"/>
                  <a:pt x="71" y="101"/>
                </a:cubicBezTo>
                <a:lnTo>
                  <a:pt x="53" y="82"/>
                </a:lnTo>
                <a:close/>
                <a:moveTo>
                  <a:pt x="119" y="3"/>
                </a:moveTo>
                <a:cubicBezTo>
                  <a:pt x="115" y="3"/>
                  <a:pt x="113" y="6"/>
                  <a:pt x="113" y="9"/>
                </a:cubicBezTo>
                <a:cubicBezTo>
                  <a:pt x="114" y="13"/>
                  <a:pt x="116" y="15"/>
                  <a:pt x="120" y="15"/>
                </a:cubicBezTo>
                <a:cubicBezTo>
                  <a:pt x="126" y="14"/>
                  <a:pt x="126" y="14"/>
                  <a:pt x="126" y="14"/>
                </a:cubicBezTo>
                <a:cubicBezTo>
                  <a:pt x="71" y="69"/>
                  <a:pt x="71" y="69"/>
                  <a:pt x="71" y="69"/>
                </a:cubicBezTo>
                <a:cubicBezTo>
                  <a:pt x="40" y="37"/>
                  <a:pt x="40" y="37"/>
                  <a:pt x="40" y="37"/>
                </a:cubicBezTo>
                <a:cubicBezTo>
                  <a:pt x="2" y="74"/>
                  <a:pt x="2" y="74"/>
                  <a:pt x="2" y="74"/>
                </a:cubicBezTo>
                <a:cubicBezTo>
                  <a:pt x="0" y="76"/>
                  <a:pt x="0" y="80"/>
                  <a:pt x="2" y="82"/>
                </a:cubicBezTo>
                <a:cubicBezTo>
                  <a:pt x="5" y="85"/>
                  <a:pt x="8" y="85"/>
                  <a:pt x="11" y="82"/>
                </a:cubicBezTo>
                <a:cubicBezTo>
                  <a:pt x="40" y="54"/>
                  <a:pt x="40" y="54"/>
                  <a:pt x="40" y="54"/>
                </a:cubicBezTo>
                <a:cubicBezTo>
                  <a:pt x="71" y="85"/>
                  <a:pt x="71" y="85"/>
                  <a:pt x="71" y="85"/>
                </a:cubicBezTo>
                <a:cubicBezTo>
                  <a:pt x="134" y="23"/>
                  <a:pt x="134" y="23"/>
                  <a:pt x="134" y="23"/>
                </a:cubicBezTo>
                <a:cubicBezTo>
                  <a:pt x="134" y="29"/>
                  <a:pt x="134" y="29"/>
                  <a:pt x="134" y="29"/>
                </a:cubicBezTo>
                <a:cubicBezTo>
                  <a:pt x="133" y="32"/>
                  <a:pt x="136" y="35"/>
                  <a:pt x="139" y="35"/>
                </a:cubicBezTo>
                <a:cubicBezTo>
                  <a:pt x="139" y="35"/>
                  <a:pt x="139" y="35"/>
                  <a:pt x="140" y="35"/>
                </a:cubicBezTo>
                <a:cubicBezTo>
                  <a:pt x="143" y="35"/>
                  <a:pt x="145" y="33"/>
                  <a:pt x="146" y="30"/>
                </a:cubicBezTo>
                <a:cubicBezTo>
                  <a:pt x="148" y="0"/>
                  <a:pt x="148" y="0"/>
                  <a:pt x="148" y="0"/>
                </a:cubicBezTo>
                <a:lnTo>
                  <a:pt x="119" y="3"/>
                </a:lnTo>
                <a:close/>
                <a:moveTo>
                  <a:pt x="99" y="73"/>
                </a:moveTo>
                <a:cubicBezTo>
                  <a:pt x="99" y="126"/>
                  <a:pt x="99" y="126"/>
                  <a:pt x="99" y="126"/>
                </a:cubicBezTo>
                <a:cubicBezTo>
                  <a:pt x="126" y="126"/>
                  <a:pt x="126" y="126"/>
                  <a:pt x="126" y="126"/>
                </a:cubicBezTo>
                <a:cubicBezTo>
                  <a:pt x="129" y="126"/>
                  <a:pt x="132" y="123"/>
                  <a:pt x="132" y="120"/>
                </a:cubicBezTo>
                <a:cubicBezTo>
                  <a:pt x="132" y="69"/>
                  <a:pt x="132" y="69"/>
                  <a:pt x="132" y="69"/>
                </a:cubicBezTo>
                <a:cubicBezTo>
                  <a:pt x="132" y="40"/>
                  <a:pt x="132" y="40"/>
                  <a:pt x="132" y="40"/>
                </a:cubicBezTo>
                <a:cubicBezTo>
                  <a:pt x="103" y="69"/>
                  <a:pt x="103" y="69"/>
                  <a:pt x="103" y="69"/>
                </a:cubicBezTo>
                <a:lnTo>
                  <a:pt x="99" y="73"/>
                </a:lnTo>
                <a:close/>
              </a:path>
            </a:pathLst>
          </a:custGeom>
          <a:solidFill>
            <a:schemeClr val="accent1"/>
          </a:solidFill>
          <a:ln>
            <a:noFill/>
          </a:ln>
        </p:spPr>
        <p:txBody>
          <a:bodyPr vert="horz" wrap="square" lIns="91440" tIns="45720" rIns="91440" bIns="45720" numCol="1" anchor="t" anchorCtr="0" compatLnSpc="1"/>
          <a:lstStyle/>
          <a:p>
            <a:endParaRPr lang="en-US"/>
          </a:p>
        </p:txBody>
      </p:sp>
      <p:grpSp>
        <p:nvGrpSpPr>
          <p:cNvPr id="60" name="Group 13"/>
          <p:cNvGrpSpPr/>
          <p:nvPr/>
        </p:nvGrpSpPr>
        <p:grpSpPr>
          <a:xfrm flipH="1">
            <a:off x="2599055" y="2465705"/>
            <a:ext cx="3448685" cy="276860"/>
            <a:chOff x="3388847" y="2184846"/>
            <a:chExt cx="5444723" cy="277060"/>
          </a:xfrm>
        </p:grpSpPr>
        <p:sp>
          <p:nvSpPr>
            <p:cNvPr id="61" name="TextBox 15"/>
            <p:cNvSpPr txBox="1"/>
            <p:nvPr/>
          </p:nvSpPr>
          <p:spPr>
            <a:xfrm>
              <a:off x="5956238" y="2184846"/>
              <a:ext cx="2877332" cy="277060"/>
            </a:xfrm>
            <a:prstGeom prst="rect">
              <a:avLst/>
            </a:prstGeom>
            <a:noFill/>
          </p:spPr>
          <p:txBody>
            <a:bodyPr wrap="square" lIns="0" tIns="0" rIns="0" bIns="0" rtlCol="0">
              <a:spAutoFit/>
            </a:bodyPr>
            <a:lstStyle/>
            <a:p>
              <a:pPr algn="r"/>
              <a:r>
                <a:rPr lang="en-US" sz="1800" b="1" dirty="0">
                  <a:solidFill>
                    <a:schemeClr val="bg1"/>
                  </a:solidFill>
                </a:rPr>
                <a:t>1.2 电路模型</a:t>
              </a:r>
            </a:p>
          </p:txBody>
        </p:sp>
        <p:sp>
          <p:nvSpPr>
            <p:cNvPr id="62" name="Line 23"/>
            <p:cNvSpPr>
              <a:spLocks noChangeShapeType="1"/>
            </p:cNvSpPr>
            <p:nvPr/>
          </p:nvSpPr>
          <p:spPr bwMode="auto">
            <a:xfrm flipH="1">
              <a:off x="3388847" y="2456545"/>
              <a:ext cx="180975" cy="0"/>
            </a:xfrm>
            <a:prstGeom prst="line">
              <a:avLst/>
            </a:prstGeom>
            <a:noFill/>
            <a:ln w="25400" cap="rnd">
              <a:solidFill>
                <a:schemeClr val="accent2"/>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sp>
          <p:nvSpPr>
            <p:cNvPr id="63" name="Line 84"/>
            <p:cNvSpPr>
              <a:spLocks noChangeShapeType="1"/>
            </p:cNvSpPr>
            <p:nvPr/>
          </p:nvSpPr>
          <p:spPr bwMode="auto">
            <a:xfrm>
              <a:off x="3543239" y="2458729"/>
              <a:ext cx="4989574" cy="0"/>
            </a:xfrm>
            <a:prstGeom prst="line">
              <a:avLst/>
            </a:prstGeom>
            <a:noFill/>
            <a:ln w="3175" cap="flat">
              <a:solidFill>
                <a:schemeClr val="accent2"/>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grpSp>
      <p:sp>
        <p:nvSpPr>
          <p:cNvPr id="64" name="Freeform 632"/>
          <p:cNvSpPr>
            <a:spLocks noEditPoints="1"/>
          </p:cNvSpPr>
          <p:nvPr/>
        </p:nvSpPr>
        <p:spPr bwMode="auto">
          <a:xfrm>
            <a:off x="6343967" y="2407920"/>
            <a:ext cx="352425" cy="514350"/>
          </a:xfrm>
          <a:custGeom>
            <a:avLst/>
            <a:gdLst>
              <a:gd name="T0" fmla="*/ 55 w 111"/>
              <a:gd name="T1" fmla="*/ 0 h 162"/>
              <a:gd name="T2" fmla="*/ 0 w 111"/>
              <a:gd name="T3" fmla="*/ 56 h 162"/>
              <a:gd name="T4" fmla="*/ 27 w 111"/>
              <a:gd name="T5" fmla="*/ 103 h 162"/>
              <a:gd name="T6" fmla="*/ 29 w 111"/>
              <a:gd name="T7" fmla="*/ 117 h 162"/>
              <a:gd name="T8" fmla="*/ 55 w 111"/>
              <a:gd name="T9" fmla="*/ 123 h 162"/>
              <a:gd name="T10" fmla="*/ 82 w 111"/>
              <a:gd name="T11" fmla="*/ 117 h 162"/>
              <a:gd name="T12" fmla="*/ 84 w 111"/>
              <a:gd name="T13" fmla="*/ 103 h 162"/>
              <a:gd name="T14" fmla="*/ 111 w 111"/>
              <a:gd name="T15" fmla="*/ 56 h 162"/>
              <a:gd name="T16" fmla="*/ 55 w 111"/>
              <a:gd name="T17" fmla="*/ 0 h 162"/>
              <a:gd name="T18" fmla="*/ 76 w 111"/>
              <a:gd name="T19" fmla="*/ 97 h 162"/>
              <a:gd name="T20" fmla="*/ 75 w 111"/>
              <a:gd name="T21" fmla="*/ 110 h 162"/>
              <a:gd name="T22" fmla="*/ 55 w 111"/>
              <a:gd name="T23" fmla="*/ 113 h 162"/>
              <a:gd name="T24" fmla="*/ 36 w 111"/>
              <a:gd name="T25" fmla="*/ 110 h 162"/>
              <a:gd name="T26" fmla="*/ 35 w 111"/>
              <a:gd name="T27" fmla="*/ 97 h 162"/>
              <a:gd name="T28" fmla="*/ 9 w 111"/>
              <a:gd name="T29" fmla="*/ 56 h 162"/>
              <a:gd name="T30" fmla="*/ 55 w 111"/>
              <a:gd name="T31" fmla="*/ 10 h 162"/>
              <a:gd name="T32" fmla="*/ 101 w 111"/>
              <a:gd name="T33" fmla="*/ 56 h 162"/>
              <a:gd name="T34" fmla="*/ 76 w 111"/>
              <a:gd name="T35" fmla="*/ 97 h 162"/>
              <a:gd name="T36" fmla="*/ 30 w 111"/>
              <a:gd name="T37" fmla="*/ 125 h 162"/>
              <a:gd name="T38" fmla="*/ 31 w 111"/>
              <a:gd name="T39" fmla="*/ 133 h 162"/>
              <a:gd name="T40" fmla="*/ 55 w 111"/>
              <a:gd name="T41" fmla="*/ 138 h 162"/>
              <a:gd name="T42" fmla="*/ 80 w 111"/>
              <a:gd name="T43" fmla="*/ 133 h 162"/>
              <a:gd name="T44" fmla="*/ 81 w 111"/>
              <a:gd name="T45" fmla="*/ 125 h 162"/>
              <a:gd name="T46" fmla="*/ 55 w 111"/>
              <a:gd name="T47" fmla="*/ 129 h 162"/>
              <a:gd name="T48" fmla="*/ 30 w 111"/>
              <a:gd name="T49" fmla="*/ 125 h 162"/>
              <a:gd name="T50" fmla="*/ 55 w 111"/>
              <a:gd name="T51" fmla="*/ 23 h 162"/>
              <a:gd name="T52" fmla="*/ 58 w 111"/>
              <a:gd name="T53" fmla="*/ 20 h 162"/>
              <a:gd name="T54" fmla="*/ 55 w 111"/>
              <a:gd name="T55" fmla="*/ 17 h 162"/>
              <a:gd name="T56" fmla="*/ 17 w 111"/>
              <a:gd name="T57" fmla="*/ 56 h 162"/>
              <a:gd name="T58" fmla="*/ 20 w 111"/>
              <a:gd name="T59" fmla="*/ 59 h 162"/>
              <a:gd name="T60" fmla="*/ 23 w 111"/>
              <a:gd name="T61" fmla="*/ 56 h 162"/>
              <a:gd name="T62" fmla="*/ 55 w 111"/>
              <a:gd name="T63" fmla="*/ 23 h 162"/>
              <a:gd name="T64" fmla="*/ 32 w 111"/>
              <a:gd name="T65" fmla="*/ 140 h 162"/>
              <a:gd name="T66" fmla="*/ 33 w 111"/>
              <a:gd name="T67" fmla="*/ 149 h 162"/>
              <a:gd name="T68" fmla="*/ 41 w 111"/>
              <a:gd name="T69" fmla="*/ 153 h 162"/>
              <a:gd name="T70" fmla="*/ 41 w 111"/>
              <a:gd name="T71" fmla="*/ 158 h 162"/>
              <a:gd name="T72" fmla="*/ 55 w 111"/>
              <a:gd name="T73" fmla="*/ 162 h 162"/>
              <a:gd name="T74" fmla="*/ 70 w 111"/>
              <a:gd name="T75" fmla="*/ 158 h 162"/>
              <a:gd name="T76" fmla="*/ 70 w 111"/>
              <a:gd name="T77" fmla="*/ 153 h 162"/>
              <a:gd name="T78" fmla="*/ 78 w 111"/>
              <a:gd name="T79" fmla="*/ 149 h 162"/>
              <a:gd name="T80" fmla="*/ 79 w 111"/>
              <a:gd name="T81" fmla="*/ 140 h 162"/>
              <a:gd name="T82" fmla="*/ 55 w 111"/>
              <a:gd name="T83" fmla="*/ 144 h 162"/>
              <a:gd name="T84" fmla="*/ 32 w 111"/>
              <a:gd name="T85" fmla="*/ 140 h 162"/>
              <a:gd name="T86" fmla="*/ 68 w 111"/>
              <a:gd name="T87" fmla="*/ 76 h 162"/>
              <a:gd name="T88" fmla="*/ 55 w 111"/>
              <a:gd name="T89" fmla="*/ 54 h 162"/>
              <a:gd name="T90" fmla="*/ 43 w 111"/>
              <a:gd name="T91" fmla="*/ 76 h 162"/>
              <a:gd name="T92" fmla="*/ 38 w 111"/>
              <a:gd name="T93" fmla="*/ 65 h 162"/>
              <a:gd name="T94" fmla="*/ 30 w 111"/>
              <a:gd name="T95" fmla="*/ 69 h 162"/>
              <a:gd name="T96" fmla="*/ 42 w 111"/>
              <a:gd name="T97" fmla="*/ 96 h 162"/>
              <a:gd name="T98" fmla="*/ 55 w 111"/>
              <a:gd name="T99" fmla="*/ 72 h 162"/>
              <a:gd name="T100" fmla="*/ 68 w 111"/>
              <a:gd name="T101" fmla="*/ 96 h 162"/>
              <a:gd name="T102" fmla="*/ 81 w 111"/>
              <a:gd name="T103" fmla="*/ 69 h 162"/>
              <a:gd name="T104" fmla="*/ 73 w 111"/>
              <a:gd name="T105" fmla="*/ 65 h 162"/>
              <a:gd name="T106" fmla="*/ 68 w 111"/>
              <a:gd name="T107" fmla="*/ 7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 h="162">
                <a:moveTo>
                  <a:pt x="55" y="0"/>
                </a:moveTo>
                <a:cubicBezTo>
                  <a:pt x="25" y="0"/>
                  <a:pt x="0" y="25"/>
                  <a:pt x="0" y="56"/>
                </a:cubicBezTo>
                <a:cubicBezTo>
                  <a:pt x="0" y="76"/>
                  <a:pt x="10" y="94"/>
                  <a:pt x="27" y="103"/>
                </a:cubicBezTo>
                <a:cubicBezTo>
                  <a:pt x="29" y="117"/>
                  <a:pt x="29" y="117"/>
                  <a:pt x="29" y="117"/>
                </a:cubicBezTo>
                <a:cubicBezTo>
                  <a:pt x="36" y="121"/>
                  <a:pt x="46" y="123"/>
                  <a:pt x="55" y="123"/>
                </a:cubicBezTo>
                <a:cubicBezTo>
                  <a:pt x="65" y="123"/>
                  <a:pt x="74" y="121"/>
                  <a:pt x="82" y="117"/>
                </a:cubicBezTo>
                <a:cubicBezTo>
                  <a:pt x="84" y="103"/>
                  <a:pt x="84" y="103"/>
                  <a:pt x="84" y="103"/>
                </a:cubicBezTo>
                <a:cubicBezTo>
                  <a:pt x="100" y="94"/>
                  <a:pt x="111" y="76"/>
                  <a:pt x="111" y="56"/>
                </a:cubicBezTo>
                <a:cubicBezTo>
                  <a:pt x="111" y="25"/>
                  <a:pt x="86" y="0"/>
                  <a:pt x="55" y="0"/>
                </a:cubicBezTo>
                <a:close/>
                <a:moveTo>
                  <a:pt x="76" y="97"/>
                </a:moveTo>
                <a:cubicBezTo>
                  <a:pt x="75" y="110"/>
                  <a:pt x="75" y="110"/>
                  <a:pt x="75" y="110"/>
                </a:cubicBezTo>
                <a:cubicBezTo>
                  <a:pt x="75" y="110"/>
                  <a:pt x="70" y="113"/>
                  <a:pt x="55" y="113"/>
                </a:cubicBezTo>
                <a:cubicBezTo>
                  <a:pt x="41" y="113"/>
                  <a:pt x="36" y="110"/>
                  <a:pt x="36" y="110"/>
                </a:cubicBezTo>
                <a:cubicBezTo>
                  <a:pt x="35" y="97"/>
                  <a:pt x="35" y="97"/>
                  <a:pt x="35" y="97"/>
                </a:cubicBezTo>
                <a:cubicBezTo>
                  <a:pt x="20" y="89"/>
                  <a:pt x="9" y="74"/>
                  <a:pt x="9" y="56"/>
                </a:cubicBezTo>
                <a:cubicBezTo>
                  <a:pt x="9" y="30"/>
                  <a:pt x="30" y="10"/>
                  <a:pt x="55" y="10"/>
                </a:cubicBezTo>
                <a:cubicBezTo>
                  <a:pt x="81" y="10"/>
                  <a:pt x="101" y="30"/>
                  <a:pt x="101" y="56"/>
                </a:cubicBezTo>
                <a:cubicBezTo>
                  <a:pt x="101" y="74"/>
                  <a:pt x="91" y="89"/>
                  <a:pt x="76" y="97"/>
                </a:cubicBezTo>
                <a:close/>
                <a:moveTo>
                  <a:pt x="30" y="125"/>
                </a:moveTo>
                <a:cubicBezTo>
                  <a:pt x="31" y="133"/>
                  <a:pt x="31" y="133"/>
                  <a:pt x="31" y="133"/>
                </a:cubicBezTo>
                <a:cubicBezTo>
                  <a:pt x="38" y="136"/>
                  <a:pt x="46" y="138"/>
                  <a:pt x="55" y="138"/>
                </a:cubicBezTo>
                <a:cubicBezTo>
                  <a:pt x="64" y="138"/>
                  <a:pt x="73" y="136"/>
                  <a:pt x="80" y="133"/>
                </a:cubicBezTo>
                <a:cubicBezTo>
                  <a:pt x="81" y="125"/>
                  <a:pt x="81" y="125"/>
                  <a:pt x="81" y="125"/>
                </a:cubicBezTo>
                <a:cubicBezTo>
                  <a:pt x="73" y="128"/>
                  <a:pt x="65" y="129"/>
                  <a:pt x="55" y="129"/>
                </a:cubicBezTo>
                <a:cubicBezTo>
                  <a:pt x="46" y="129"/>
                  <a:pt x="37" y="128"/>
                  <a:pt x="30" y="125"/>
                </a:cubicBezTo>
                <a:close/>
                <a:moveTo>
                  <a:pt x="55" y="23"/>
                </a:moveTo>
                <a:cubicBezTo>
                  <a:pt x="57" y="23"/>
                  <a:pt x="58" y="22"/>
                  <a:pt x="58" y="20"/>
                </a:cubicBezTo>
                <a:cubicBezTo>
                  <a:pt x="58" y="18"/>
                  <a:pt x="57" y="17"/>
                  <a:pt x="55" y="17"/>
                </a:cubicBezTo>
                <a:cubicBezTo>
                  <a:pt x="34" y="17"/>
                  <a:pt x="17" y="34"/>
                  <a:pt x="17" y="56"/>
                </a:cubicBezTo>
                <a:cubicBezTo>
                  <a:pt x="17" y="57"/>
                  <a:pt x="18" y="59"/>
                  <a:pt x="20" y="59"/>
                </a:cubicBezTo>
                <a:cubicBezTo>
                  <a:pt x="21" y="59"/>
                  <a:pt x="23" y="57"/>
                  <a:pt x="23" y="56"/>
                </a:cubicBezTo>
                <a:cubicBezTo>
                  <a:pt x="23" y="38"/>
                  <a:pt x="37" y="23"/>
                  <a:pt x="55" y="23"/>
                </a:cubicBezTo>
                <a:close/>
                <a:moveTo>
                  <a:pt x="32" y="140"/>
                </a:moveTo>
                <a:cubicBezTo>
                  <a:pt x="33" y="149"/>
                  <a:pt x="33" y="149"/>
                  <a:pt x="33" y="149"/>
                </a:cubicBezTo>
                <a:cubicBezTo>
                  <a:pt x="33" y="149"/>
                  <a:pt x="35" y="151"/>
                  <a:pt x="41" y="153"/>
                </a:cubicBezTo>
                <a:cubicBezTo>
                  <a:pt x="41" y="158"/>
                  <a:pt x="41" y="158"/>
                  <a:pt x="41" y="158"/>
                </a:cubicBezTo>
                <a:cubicBezTo>
                  <a:pt x="41" y="158"/>
                  <a:pt x="44" y="162"/>
                  <a:pt x="55" y="162"/>
                </a:cubicBezTo>
                <a:cubicBezTo>
                  <a:pt x="66" y="162"/>
                  <a:pt x="70" y="158"/>
                  <a:pt x="70" y="158"/>
                </a:cubicBezTo>
                <a:cubicBezTo>
                  <a:pt x="70" y="153"/>
                  <a:pt x="70" y="153"/>
                  <a:pt x="70" y="153"/>
                </a:cubicBezTo>
                <a:cubicBezTo>
                  <a:pt x="76" y="151"/>
                  <a:pt x="78" y="149"/>
                  <a:pt x="78" y="149"/>
                </a:cubicBezTo>
                <a:cubicBezTo>
                  <a:pt x="79" y="140"/>
                  <a:pt x="79" y="140"/>
                  <a:pt x="79" y="140"/>
                </a:cubicBezTo>
                <a:cubicBezTo>
                  <a:pt x="72" y="143"/>
                  <a:pt x="64" y="144"/>
                  <a:pt x="55" y="144"/>
                </a:cubicBezTo>
                <a:cubicBezTo>
                  <a:pt x="47" y="144"/>
                  <a:pt x="39" y="143"/>
                  <a:pt x="32" y="140"/>
                </a:cubicBezTo>
                <a:close/>
                <a:moveTo>
                  <a:pt x="68" y="76"/>
                </a:moveTo>
                <a:cubicBezTo>
                  <a:pt x="55" y="54"/>
                  <a:pt x="55" y="54"/>
                  <a:pt x="55" y="54"/>
                </a:cubicBezTo>
                <a:cubicBezTo>
                  <a:pt x="43" y="76"/>
                  <a:pt x="43" y="76"/>
                  <a:pt x="43" y="76"/>
                </a:cubicBezTo>
                <a:cubicBezTo>
                  <a:pt x="38" y="65"/>
                  <a:pt x="38" y="65"/>
                  <a:pt x="38" y="65"/>
                </a:cubicBezTo>
                <a:cubicBezTo>
                  <a:pt x="30" y="69"/>
                  <a:pt x="30" y="69"/>
                  <a:pt x="30" y="69"/>
                </a:cubicBezTo>
                <a:cubicBezTo>
                  <a:pt x="42" y="96"/>
                  <a:pt x="42" y="96"/>
                  <a:pt x="42" y="96"/>
                </a:cubicBezTo>
                <a:cubicBezTo>
                  <a:pt x="55" y="72"/>
                  <a:pt x="55" y="72"/>
                  <a:pt x="55" y="72"/>
                </a:cubicBezTo>
                <a:cubicBezTo>
                  <a:pt x="68" y="96"/>
                  <a:pt x="68" y="96"/>
                  <a:pt x="68" y="96"/>
                </a:cubicBezTo>
                <a:cubicBezTo>
                  <a:pt x="81" y="69"/>
                  <a:pt x="81" y="69"/>
                  <a:pt x="81" y="69"/>
                </a:cubicBezTo>
                <a:cubicBezTo>
                  <a:pt x="73" y="65"/>
                  <a:pt x="73" y="65"/>
                  <a:pt x="73" y="65"/>
                </a:cubicBezTo>
                <a:lnTo>
                  <a:pt x="68" y="76"/>
                </a:lnTo>
                <a:close/>
              </a:path>
            </a:pathLst>
          </a:custGeom>
          <a:solidFill>
            <a:schemeClr val="accent2"/>
          </a:solidFill>
          <a:ln>
            <a:noFill/>
          </a:ln>
        </p:spPr>
        <p:txBody>
          <a:bodyPr vert="horz" wrap="square" lIns="91440" tIns="45720" rIns="91440" bIns="45720" numCol="1" anchor="t" anchorCtr="0" compatLnSpc="1"/>
          <a:lstStyle/>
          <a:p>
            <a:endParaRPr lang="en-US"/>
          </a:p>
        </p:txBody>
      </p:sp>
      <p:grpSp>
        <p:nvGrpSpPr>
          <p:cNvPr id="65" name="Group 18"/>
          <p:cNvGrpSpPr/>
          <p:nvPr/>
        </p:nvGrpSpPr>
        <p:grpSpPr>
          <a:xfrm flipH="1">
            <a:off x="2919730" y="4874895"/>
            <a:ext cx="3203890" cy="276860"/>
            <a:chOff x="3388847" y="2205151"/>
            <a:chExt cx="5143966" cy="277093"/>
          </a:xfrm>
        </p:grpSpPr>
        <p:sp>
          <p:nvSpPr>
            <p:cNvPr id="66" name="TextBox 20"/>
            <p:cNvSpPr txBox="1"/>
            <p:nvPr/>
          </p:nvSpPr>
          <p:spPr>
            <a:xfrm>
              <a:off x="5292790" y="2205151"/>
              <a:ext cx="2811826" cy="277093"/>
            </a:xfrm>
            <a:prstGeom prst="rect">
              <a:avLst/>
            </a:prstGeom>
            <a:noFill/>
          </p:spPr>
          <p:txBody>
            <a:bodyPr wrap="square" lIns="0" tIns="0" rIns="0" bIns="0" rtlCol="0">
              <a:spAutoFit/>
            </a:bodyPr>
            <a:lstStyle/>
            <a:p>
              <a:pPr algn="r"/>
              <a:r>
                <a:rPr lang="en-US" sz="1800" b="1" dirty="0">
                  <a:solidFill>
                    <a:schemeClr val="bg1"/>
                  </a:solidFill>
                </a:rPr>
                <a:t>1.5 基尔霍夫定律</a:t>
              </a:r>
            </a:p>
          </p:txBody>
        </p:sp>
        <p:sp>
          <p:nvSpPr>
            <p:cNvPr id="67" name="Line 23"/>
            <p:cNvSpPr>
              <a:spLocks noChangeShapeType="1"/>
            </p:cNvSpPr>
            <p:nvPr/>
          </p:nvSpPr>
          <p:spPr bwMode="auto">
            <a:xfrm flipH="1">
              <a:off x="3388847" y="2456545"/>
              <a:ext cx="180975" cy="0"/>
            </a:xfrm>
            <a:prstGeom prst="line">
              <a:avLst/>
            </a:prstGeom>
            <a:noFill/>
            <a:ln w="25400" cap="rnd">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sp>
          <p:nvSpPr>
            <p:cNvPr id="68" name="Line 84"/>
            <p:cNvSpPr>
              <a:spLocks noChangeShapeType="1"/>
            </p:cNvSpPr>
            <p:nvPr/>
          </p:nvSpPr>
          <p:spPr bwMode="auto">
            <a:xfrm>
              <a:off x="3543239" y="2458729"/>
              <a:ext cx="4989574" cy="0"/>
            </a:xfrm>
            <a:prstGeom prst="line">
              <a:avLst/>
            </a:prstGeom>
            <a:noFill/>
            <a:ln w="3175" cap="flat">
              <a:solidFill>
                <a:schemeClr val="accent3"/>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grpSp>
      <p:sp>
        <p:nvSpPr>
          <p:cNvPr id="69" name="Freeform 630"/>
          <p:cNvSpPr>
            <a:spLocks noEditPoints="1"/>
          </p:cNvSpPr>
          <p:nvPr/>
        </p:nvSpPr>
        <p:spPr bwMode="auto">
          <a:xfrm>
            <a:off x="6368097" y="4786630"/>
            <a:ext cx="447675" cy="463550"/>
          </a:xfrm>
          <a:custGeom>
            <a:avLst/>
            <a:gdLst>
              <a:gd name="T0" fmla="*/ 118 w 141"/>
              <a:gd name="T1" fmla="*/ 93 h 146"/>
              <a:gd name="T2" fmla="*/ 119 w 141"/>
              <a:gd name="T3" fmla="*/ 93 h 146"/>
              <a:gd name="T4" fmla="*/ 119 w 141"/>
              <a:gd name="T5" fmla="*/ 92 h 146"/>
              <a:gd name="T6" fmla="*/ 98 w 141"/>
              <a:gd name="T7" fmla="*/ 79 h 146"/>
              <a:gd name="T8" fmla="*/ 83 w 141"/>
              <a:gd name="T9" fmla="*/ 70 h 146"/>
              <a:gd name="T10" fmla="*/ 77 w 141"/>
              <a:gd name="T11" fmla="*/ 66 h 146"/>
              <a:gd name="T12" fmla="*/ 76 w 141"/>
              <a:gd name="T13" fmla="*/ 60 h 146"/>
              <a:gd name="T14" fmla="*/ 81 w 141"/>
              <a:gd name="T15" fmla="*/ 48 h 146"/>
              <a:gd name="T16" fmla="*/ 86 w 141"/>
              <a:gd name="T17" fmla="*/ 38 h 146"/>
              <a:gd name="T18" fmla="*/ 84 w 141"/>
              <a:gd name="T19" fmla="*/ 35 h 146"/>
              <a:gd name="T20" fmla="*/ 81 w 141"/>
              <a:gd name="T21" fmla="*/ 12 h 146"/>
              <a:gd name="T22" fmla="*/ 67 w 141"/>
              <a:gd name="T23" fmla="*/ 3 h 146"/>
              <a:gd name="T24" fmla="*/ 61 w 141"/>
              <a:gd name="T25" fmla="*/ 2 h 146"/>
              <a:gd name="T26" fmla="*/ 54 w 141"/>
              <a:gd name="T27" fmla="*/ 0 h 146"/>
              <a:gd name="T28" fmla="*/ 56 w 141"/>
              <a:gd name="T29" fmla="*/ 3 h 146"/>
              <a:gd name="T30" fmla="*/ 41 w 141"/>
              <a:gd name="T31" fmla="*/ 12 h 146"/>
              <a:gd name="T32" fmla="*/ 38 w 141"/>
              <a:gd name="T33" fmla="*/ 35 h 146"/>
              <a:gd name="T34" fmla="*/ 37 w 141"/>
              <a:gd name="T35" fmla="*/ 38 h 146"/>
              <a:gd name="T36" fmla="*/ 41 w 141"/>
              <a:gd name="T37" fmla="*/ 48 h 146"/>
              <a:gd name="T38" fmla="*/ 46 w 141"/>
              <a:gd name="T39" fmla="*/ 60 h 146"/>
              <a:gd name="T40" fmla="*/ 45 w 141"/>
              <a:gd name="T41" fmla="*/ 66 h 146"/>
              <a:gd name="T42" fmla="*/ 40 w 141"/>
              <a:gd name="T43" fmla="*/ 70 h 146"/>
              <a:gd name="T44" fmla="*/ 24 w 141"/>
              <a:gd name="T45" fmla="*/ 79 h 146"/>
              <a:gd name="T46" fmla="*/ 3 w 141"/>
              <a:gd name="T47" fmla="*/ 92 h 146"/>
              <a:gd name="T48" fmla="*/ 0 w 141"/>
              <a:gd name="T49" fmla="*/ 124 h 146"/>
              <a:gd name="T50" fmla="*/ 0 w 141"/>
              <a:gd name="T51" fmla="*/ 127 h 146"/>
              <a:gd name="T52" fmla="*/ 0 w 141"/>
              <a:gd name="T53" fmla="*/ 127 h 146"/>
              <a:gd name="T54" fmla="*/ 61 w 141"/>
              <a:gd name="T55" fmla="*/ 143 h 146"/>
              <a:gd name="T56" fmla="*/ 92 w 141"/>
              <a:gd name="T57" fmla="*/ 140 h 146"/>
              <a:gd name="T58" fmla="*/ 88 w 141"/>
              <a:gd name="T59" fmla="*/ 123 h 146"/>
              <a:gd name="T60" fmla="*/ 118 w 141"/>
              <a:gd name="T61" fmla="*/ 93 h 146"/>
              <a:gd name="T62" fmla="*/ 121 w 141"/>
              <a:gd name="T63" fmla="*/ 101 h 146"/>
              <a:gd name="T64" fmla="*/ 118 w 141"/>
              <a:gd name="T65" fmla="*/ 101 h 146"/>
              <a:gd name="T66" fmla="*/ 96 w 141"/>
              <a:gd name="T67" fmla="*/ 123 h 146"/>
              <a:gd name="T68" fmla="*/ 101 w 141"/>
              <a:gd name="T69" fmla="*/ 137 h 146"/>
              <a:gd name="T70" fmla="*/ 118 w 141"/>
              <a:gd name="T71" fmla="*/ 146 h 146"/>
              <a:gd name="T72" fmla="*/ 141 w 141"/>
              <a:gd name="T73" fmla="*/ 123 h 146"/>
              <a:gd name="T74" fmla="*/ 121 w 141"/>
              <a:gd name="T75" fmla="*/ 101 h 146"/>
              <a:gd name="T76" fmla="*/ 133 w 141"/>
              <a:gd name="T77" fmla="*/ 126 h 146"/>
              <a:gd name="T78" fmla="*/ 121 w 141"/>
              <a:gd name="T79" fmla="*/ 126 h 146"/>
              <a:gd name="T80" fmla="*/ 121 w 141"/>
              <a:gd name="T81" fmla="*/ 138 h 146"/>
              <a:gd name="T82" fmla="*/ 116 w 141"/>
              <a:gd name="T83" fmla="*/ 138 h 146"/>
              <a:gd name="T84" fmla="*/ 116 w 141"/>
              <a:gd name="T85" fmla="*/ 126 h 146"/>
              <a:gd name="T86" fmla="*/ 104 w 141"/>
              <a:gd name="T87" fmla="*/ 126 h 146"/>
              <a:gd name="T88" fmla="*/ 104 w 141"/>
              <a:gd name="T89" fmla="*/ 121 h 146"/>
              <a:gd name="T90" fmla="*/ 116 w 141"/>
              <a:gd name="T91" fmla="*/ 121 h 146"/>
              <a:gd name="T92" fmla="*/ 116 w 141"/>
              <a:gd name="T93" fmla="*/ 109 h 146"/>
              <a:gd name="T94" fmla="*/ 121 w 141"/>
              <a:gd name="T95" fmla="*/ 109 h 146"/>
              <a:gd name="T96" fmla="*/ 121 w 141"/>
              <a:gd name="T97" fmla="*/ 121 h 146"/>
              <a:gd name="T98" fmla="*/ 133 w 141"/>
              <a:gd name="T99" fmla="*/ 121 h 146"/>
              <a:gd name="T100" fmla="*/ 133 w 141"/>
              <a:gd name="T101" fmla="*/ 1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1" h="146">
                <a:moveTo>
                  <a:pt x="118" y="93"/>
                </a:moveTo>
                <a:cubicBezTo>
                  <a:pt x="119" y="93"/>
                  <a:pt x="119" y="93"/>
                  <a:pt x="119" y="93"/>
                </a:cubicBezTo>
                <a:cubicBezTo>
                  <a:pt x="119" y="92"/>
                  <a:pt x="119" y="92"/>
                  <a:pt x="119" y="92"/>
                </a:cubicBezTo>
                <a:cubicBezTo>
                  <a:pt x="114" y="80"/>
                  <a:pt x="102" y="80"/>
                  <a:pt x="98" y="79"/>
                </a:cubicBezTo>
                <a:cubicBezTo>
                  <a:pt x="88" y="76"/>
                  <a:pt x="85" y="75"/>
                  <a:pt x="83" y="70"/>
                </a:cubicBezTo>
                <a:cubicBezTo>
                  <a:pt x="80" y="66"/>
                  <a:pt x="77" y="66"/>
                  <a:pt x="77" y="66"/>
                </a:cubicBezTo>
                <a:cubicBezTo>
                  <a:pt x="77" y="64"/>
                  <a:pt x="76" y="62"/>
                  <a:pt x="76" y="60"/>
                </a:cubicBezTo>
                <a:cubicBezTo>
                  <a:pt x="80" y="54"/>
                  <a:pt x="81" y="48"/>
                  <a:pt x="81" y="48"/>
                </a:cubicBezTo>
                <a:cubicBezTo>
                  <a:pt x="85" y="47"/>
                  <a:pt x="86" y="40"/>
                  <a:pt x="86" y="38"/>
                </a:cubicBezTo>
                <a:cubicBezTo>
                  <a:pt x="85" y="35"/>
                  <a:pt x="84" y="35"/>
                  <a:pt x="84" y="35"/>
                </a:cubicBezTo>
                <a:cubicBezTo>
                  <a:pt x="84" y="35"/>
                  <a:pt x="86" y="21"/>
                  <a:pt x="81" y="12"/>
                </a:cubicBezTo>
                <a:cubicBezTo>
                  <a:pt x="76" y="4"/>
                  <a:pt x="67" y="3"/>
                  <a:pt x="67" y="3"/>
                </a:cubicBezTo>
                <a:cubicBezTo>
                  <a:pt x="61" y="2"/>
                  <a:pt x="61" y="2"/>
                  <a:pt x="61" y="2"/>
                </a:cubicBezTo>
                <a:cubicBezTo>
                  <a:pt x="61" y="2"/>
                  <a:pt x="56" y="2"/>
                  <a:pt x="54" y="0"/>
                </a:cubicBezTo>
                <a:cubicBezTo>
                  <a:pt x="54" y="0"/>
                  <a:pt x="55" y="3"/>
                  <a:pt x="56" y="3"/>
                </a:cubicBezTo>
                <a:cubicBezTo>
                  <a:pt x="56" y="3"/>
                  <a:pt x="47" y="4"/>
                  <a:pt x="41" y="12"/>
                </a:cubicBezTo>
                <a:cubicBezTo>
                  <a:pt x="36" y="21"/>
                  <a:pt x="38" y="35"/>
                  <a:pt x="38" y="35"/>
                </a:cubicBezTo>
                <a:cubicBezTo>
                  <a:pt x="38" y="35"/>
                  <a:pt x="37" y="35"/>
                  <a:pt x="37" y="38"/>
                </a:cubicBezTo>
                <a:cubicBezTo>
                  <a:pt x="36" y="40"/>
                  <a:pt x="38" y="47"/>
                  <a:pt x="41" y="48"/>
                </a:cubicBezTo>
                <a:cubicBezTo>
                  <a:pt x="41" y="48"/>
                  <a:pt x="42" y="54"/>
                  <a:pt x="46" y="60"/>
                </a:cubicBezTo>
                <a:cubicBezTo>
                  <a:pt x="46" y="62"/>
                  <a:pt x="46" y="64"/>
                  <a:pt x="45" y="66"/>
                </a:cubicBezTo>
                <a:cubicBezTo>
                  <a:pt x="45" y="66"/>
                  <a:pt x="42" y="66"/>
                  <a:pt x="40" y="70"/>
                </a:cubicBezTo>
                <a:cubicBezTo>
                  <a:pt x="37" y="75"/>
                  <a:pt x="34" y="76"/>
                  <a:pt x="24" y="79"/>
                </a:cubicBezTo>
                <a:cubicBezTo>
                  <a:pt x="21" y="80"/>
                  <a:pt x="8" y="80"/>
                  <a:pt x="3" y="92"/>
                </a:cubicBezTo>
                <a:cubicBezTo>
                  <a:pt x="1" y="98"/>
                  <a:pt x="0" y="112"/>
                  <a:pt x="0" y="124"/>
                </a:cubicBezTo>
                <a:cubicBezTo>
                  <a:pt x="0" y="125"/>
                  <a:pt x="0" y="126"/>
                  <a:pt x="0" y="127"/>
                </a:cubicBezTo>
                <a:cubicBezTo>
                  <a:pt x="0" y="127"/>
                  <a:pt x="0" y="127"/>
                  <a:pt x="0" y="127"/>
                </a:cubicBezTo>
                <a:cubicBezTo>
                  <a:pt x="11" y="135"/>
                  <a:pt x="31" y="143"/>
                  <a:pt x="61" y="143"/>
                </a:cubicBezTo>
                <a:cubicBezTo>
                  <a:pt x="73" y="143"/>
                  <a:pt x="83" y="142"/>
                  <a:pt x="92" y="140"/>
                </a:cubicBezTo>
                <a:cubicBezTo>
                  <a:pt x="89" y="135"/>
                  <a:pt x="88" y="129"/>
                  <a:pt x="88" y="123"/>
                </a:cubicBezTo>
                <a:cubicBezTo>
                  <a:pt x="88" y="106"/>
                  <a:pt x="101" y="93"/>
                  <a:pt x="118" y="93"/>
                </a:cubicBezTo>
                <a:close/>
                <a:moveTo>
                  <a:pt x="121" y="101"/>
                </a:moveTo>
                <a:cubicBezTo>
                  <a:pt x="120" y="101"/>
                  <a:pt x="119" y="101"/>
                  <a:pt x="118" y="101"/>
                </a:cubicBezTo>
                <a:cubicBezTo>
                  <a:pt x="106" y="101"/>
                  <a:pt x="96" y="111"/>
                  <a:pt x="96" y="123"/>
                </a:cubicBezTo>
                <a:cubicBezTo>
                  <a:pt x="96" y="129"/>
                  <a:pt x="98" y="133"/>
                  <a:pt x="101" y="137"/>
                </a:cubicBezTo>
                <a:cubicBezTo>
                  <a:pt x="105" y="143"/>
                  <a:pt x="111" y="146"/>
                  <a:pt x="118" y="146"/>
                </a:cubicBezTo>
                <a:cubicBezTo>
                  <a:pt x="131" y="146"/>
                  <a:pt x="141" y="136"/>
                  <a:pt x="141" y="123"/>
                </a:cubicBezTo>
                <a:cubicBezTo>
                  <a:pt x="141" y="112"/>
                  <a:pt x="132" y="102"/>
                  <a:pt x="121" y="101"/>
                </a:cubicBezTo>
                <a:close/>
                <a:moveTo>
                  <a:pt x="133" y="126"/>
                </a:moveTo>
                <a:cubicBezTo>
                  <a:pt x="121" y="126"/>
                  <a:pt x="121" y="126"/>
                  <a:pt x="121" y="126"/>
                </a:cubicBezTo>
                <a:cubicBezTo>
                  <a:pt x="121" y="138"/>
                  <a:pt x="121" y="138"/>
                  <a:pt x="121" y="138"/>
                </a:cubicBezTo>
                <a:cubicBezTo>
                  <a:pt x="116" y="138"/>
                  <a:pt x="116" y="138"/>
                  <a:pt x="116" y="138"/>
                </a:cubicBezTo>
                <a:cubicBezTo>
                  <a:pt x="116" y="126"/>
                  <a:pt x="116" y="126"/>
                  <a:pt x="116" y="126"/>
                </a:cubicBezTo>
                <a:cubicBezTo>
                  <a:pt x="104" y="126"/>
                  <a:pt x="104" y="126"/>
                  <a:pt x="104" y="126"/>
                </a:cubicBezTo>
                <a:cubicBezTo>
                  <a:pt x="104" y="121"/>
                  <a:pt x="104" y="121"/>
                  <a:pt x="104" y="121"/>
                </a:cubicBezTo>
                <a:cubicBezTo>
                  <a:pt x="116" y="121"/>
                  <a:pt x="116" y="121"/>
                  <a:pt x="116" y="121"/>
                </a:cubicBezTo>
                <a:cubicBezTo>
                  <a:pt x="116" y="109"/>
                  <a:pt x="116" y="109"/>
                  <a:pt x="116" y="109"/>
                </a:cubicBezTo>
                <a:cubicBezTo>
                  <a:pt x="121" y="109"/>
                  <a:pt x="121" y="109"/>
                  <a:pt x="121" y="109"/>
                </a:cubicBezTo>
                <a:cubicBezTo>
                  <a:pt x="121" y="121"/>
                  <a:pt x="121" y="121"/>
                  <a:pt x="121" y="121"/>
                </a:cubicBezTo>
                <a:cubicBezTo>
                  <a:pt x="133" y="121"/>
                  <a:pt x="133" y="121"/>
                  <a:pt x="133" y="121"/>
                </a:cubicBezTo>
                <a:lnTo>
                  <a:pt x="133" y="126"/>
                </a:lnTo>
                <a:close/>
              </a:path>
            </a:pathLst>
          </a:custGeom>
          <a:solidFill>
            <a:schemeClr val="accent3"/>
          </a:solidFill>
          <a:ln>
            <a:noFill/>
          </a:ln>
        </p:spPr>
        <p:txBody>
          <a:bodyPr vert="horz" wrap="square" lIns="91440" tIns="45720" rIns="91440" bIns="45720" numCol="1" anchor="t" anchorCtr="0" compatLnSpc="1"/>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未知"/>
          <p:cNvSpPr/>
          <p:nvPr/>
        </p:nvSpPr>
        <p:spPr>
          <a:xfrm>
            <a:off x="3149600" y="3797300"/>
            <a:ext cx="1019175" cy="927100"/>
          </a:xfrm>
          <a:custGeom>
            <a:avLst/>
            <a:gdLst>
              <a:gd name="txL" fmla="*/ 0 w 642"/>
              <a:gd name="txT" fmla="*/ 0 h 584"/>
              <a:gd name="txR" fmla="*/ 642 w 642"/>
              <a:gd name="txB" fmla="*/ 584 h 584"/>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42" h="584">
                <a:moveTo>
                  <a:pt x="0" y="296"/>
                </a:moveTo>
                <a:cubicBezTo>
                  <a:pt x="4" y="224"/>
                  <a:pt x="8" y="152"/>
                  <a:pt x="48" y="104"/>
                </a:cubicBezTo>
                <a:cubicBezTo>
                  <a:pt x="88" y="56"/>
                  <a:pt x="168" y="16"/>
                  <a:pt x="240" y="8"/>
                </a:cubicBezTo>
                <a:cubicBezTo>
                  <a:pt x="312" y="0"/>
                  <a:pt x="422" y="28"/>
                  <a:pt x="480" y="56"/>
                </a:cubicBezTo>
                <a:cubicBezTo>
                  <a:pt x="538" y="84"/>
                  <a:pt x="564" y="120"/>
                  <a:pt x="588" y="176"/>
                </a:cubicBezTo>
                <a:cubicBezTo>
                  <a:pt x="612" y="232"/>
                  <a:pt x="642" y="332"/>
                  <a:pt x="624" y="392"/>
                </a:cubicBezTo>
                <a:cubicBezTo>
                  <a:pt x="606" y="452"/>
                  <a:pt x="536" y="504"/>
                  <a:pt x="480" y="536"/>
                </a:cubicBezTo>
                <a:cubicBezTo>
                  <a:pt x="424" y="568"/>
                  <a:pt x="320" y="576"/>
                  <a:pt x="288" y="584"/>
                </a:cubicBezTo>
              </a:path>
            </a:pathLst>
          </a:custGeom>
          <a:noFill/>
          <a:ln w="38100" cap="flat" cmpd="sng">
            <a:solidFill>
              <a:srgbClr val="FF6600">
                <a:alpha val="100000"/>
              </a:srgbClr>
            </a:solidFill>
            <a:prstDash val="solid"/>
            <a:miter lim="800000"/>
            <a:headEnd type="none" w="med" len="med"/>
            <a:tailEnd type="triangle" w="med" len="med"/>
          </a:ln>
        </p:spPr>
        <p:txBody>
          <a:bodyPr/>
          <a:lstStyle/>
          <a:p>
            <a:endParaRPr lang="zh-CN" altLang="en-US"/>
          </a:p>
        </p:txBody>
      </p:sp>
      <p:sp>
        <p:nvSpPr>
          <p:cNvPr id="29699" name="Text Box 3"/>
          <p:cNvSpPr txBox="1"/>
          <p:nvPr/>
        </p:nvSpPr>
        <p:spPr>
          <a:xfrm>
            <a:off x="6083300" y="3135154"/>
            <a:ext cx="4279900" cy="49720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en-US" altLang="zh-CN" sz="2400" b="1" i="1">
                <a:solidFill>
                  <a:srgbClr val="6600FF"/>
                </a:solidFill>
                <a:latin typeface="Times New Roman" panose="02020603050405020304" pitchFamily="18" charset="0"/>
                <a:ea typeface="隶书" panose="02010509060101010101" pitchFamily="49" charset="-122"/>
              </a:rPr>
              <a:t>U</a:t>
            </a:r>
            <a:r>
              <a:rPr lang="en-US" altLang="zh-CN" sz="2400" b="1" baseline="-25000">
                <a:solidFill>
                  <a:srgbClr val="6600FF"/>
                </a:solidFill>
                <a:latin typeface="Times New Roman" panose="02020603050405020304" pitchFamily="18" charset="0"/>
                <a:ea typeface="隶书" panose="02010509060101010101" pitchFamily="49" charset="-122"/>
              </a:rPr>
              <a:t>1</a:t>
            </a:r>
            <a:r>
              <a:rPr lang="en-US" altLang="zh-CN" sz="2400" b="1">
                <a:solidFill>
                  <a:srgbClr val="6600FF"/>
                </a:solidFill>
                <a:latin typeface="Times New Roman" panose="02020603050405020304" pitchFamily="18" charset="0"/>
                <a:ea typeface="隶书" panose="02010509060101010101" pitchFamily="49" charset="-122"/>
              </a:rPr>
              <a:t> + </a:t>
            </a:r>
            <a:r>
              <a:rPr lang="en-US" altLang="zh-CN" sz="2400" b="1" i="1">
                <a:solidFill>
                  <a:srgbClr val="6600FF"/>
                </a:solidFill>
                <a:latin typeface="Times New Roman" panose="02020603050405020304" pitchFamily="18" charset="0"/>
                <a:ea typeface="隶书" panose="02010509060101010101" pitchFamily="49" charset="-122"/>
              </a:rPr>
              <a:t>U</a:t>
            </a:r>
            <a:r>
              <a:rPr lang="en-US" altLang="zh-CN" sz="2400" b="1" baseline="-25000">
                <a:solidFill>
                  <a:srgbClr val="6600FF"/>
                </a:solidFill>
                <a:latin typeface="Times New Roman" panose="02020603050405020304" pitchFamily="18" charset="0"/>
                <a:ea typeface="隶书" panose="02010509060101010101" pitchFamily="49" charset="-122"/>
              </a:rPr>
              <a:t>2</a:t>
            </a:r>
            <a:r>
              <a:rPr lang="en-US" altLang="zh-CN" sz="2400" b="1">
                <a:solidFill>
                  <a:srgbClr val="6600FF"/>
                </a:solidFill>
                <a:latin typeface="Times New Roman" panose="02020603050405020304" pitchFamily="18" charset="0"/>
                <a:ea typeface="隶书" panose="02010509060101010101" pitchFamily="49" charset="-122"/>
              </a:rPr>
              <a:t> – </a:t>
            </a:r>
            <a:r>
              <a:rPr lang="en-US" altLang="zh-CN" sz="2400" b="1" i="1">
                <a:solidFill>
                  <a:srgbClr val="6600FF"/>
                </a:solidFill>
                <a:latin typeface="Times New Roman" panose="02020603050405020304" pitchFamily="18" charset="0"/>
                <a:ea typeface="隶书" panose="02010509060101010101" pitchFamily="49" charset="-122"/>
              </a:rPr>
              <a:t>U</a:t>
            </a:r>
            <a:r>
              <a:rPr lang="en-US" altLang="zh-CN" sz="2400" b="1" baseline="-25000">
                <a:solidFill>
                  <a:srgbClr val="6600FF"/>
                </a:solidFill>
                <a:latin typeface="Times New Roman" panose="02020603050405020304" pitchFamily="18" charset="0"/>
                <a:ea typeface="隶书" panose="02010509060101010101" pitchFamily="49" charset="-122"/>
              </a:rPr>
              <a:t>3</a:t>
            </a:r>
            <a:r>
              <a:rPr lang="en-US" altLang="zh-CN" sz="2400" b="1">
                <a:solidFill>
                  <a:srgbClr val="6600FF"/>
                </a:solidFill>
                <a:latin typeface="Times New Roman" panose="02020603050405020304" pitchFamily="18" charset="0"/>
                <a:ea typeface="隶书" panose="02010509060101010101" pitchFamily="49" charset="-122"/>
              </a:rPr>
              <a:t> – </a:t>
            </a:r>
            <a:r>
              <a:rPr lang="en-US" altLang="zh-CN" sz="2400" b="1" i="1">
                <a:solidFill>
                  <a:srgbClr val="6600FF"/>
                </a:solidFill>
                <a:latin typeface="Times New Roman" panose="02020603050405020304" pitchFamily="18" charset="0"/>
                <a:ea typeface="隶书" panose="02010509060101010101" pitchFamily="49" charset="-122"/>
              </a:rPr>
              <a:t>U</a:t>
            </a:r>
            <a:r>
              <a:rPr lang="en-US" altLang="zh-CN" sz="2400" b="1" baseline="-25000">
                <a:solidFill>
                  <a:srgbClr val="6600FF"/>
                </a:solidFill>
                <a:latin typeface="Times New Roman" panose="02020603050405020304" pitchFamily="18" charset="0"/>
                <a:ea typeface="隶书" panose="02010509060101010101" pitchFamily="49" charset="-122"/>
              </a:rPr>
              <a:t>4</a:t>
            </a:r>
            <a:r>
              <a:rPr lang="en-US" altLang="zh-CN" sz="2400" b="1">
                <a:solidFill>
                  <a:srgbClr val="6600FF"/>
                </a:solidFill>
                <a:latin typeface="Times New Roman" panose="02020603050405020304" pitchFamily="18" charset="0"/>
                <a:ea typeface="隶书" panose="02010509060101010101" pitchFamily="49" charset="-122"/>
              </a:rPr>
              <a:t> + </a:t>
            </a:r>
            <a:r>
              <a:rPr lang="en-US" altLang="zh-CN" sz="2400" b="1" i="1">
                <a:solidFill>
                  <a:srgbClr val="6600FF"/>
                </a:solidFill>
                <a:latin typeface="Times New Roman" panose="02020603050405020304" pitchFamily="18" charset="0"/>
                <a:ea typeface="隶书" panose="02010509060101010101" pitchFamily="49" charset="-122"/>
              </a:rPr>
              <a:t>U</a:t>
            </a:r>
            <a:r>
              <a:rPr lang="en-US" altLang="zh-CN" sz="2400" b="1" baseline="-25000">
                <a:solidFill>
                  <a:srgbClr val="6600FF"/>
                </a:solidFill>
                <a:latin typeface="Times New Roman" panose="02020603050405020304" pitchFamily="18" charset="0"/>
                <a:ea typeface="隶书" panose="02010509060101010101" pitchFamily="49" charset="-122"/>
              </a:rPr>
              <a:t>5</a:t>
            </a:r>
            <a:r>
              <a:rPr lang="en-US" altLang="zh-CN" sz="2400" b="1">
                <a:solidFill>
                  <a:srgbClr val="6600FF"/>
                </a:solidFill>
                <a:latin typeface="Times New Roman" panose="02020603050405020304" pitchFamily="18" charset="0"/>
                <a:ea typeface="隶书" panose="02010509060101010101" pitchFamily="49" charset="-122"/>
              </a:rPr>
              <a:t> = 0</a:t>
            </a:r>
          </a:p>
        </p:txBody>
      </p:sp>
      <p:grpSp>
        <p:nvGrpSpPr>
          <p:cNvPr id="4" name="Group 4"/>
          <p:cNvGrpSpPr/>
          <p:nvPr/>
        </p:nvGrpSpPr>
        <p:grpSpPr>
          <a:xfrm>
            <a:off x="3873500" y="5057776"/>
            <a:ext cx="1223962" cy="887413"/>
            <a:chOff x="0" y="-1"/>
            <a:chExt cx="771" cy="559"/>
          </a:xfrm>
        </p:grpSpPr>
        <p:sp>
          <p:nvSpPr>
            <p:cNvPr id="29750" name="Text Box 5"/>
            <p:cNvSpPr txBox="1"/>
            <p:nvPr/>
          </p:nvSpPr>
          <p:spPr>
            <a:xfrm>
              <a:off x="282" y="209"/>
              <a:ext cx="31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FF0066"/>
                  </a:solidFill>
                  <a:latin typeface="Times New Roman" panose="02020603050405020304" pitchFamily="18" charset="0"/>
                  <a:ea typeface="隶书" panose="02010509060101010101" pitchFamily="49" charset="-122"/>
                </a:rPr>
                <a:t>U</a:t>
              </a:r>
              <a:r>
                <a:rPr lang="en-US" altLang="zh-CN" sz="2400" b="1" baseline="-25000">
                  <a:solidFill>
                    <a:srgbClr val="FF0066"/>
                  </a:solidFill>
                  <a:latin typeface="Times New Roman" panose="02020603050405020304" pitchFamily="18" charset="0"/>
                  <a:ea typeface="隶书" panose="02010509060101010101" pitchFamily="49" charset="-122"/>
                </a:rPr>
                <a:t>4</a:t>
              </a:r>
              <a:endParaRPr lang="en-US" altLang="zh-CN" sz="2400" b="1">
                <a:solidFill>
                  <a:srgbClr val="FF0066"/>
                </a:solidFill>
                <a:latin typeface="Times New Roman" panose="02020603050405020304" pitchFamily="18" charset="0"/>
                <a:ea typeface="隶书" panose="02010509060101010101" pitchFamily="49" charset="-122"/>
              </a:endParaRPr>
            </a:p>
          </p:txBody>
        </p:sp>
        <p:sp>
          <p:nvSpPr>
            <p:cNvPr id="29751" name="Text Box 6"/>
            <p:cNvSpPr txBox="1"/>
            <p:nvPr/>
          </p:nvSpPr>
          <p:spPr>
            <a:xfrm>
              <a:off x="0" y="268"/>
              <a:ext cx="225"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0066"/>
                  </a:solidFill>
                  <a:latin typeface="Times New Roman" panose="02020603050405020304" pitchFamily="18" charset="0"/>
                  <a:ea typeface="隶书" panose="02010509060101010101" pitchFamily="49" charset="-122"/>
                </a:rPr>
                <a:t>+</a:t>
              </a:r>
            </a:p>
          </p:txBody>
        </p:sp>
        <p:sp>
          <p:nvSpPr>
            <p:cNvPr id="29752" name="Text Box 7"/>
            <p:cNvSpPr txBox="1"/>
            <p:nvPr/>
          </p:nvSpPr>
          <p:spPr>
            <a:xfrm>
              <a:off x="560" y="-1"/>
              <a:ext cx="211"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0066"/>
                  </a:solidFill>
                  <a:latin typeface="Times New Roman" panose="02020603050405020304" pitchFamily="18" charset="0"/>
                </a:rPr>
                <a:t>–</a:t>
              </a:r>
            </a:p>
          </p:txBody>
        </p:sp>
      </p:grpSp>
      <p:grpSp>
        <p:nvGrpSpPr>
          <p:cNvPr id="29701" name="Group 8"/>
          <p:cNvGrpSpPr/>
          <p:nvPr/>
        </p:nvGrpSpPr>
        <p:grpSpPr>
          <a:xfrm>
            <a:off x="2250904" y="2767013"/>
            <a:ext cx="3439040" cy="3398837"/>
            <a:chOff x="-13" y="-9"/>
            <a:chExt cx="2429" cy="2256"/>
          </a:xfrm>
        </p:grpSpPr>
        <p:sp>
          <p:nvSpPr>
            <p:cNvPr id="29713" name="Line 9"/>
            <p:cNvSpPr/>
            <p:nvPr/>
          </p:nvSpPr>
          <p:spPr>
            <a:xfrm rot="1873447">
              <a:off x="590" y="338"/>
              <a:ext cx="1" cy="384"/>
            </a:xfrm>
            <a:prstGeom prst="line">
              <a:avLst/>
            </a:prstGeom>
            <a:ln w="38100" cap="flat" cmpd="sng">
              <a:solidFill>
                <a:schemeClr val="tx1"/>
              </a:solidFill>
              <a:prstDash val="solid"/>
              <a:headEnd type="none" w="med" len="med"/>
              <a:tailEnd type="none" w="med" len="med"/>
            </a:ln>
          </p:spPr>
        </p:sp>
        <p:sp>
          <p:nvSpPr>
            <p:cNvPr id="29714" name="Line 10"/>
            <p:cNvSpPr/>
            <p:nvPr/>
          </p:nvSpPr>
          <p:spPr>
            <a:xfrm rot="1873447">
              <a:off x="303" y="807"/>
              <a:ext cx="1" cy="480"/>
            </a:xfrm>
            <a:prstGeom prst="line">
              <a:avLst/>
            </a:prstGeom>
            <a:ln w="38100" cap="flat" cmpd="sng">
              <a:solidFill>
                <a:schemeClr val="tx1"/>
              </a:solidFill>
              <a:prstDash val="solid"/>
              <a:headEnd type="none" w="med" len="med"/>
              <a:tailEnd type="none" w="med" len="med"/>
            </a:ln>
          </p:spPr>
        </p:sp>
        <p:sp>
          <p:nvSpPr>
            <p:cNvPr id="29715" name="Line 11"/>
            <p:cNvSpPr/>
            <p:nvPr/>
          </p:nvSpPr>
          <p:spPr>
            <a:xfrm rot="5400000" flipV="1">
              <a:off x="1100" y="-203"/>
              <a:ext cx="9" cy="1146"/>
            </a:xfrm>
            <a:prstGeom prst="line">
              <a:avLst/>
            </a:prstGeom>
            <a:ln w="38100" cap="flat" cmpd="sng">
              <a:solidFill>
                <a:schemeClr val="tx1"/>
              </a:solidFill>
              <a:prstDash val="solid"/>
              <a:headEnd type="none" w="med" len="med"/>
              <a:tailEnd type="none" w="med" len="med"/>
            </a:ln>
          </p:spPr>
        </p:sp>
        <p:sp>
          <p:nvSpPr>
            <p:cNvPr id="29716" name="Line 12"/>
            <p:cNvSpPr/>
            <p:nvPr/>
          </p:nvSpPr>
          <p:spPr>
            <a:xfrm rot="-1410701">
              <a:off x="1947" y="313"/>
              <a:ext cx="0" cy="1344"/>
            </a:xfrm>
            <a:prstGeom prst="line">
              <a:avLst/>
            </a:prstGeom>
            <a:ln w="38100" cap="flat" cmpd="sng">
              <a:solidFill>
                <a:schemeClr val="tx1"/>
              </a:solidFill>
              <a:prstDash val="solid"/>
              <a:headEnd type="none" w="med" len="med"/>
              <a:tailEnd type="none" w="med" len="med"/>
            </a:ln>
          </p:spPr>
        </p:sp>
        <p:sp>
          <p:nvSpPr>
            <p:cNvPr id="29717" name="Line 13"/>
            <p:cNvSpPr/>
            <p:nvPr/>
          </p:nvSpPr>
          <p:spPr>
            <a:xfrm rot="4056749" flipV="1">
              <a:off x="1444" y="941"/>
              <a:ext cx="24" cy="1452"/>
            </a:xfrm>
            <a:prstGeom prst="line">
              <a:avLst/>
            </a:prstGeom>
            <a:ln w="38100" cap="flat" cmpd="sng">
              <a:solidFill>
                <a:schemeClr val="tx1"/>
              </a:solidFill>
              <a:prstDash val="solid"/>
              <a:headEnd type="none" w="med" len="med"/>
              <a:tailEnd type="none" w="med" len="med"/>
            </a:ln>
          </p:spPr>
        </p:sp>
        <p:sp>
          <p:nvSpPr>
            <p:cNvPr id="29718" name="Line 14"/>
            <p:cNvSpPr/>
            <p:nvPr/>
          </p:nvSpPr>
          <p:spPr>
            <a:xfrm flipH="1">
              <a:off x="1696" y="135"/>
              <a:ext cx="192" cy="240"/>
            </a:xfrm>
            <a:prstGeom prst="line">
              <a:avLst/>
            </a:prstGeom>
            <a:ln w="38100" cap="flat" cmpd="sng">
              <a:solidFill>
                <a:schemeClr val="tx1"/>
              </a:solidFill>
              <a:prstDash val="solid"/>
              <a:headEnd type="none" w="med" len="med"/>
              <a:tailEnd type="none" w="med" len="med"/>
            </a:ln>
          </p:spPr>
        </p:sp>
        <p:sp>
          <p:nvSpPr>
            <p:cNvPr id="29719" name="Line 15"/>
            <p:cNvSpPr/>
            <p:nvPr/>
          </p:nvSpPr>
          <p:spPr>
            <a:xfrm>
              <a:off x="823" y="1911"/>
              <a:ext cx="0" cy="336"/>
            </a:xfrm>
            <a:prstGeom prst="line">
              <a:avLst/>
            </a:prstGeom>
            <a:ln w="38100" cap="flat" cmpd="sng">
              <a:solidFill>
                <a:schemeClr val="tx1"/>
              </a:solidFill>
              <a:prstDash val="solid"/>
              <a:headEnd type="none" w="med" len="med"/>
              <a:tailEnd type="none" w="med" len="med"/>
            </a:ln>
          </p:spPr>
        </p:sp>
        <p:sp>
          <p:nvSpPr>
            <p:cNvPr id="29720" name="Text Box 16"/>
            <p:cNvSpPr txBox="1"/>
            <p:nvPr/>
          </p:nvSpPr>
          <p:spPr>
            <a:xfrm>
              <a:off x="45" y="385"/>
              <a:ext cx="355" cy="306"/>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ea typeface="隶书" panose="02010509060101010101" pitchFamily="49" charset="-122"/>
                </a:rPr>
                <a:t>U</a:t>
              </a:r>
              <a:r>
                <a:rPr lang="en-US" altLang="zh-CN" sz="2400" b="1" baseline="-25000">
                  <a:solidFill>
                    <a:schemeClr val="accent2"/>
                  </a:solidFill>
                  <a:latin typeface="Times New Roman" panose="02020603050405020304" pitchFamily="18" charset="0"/>
                  <a:ea typeface="隶书" panose="02010509060101010101" pitchFamily="49" charset="-122"/>
                </a:rPr>
                <a:t>1</a:t>
              </a:r>
              <a:endParaRPr lang="en-US" altLang="zh-CN" sz="2400" b="1">
                <a:solidFill>
                  <a:schemeClr val="accent2"/>
                </a:solidFill>
                <a:latin typeface="Times New Roman" panose="02020603050405020304" pitchFamily="18" charset="0"/>
                <a:ea typeface="隶书" panose="02010509060101010101" pitchFamily="49" charset="-122"/>
              </a:endParaRPr>
            </a:p>
          </p:txBody>
        </p:sp>
        <p:sp>
          <p:nvSpPr>
            <p:cNvPr id="29721" name="Text Box 17"/>
            <p:cNvSpPr txBox="1"/>
            <p:nvPr/>
          </p:nvSpPr>
          <p:spPr>
            <a:xfrm>
              <a:off x="1053" y="-9"/>
              <a:ext cx="355" cy="306"/>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ea typeface="隶书" panose="02010509060101010101" pitchFamily="49" charset="-122"/>
                </a:rPr>
                <a:t>U</a:t>
              </a:r>
              <a:r>
                <a:rPr lang="en-US" altLang="zh-CN" sz="2400" b="1" baseline="-25000">
                  <a:solidFill>
                    <a:schemeClr val="accent2"/>
                  </a:solidFill>
                  <a:latin typeface="Times New Roman" panose="02020603050405020304" pitchFamily="18" charset="0"/>
                  <a:ea typeface="隶书" panose="02010509060101010101" pitchFamily="49" charset="-122"/>
                </a:rPr>
                <a:t>2</a:t>
              </a:r>
              <a:endParaRPr lang="en-US" altLang="zh-CN" sz="2400" b="1">
                <a:solidFill>
                  <a:schemeClr val="accent2"/>
                </a:solidFill>
                <a:latin typeface="Times New Roman" panose="02020603050405020304" pitchFamily="18" charset="0"/>
                <a:ea typeface="隶书" panose="02010509060101010101" pitchFamily="49" charset="-122"/>
              </a:endParaRPr>
            </a:p>
          </p:txBody>
        </p:sp>
        <p:sp>
          <p:nvSpPr>
            <p:cNvPr id="29722" name="Text Box 18"/>
            <p:cNvSpPr txBox="1"/>
            <p:nvPr/>
          </p:nvSpPr>
          <p:spPr>
            <a:xfrm>
              <a:off x="-13" y="874"/>
              <a:ext cx="237" cy="306"/>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ea typeface="隶书" panose="02010509060101010101" pitchFamily="49" charset="-122"/>
                </a:rPr>
                <a:t>a</a:t>
              </a:r>
            </a:p>
          </p:txBody>
        </p:sp>
        <p:sp>
          <p:nvSpPr>
            <p:cNvPr id="29723" name="Text Box 19"/>
            <p:cNvSpPr txBox="1"/>
            <p:nvPr/>
          </p:nvSpPr>
          <p:spPr>
            <a:xfrm>
              <a:off x="481" y="106"/>
              <a:ext cx="249" cy="306"/>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ea typeface="隶书" panose="02010509060101010101" pitchFamily="49" charset="-122"/>
                </a:rPr>
                <a:t>b</a:t>
              </a:r>
            </a:p>
          </p:txBody>
        </p:sp>
        <p:sp>
          <p:nvSpPr>
            <p:cNvPr id="29724" name="Text Box 20"/>
            <p:cNvSpPr txBox="1"/>
            <p:nvPr/>
          </p:nvSpPr>
          <p:spPr>
            <a:xfrm>
              <a:off x="1808" y="192"/>
              <a:ext cx="225" cy="306"/>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ea typeface="隶书" panose="02010509060101010101" pitchFamily="49" charset="-122"/>
                </a:rPr>
                <a:t>c</a:t>
              </a:r>
            </a:p>
          </p:txBody>
        </p:sp>
        <p:sp>
          <p:nvSpPr>
            <p:cNvPr id="29725" name="Text Box 21"/>
            <p:cNvSpPr txBox="1"/>
            <p:nvPr/>
          </p:nvSpPr>
          <p:spPr>
            <a:xfrm>
              <a:off x="587" y="1872"/>
              <a:ext cx="225" cy="306"/>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ea typeface="隶书" panose="02010509060101010101" pitchFamily="49" charset="-122"/>
                </a:rPr>
                <a:t>e</a:t>
              </a:r>
            </a:p>
          </p:txBody>
        </p:sp>
        <p:sp>
          <p:nvSpPr>
            <p:cNvPr id="29726" name="Text Box 22"/>
            <p:cNvSpPr txBox="1"/>
            <p:nvPr/>
          </p:nvSpPr>
          <p:spPr>
            <a:xfrm>
              <a:off x="2155" y="1162"/>
              <a:ext cx="249" cy="306"/>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ea typeface="隶书" panose="02010509060101010101" pitchFamily="49" charset="-122"/>
                </a:rPr>
                <a:t>d</a:t>
              </a:r>
            </a:p>
          </p:txBody>
        </p:sp>
        <p:sp>
          <p:nvSpPr>
            <p:cNvPr id="29727" name="Text Box 23"/>
            <p:cNvSpPr txBox="1"/>
            <p:nvPr/>
          </p:nvSpPr>
          <p:spPr>
            <a:xfrm>
              <a:off x="57" y="749"/>
              <a:ext cx="252" cy="306"/>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6600"/>
                  </a:solidFill>
                  <a:latin typeface="Times New Roman" panose="02020603050405020304" pitchFamily="18" charset="0"/>
                  <a:ea typeface="隶书" panose="02010509060101010101" pitchFamily="49" charset="-122"/>
                </a:rPr>
                <a:t>+</a:t>
              </a:r>
            </a:p>
          </p:txBody>
        </p:sp>
        <p:sp>
          <p:nvSpPr>
            <p:cNvPr id="29728" name="Text Box 24"/>
            <p:cNvSpPr txBox="1"/>
            <p:nvPr/>
          </p:nvSpPr>
          <p:spPr>
            <a:xfrm>
              <a:off x="788" y="29"/>
              <a:ext cx="252" cy="306"/>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6600"/>
                  </a:solidFill>
                  <a:latin typeface="Times New Roman" panose="02020603050405020304" pitchFamily="18" charset="0"/>
                  <a:ea typeface="隶书" panose="02010509060101010101" pitchFamily="49" charset="-122"/>
                </a:rPr>
                <a:t>+</a:t>
              </a:r>
            </a:p>
          </p:txBody>
        </p:sp>
        <p:sp>
          <p:nvSpPr>
            <p:cNvPr id="29729" name="Text Box 25"/>
            <p:cNvSpPr txBox="1"/>
            <p:nvPr/>
          </p:nvSpPr>
          <p:spPr>
            <a:xfrm>
              <a:off x="741" y="1559"/>
              <a:ext cx="219" cy="5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en-US" sz="2400" b="1" dirty="0">
                <a:solidFill>
                  <a:schemeClr val="accent2"/>
                </a:solidFill>
                <a:latin typeface="Times New Roman" panose="02020603050405020304" pitchFamily="18" charset="0"/>
                <a:ea typeface="隶书" panose="02010509060101010101" pitchFamily="49" charset="-122"/>
              </a:endParaRPr>
            </a:p>
            <a:p>
              <a:pPr marL="0" lvl="0" indent="0" algn="ctr" eaLnBrk="1" hangingPunct="1">
                <a:spcBef>
                  <a:spcPct val="0"/>
                </a:spcBef>
                <a:buNone/>
              </a:pPr>
              <a:endParaRPr lang="zh-CN" altLang="en-US" sz="2400" b="1" dirty="0">
                <a:solidFill>
                  <a:schemeClr val="accent2"/>
                </a:solidFill>
                <a:latin typeface="Times New Roman" panose="02020603050405020304" pitchFamily="18" charset="0"/>
                <a:ea typeface="隶书" panose="02010509060101010101" pitchFamily="49" charset="-122"/>
              </a:endParaRPr>
            </a:p>
          </p:txBody>
        </p:sp>
        <p:sp>
          <p:nvSpPr>
            <p:cNvPr id="29730" name="Text Box 26"/>
            <p:cNvSpPr txBox="1"/>
            <p:nvPr/>
          </p:nvSpPr>
          <p:spPr>
            <a:xfrm>
              <a:off x="1403" y="1"/>
              <a:ext cx="237" cy="306"/>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0066"/>
                  </a:solidFill>
                  <a:latin typeface="Times New Roman" panose="02020603050405020304" pitchFamily="18" charset="0"/>
                </a:rPr>
                <a:t>–</a:t>
              </a:r>
            </a:p>
          </p:txBody>
        </p:sp>
        <p:sp>
          <p:nvSpPr>
            <p:cNvPr id="29731" name="Text Box 27"/>
            <p:cNvSpPr txBox="1"/>
            <p:nvPr/>
          </p:nvSpPr>
          <p:spPr>
            <a:xfrm>
              <a:off x="311" y="289"/>
              <a:ext cx="237" cy="306"/>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0066"/>
                  </a:solidFill>
                  <a:latin typeface="Times New Roman" panose="02020603050405020304" pitchFamily="18" charset="0"/>
                </a:rPr>
                <a:t>–</a:t>
              </a:r>
            </a:p>
          </p:txBody>
        </p:sp>
        <p:sp>
          <p:nvSpPr>
            <p:cNvPr id="29732" name="Text Box 28"/>
            <p:cNvSpPr txBox="1"/>
            <p:nvPr/>
          </p:nvSpPr>
          <p:spPr>
            <a:xfrm>
              <a:off x="441" y="1681"/>
              <a:ext cx="252" cy="306"/>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6600"/>
                  </a:solidFill>
                  <a:latin typeface="Times New Roman" panose="02020603050405020304" pitchFamily="18" charset="0"/>
                  <a:ea typeface="隶书" panose="02010509060101010101" pitchFamily="49" charset="-122"/>
                </a:rPr>
                <a:t>+</a:t>
              </a:r>
            </a:p>
          </p:txBody>
        </p:sp>
        <p:sp>
          <p:nvSpPr>
            <p:cNvPr id="29733" name="Text Box 29"/>
            <p:cNvSpPr txBox="1"/>
            <p:nvPr/>
          </p:nvSpPr>
          <p:spPr>
            <a:xfrm>
              <a:off x="167" y="1210"/>
              <a:ext cx="237" cy="306"/>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0066"/>
                  </a:solidFill>
                  <a:latin typeface="Times New Roman" panose="02020603050405020304" pitchFamily="18" charset="0"/>
                </a:rPr>
                <a:t>–</a:t>
              </a:r>
            </a:p>
          </p:txBody>
        </p:sp>
        <p:sp>
          <p:nvSpPr>
            <p:cNvPr id="29734" name="Text Box 30"/>
            <p:cNvSpPr txBox="1"/>
            <p:nvPr/>
          </p:nvSpPr>
          <p:spPr>
            <a:xfrm>
              <a:off x="45" y="1498"/>
              <a:ext cx="355" cy="306"/>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ea typeface="隶书" panose="02010509060101010101" pitchFamily="49" charset="-122"/>
                </a:rPr>
                <a:t>U</a:t>
              </a:r>
              <a:r>
                <a:rPr lang="en-US" altLang="zh-CN" sz="2400" b="1" baseline="-25000">
                  <a:solidFill>
                    <a:schemeClr val="accent2"/>
                  </a:solidFill>
                  <a:latin typeface="Times New Roman" panose="02020603050405020304" pitchFamily="18" charset="0"/>
                  <a:ea typeface="隶书" panose="02010509060101010101" pitchFamily="49" charset="-122"/>
                </a:rPr>
                <a:t>5</a:t>
              </a:r>
              <a:endParaRPr lang="en-US" altLang="zh-CN" sz="2400" b="1">
                <a:solidFill>
                  <a:schemeClr val="accent2"/>
                </a:solidFill>
                <a:latin typeface="Times New Roman" panose="02020603050405020304" pitchFamily="18" charset="0"/>
                <a:ea typeface="隶书" panose="02010509060101010101" pitchFamily="49" charset="-122"/>
              </a:endParaRPr>
            </a:p>
          </p:txBody>
        </p:sp>
        <p:sp>
          <p:nvSpPr>
            <p:cNvPr id="29735" name="Text Box 31"/>
            <p:cNvSpPr txBox="1"/>
            <p:nvPr/>
          </p:nvSpPr>
          <p:spPr>
            <a:xfrm>
              <a:off x="2061" y="586"/>
              <a:ext cx="355" cy="306"/>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ea typeface="隶书" panose="02010509060101010101" pitchFamily="49" charset="-122"/>
                </a:rPr>
                <a:t>U</a:t>
              </a:r>
              <a:r>
                <a:rPr lang="en-US" altLang="zh-CN" sz="2400" b="1" baseline="-25000">
                  <a:solidFill>
                    <a:schemeClr val="accent2"/>
                  </a:solidFill>
                  <a:latin typeface="Times New Roman" panose="02020603050405020304" pitchFamily="18" charset="0"/>
                  <a:ea typeface="隶书" panose="02010509060101010101" pitchFamily="49" charset="-122"/>
                </a:rPr>
                <a:t>3</a:t>
              </a:r>
              <a:endParaRPr lang="en-US" altLang="zh-CN" sz="2400" b="1">
                <a:solidFill>
                  <a:schemeClr val="accent2"/>
                </a:solidFill>
                <a:latin typeface="Times New Roman" panose="02020603050405020304" pitchFamily="18" charset="0"/>
                <a:ea typeface="隶书" panose="02010509060101010101" pitchFamily="49" charset="-122"/>
              </a:endParaRPr>
            </a:p>
          </p:txBody>
        </p:sp>
        <p:sp>
          <p:nvSpPr>
            <p:cNvPr id="29736" name="Text Box 32"/>
            <p:cNvSpPr txBox="1"/>
            <p:nvPr/>
          </p:nvSpPr>
          <p:spPr>
            <a:xfrm>
              <a:off x="2013" y="845"/>
              <a:ext cx="252" cy="306"/>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6600"/>
                  </a:solidFill>
                  <a:latin typeface="Times New Roman" panose="02020603050405020304" pitchFamily="18" charset="0"/>
                  <a:ea typeface="隶书" panose="02010509060101010101" pitchFamily="49" charset="-122"/>
                </a:rPr>
                <a:t>+</a:t>
              </a:r>
            </a:p>
          </p:txBody>
        </p:sp>
        <p:sp>
          <p:nvSpPr>
            <p:cNvPr id="29737" name="Text Box 33"/>
            <p:cNvSpPr txBox="1"/>
            <p:nvPr/>
          </p:nvSpPr>
          <p:spPr>
            <a:xfrm>
              <a:off x="1799" y="394"/>
              <a:ext cx="237" cy="306"/>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0066"/>
                  </a:solidFill>
                  <a:latin typeface="Times New Roman" panose="02020603050405020304" pitchFamily="18" charset="0"/>
                </a:rPr>
                <a:t>–</a:t>
              </a:r>
            </a:p>
          </p:txBody>
        </p:sp>
        <p:sp>
          <p:nvSpPr>
            <p:cNvPr id="29738" name="Line 34"/>
            <p:cNvSpPr/>
            <p:nvPr/>
          </p:nvSpPr>
          <p:spPr>
            <a:xfrm rot="-1981809">
              <a:off x="527" y="1006"/>
              <a:ext cx="9" cy="1024"/>
            </a:xfrm>
            <a:prstGeom prst="line">
              <a:avLst/>
            </a:prstGeom>
            <a:ln w="38100" cap="flat" cmpd="sng">
              <a:solidFill>
                <a:schemeClr val="tx1"/>
              </a:solidFill>
              <a:prstDash val="solid"/>
              <a:headEnd type="none" w="med" len="med"/>
              <a:tailEnd type="none" w="med" len="med"/>
            </a:ln>
          </p:spPr>
        </p:sp>
        <p:sp>
          <p:nvSpPr>
            <p:cNvPr id="29739" name="Text Box 35"/>
            <p:cNvSpPr txBox="1"/>
            <p:nvPr/>
          </p:nvSpPr>
          <p:spPr>
            <a:xfrm>
              <a:off x="1225" y="1282"/>
              <a:ext cx="343" cy="306"/>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ea typeface="隶书" panose="02010509060101010101" pitchFamily="49" charset="-122"/>
                </a:rPr>
                <a:t>R</a:t>
              </a:r>
              <a:r>
                <a:rPr lang="en-US" altLang="zh-CN" sz="2400" b="1" baseline="-25000">
                  <a:solidFill>
                    <a:schemeClr val="accent2"/>
                  </a:solidFill>
                  <a:latin typeface="Times New Roman" panose="02020603050405020304" pitchFamily="18" charset="0"/>
                  <a:ea typeface="隶书" panose="02010509060101010101" pitchFamily="49" charset="-122"/>
                </a:rPr>
                <a:t>4</a:t>
              </a:r>
              <a:endParaRPr lang="en-US" altLang="zh-CN" sz="2400" b="1" i="1">
                <a:solidFill>
                  <a:schemeClr val="accent2"/>
                </a:solidFill>
                <a:latin typeface="Times New Roman" panose="02020603050405020304" pitchFamily="18" charset="0"/>
                <a:ea typeface="隶书" panose="02010509060101010101" pitchFamily="49" charset="-122"/>
              </a:endParaRPr>
            </a:p>
          </p:txBody>
        </p:sp>
        <p:sp useBgFill="1">
          <p:nvSpPr>
            <p:cNvPr id="29740" name="Rectangle 36"/>
            <p:cNvSpPr/>
            <p:nvPr/>
          </p:nvSpPr>
          <p:spPr>
            <a:xfrm rot="10800000">
              <a:off x="1036" y="327"/>
              <a:ext cx="336" cy="96"/>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9741" name="Oval 37"/>
            <p:cNvSpPr/>
            <p:nvPr/>
          </p:nvSpPr>
          <p:spPr>
            <a:xfrm>
              <a:off x="2104" y="1383"/>
              <a:ext cx="48" cy="48"/>
            </a:xfrm>
            <a:prstGeom prst="ellipse">
              <a:avLst/>
            </a:prstGeom>
            <a:solidFill>
              <a:schemeClr val="tx1"/>
            </a:solid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9742" name="Oval 38"/>
            <p:cNvSpPr/>
            <p:nvPr/>
          </p:nvSpPr>
          <p:spPr>
            <a:xfrm>
              <a:off x="1732" y="663"/>
              <a:ext cx="288" cy="28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9743" name="Oval 39"/>
            <p:cNvSpPr/>
            <p:nvPr/>
          </p:nvSpPr>
          <p:spPr>
            <a:xfrm>
              <a:off x="1660" y="351"/>
              <a:ext cx="48" cy="48"/>
            </a:xfrm>
            <a:prstGeom prst="ellipse">
              <a:avLst/>
            </a:prstGeom>
            <a:solidFill>
              <a:schemeClr val="tx1"/>
            </a:solid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9744" name="Oval 40"/>
            <p:cNvSpPr/>
            <p:nvPr/>
          </p:nvSpPr>
          <p:spPr>
            <a:xfrm>
              <a:off x="796" y="1911"/>
              <a:ext cx="48" cy="48"/>
            </a:xfrm>
            <a:prstGeom prst="ellipse">
              <a:avLst/>
            </a:prstGeom>
            <a:solidFill>
              <a:schemeClr val="tx1"/>
            </a:solid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9745" name="Oval 41"/>
            <p:cNvSpPr/>
            <p:nvPr/>
          </p:nvSpPr>
          <p:spPr>
            <a:xfrm>
              <a:off x="232" y="1095"/>
              <a:ext cx="48" cy="48"/>
            </a:xfrm>
            <a:prstGeom prst="ellipse">
              <a:avLst/>
            </a:prstGeom>
            <a:solidFill>
              <a:schemeClr val="tx1"/>
            </a:solid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9746" name="Oval 42"/>
            <p:cNvSpPr/>
            <p:nvPr/>
          </p:nvSpPr>
          <p:spPr>
            <a:xfrm>
              <a:off x="652" y="351"/>
              <a:ext cx="48" cy="48"/>
            </a:xfrm>
            <a:prstGeom prst="ellipse">
              <a:avLst/>
            </a:prstGeom>
            <a:solidFill>
              <a:schemeClr val="tx1"/>
            </a:solid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9747" name="Oval 43"/>
            <p:cNvSpPr/>
            <p:nvPr/>
          </p:nvSpPr>
          <p:spPr>
            <a:xfrm>
              <a:off x="400" y="1383"/>
              <a:ext cx="288" cy="28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useBgFill="1">
          <p:nvSpPr>
            <p:cNvPr id="29748" name="Rectangle 44"/>
            <p:cNvSpPr/>
            <p:nvPr/>
          </p:nvSpPr>
          <p:spPr>
            <a:xfrm rot="-3642806">
              <a:off x="292" y="723"/>
              <a:ext cx="336" cy="96"/>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useBgFill="1">
          <p:nvSpPr>
            <p:cNvPr id="29749" name="Rectangle 45"/>
            <p:cNvSpPr/>
            <p:nvPr/>
          </p:nvSpPr>
          <p:spPr>
            <a:xfrm rot="-1285598">
              <a:off x="1336" y="1599"/>
              <a:ext cx="336" cy="96"/>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sp>
        <p:nvSpPr>
          <p:cNvPr id="29702" name="Text Box 46"/>
          <p:cNvSpPr txBox="1"/>
          <p:nvPr/>
        </p:nvSpPr>
        <p:spPr>
          <a:xfrm>
            <a:off x="1676400" y="260986"/>
            <a:ext cx="8247063" cy="90297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zh-CN" altLang="en-US" sz="2400" b="1" dirty="0">
                <a:solidFill>
                  <a:schemeClr val="tx2"/>
                </a:solidFill>
                <a:latin typeface="Times New Roman" panose="02020603050405020304" pitchFamily="18" charset="0"/>
              </a:rPr>
              <a:t>　　</a:t>
            </a:r>
            <a:r>
              <a:rPr lang="en-US" altLang="zh-CN" sz="2400" b="1">
                <a:solidFill>
                  <a:schemeClr val="tx2"/>
                </a:solidFill>
                <a:latin typeface="宋体" panose="02010600030101010101" pitchFamily="2" charset="-122"/>
              </a:rPr>
              <a:t>[</a:t>
            </a:r>
            <a:r>
              <a:rPr lang="zh-CN" altLang="en-US" sz="2400" b="1" dirty="0">
                <a:solidFill>
                  <a:schemeClr val="tx2"/>
                </a:solidFill>
                <a:latin typeface="Times New Roman" panose="02020603050405020304" pitchFamily="18" charset="0"/>
              </a:rPr>
              <a:t>例 </a:t>
            </a:r>
            <a:r>
              <a:rPr lang="en-US" altLang="zh-CN" sz="2400" b="1">
                <a:solidFill>
                  <a:schemeClr val="tx2"/>
                </a:solidFill>
                <a:latin typeface="Times New Roman" panose="02020603050405020304" pitchFamily="18" charset="0"/>
              </a:rPr>
              <a:t>1</a:t>
            </a:r>
            <a:r>
              <a:rPr lang="en-US" altLang="zh-CN" sz="2400" b="1">
                <a:solidFill>
                  <a:schemeClr val="tx2"/>
                </a:solidFill>
                <a:latin typeface="宋体" panose="02010600030101010101" pitchFamily="2" charset="-122"/>
              </a:rPr>
              <a:t>]</a:t>
            </a:r>
            <a:r>
              <a:rPr lang="en-US" altLang="zh-CN" sz="2400" b="1">
                <a:solidFill>
                  <a:schemeClr val="tx2"/>
                </a:solidFill>
                <a:latin typeface="Times New Roman" panose="02020603050405020304" pitchFamily="18" charset="0"/>
              </a:rPr>
              <a:t>　</a:t>
            </a:r>
            <a:r>
              <a:rPr lang="zh-CN" altLang="en-US" sz="2400" b="1" dirty="0">
                <a:solidFill>
                  <a:schemeClr val="tx2"/>
                </a:solidFill>
                <a:latin typeface="Times New Roman" panose="02020603050405020304" pitchFamily="18" charset="0"/>
              </a:rPr>
              <a:t>图中若 </a:t>
            </a:r>
            <a:r>
              <a:rPr lang="en-US" altLang="zh-CN" sz="2400" b="1" i="1">
                <a:solidFill>
                  <a:schemeClr val="tx2"/>
                </a:solidFill>
                <a:latin typeface="Times New Roman" panose="02020603050405020304" pitchFamily="18" charset="0"/>
              </a:rPr>
              <a:t>U</a:t>
            </a:r>
            <a:r>
              <a:rPr lang="en-US" altLang="zh-CN" sz="2400" b="1" baseline="-25000">
                <a:solidFill>
                  <a:schemeClr val="tx2"/>
                </a:solidFill>
                <a:latin typeface="Times New Roman" panose="02020603050405020304" pitchFamily="18" charset="0"/>
              </a:rPr>
              <a:t>1</a:t>
            </a:r>
            <a:r>
              <a:rPr lang="en-US" altLang="zh-CN" sz="2400" b="1">
                <a:solidFill>
                  <a:schemeClr val="tx2"/>
                </a:solidFill>
                <a:latin typeface="Times New Roman" panose="02020603050405020304" pitchFamily="18" charset="0"/>
              </a:rPr>
              <a:t>= </a:t>
            </a:r>
            <a:r>
              <a:rPr lang="en-US" altLang="zh-CN" sz="2400" b="1">
                <a:solidFill>
                  <a:schemeClr val="tx2"/>
                </a:solidFill>
                <a:latin typeface="Times New Roman" panose="02020603050405020304" pitchFamily="18" charset="0"/>
                <a:ea typeface="隶书" panose="02010509060101010101" pitchFamily="49" charset="-122"/>
              </a:rPr>
              <a:t>– </a:t>
            </a:r>
            <a:r>
              <a:rPr lang="en-US" altLang="zh-CN" sz="2400" b="1">
                <a:solidFill>
                  <a:schemeClr val="tx2"/>
                </a:solidFill>
                <a:latin typeface="Times New Roman" panose="02020603050405020304" pitchFamily="18" charset="0"/>
              </a:rPr>
              <a:t>2 V</a:t>
            </a:r>
            <a:r>
              <a:rPr lang="zh-CN" altLang="en-US" sz="2400" b="1" dirty="0">
                <a:solidFill>
                  <a:schemeClr val="tx2"/>
                </a:solidFill>
                <a:latin typeface="Times New Roman" panose="02020603050405020304" pitchFamily="18" charset="0"/>
              </a:rPr>
              <a:t>，</a:t>
            </a:r>
            <a:r>
              <a:rPr lang="en-US" altLang="zh-CN" sz="2400" b="1" i="1">
                <a:solidFill>
                  <a:schemeClr val="tx2"/>
                </a:solidFill>
                <a:latin typeface="Times New Roman" panose="02020603050405020304" pitchFamily="18" charset="0"/>
              </a:rPr>
              <a:t>U</a:t>
            </a:r>
            <a:r>
              <a:rPr lang="en-US" altLang="zh-CN" sz="2400" b="1" baseline="-25000">
                <a:solidFill>
                  <a:schemeClr val="tx2"/>
                </a:solidFill>
                <a:latin typeface="Times New Roman" panose="02020603050405020304" pitchFamily="18" charset="0"/>
              </a:rPr>
              <a:t>2 </a:t>
            </a:r>
            <a:r>
              <a:rPr lang="en-US" altLang="zh-CN" sz="2400" b="1">
                <a:solidFill>
                  <a:schemeClr val="tx2"/>
                </a:solidFill>
                <a:latin typeface="Times New Roman" panose="02020603050405020304" pitchFamily="18" charset="0"/>
              </a:rPr>
              <a:t>= 8 V</a:t>
            </a:r>
            <a:r>
              <a:rPr lang="zh-CN" altLang="en-US" sz="2400" b="1" dirty="0">
                <a:solidFill>
                  <a:schemeClr val="tx2"/>
                </a:solidFill>
                <a:latin typeface="Times New Roman" panose="02020603050405020304" pitchFamily="18" charset="0"/>
              </a:rPr>
              <a:t>，</a:t>
            </a:r>
            <a:r>
              <a:rPr lang="en-US" altLang="zh-CN" sz="2400" b="1" i="1">
                <a:solidFill>
                  <a:schemeClr val="tx2"/>
                </a:solidFill>
                <a:latin typeface="Times New Roman" panose="02020603050405020304" pitchFamily="18" charset="0"/>
              </a:rPr>
              <a:t>U</a:t>
            </a:r>
            <a:r>
              <a:rPr lang="en-US" altLang="zh-CN" sz="2400" b="1" baseline="-25000">
                <a:solidFill>
                  <a:schemeClr val="tx2"/>
                </a:solidFill>
                <a:latin typeface="Times New Roman" panose="02020603050405020304" pitchFamily="18" charset="0"/>
              </a:rPr>
              <a:t>3 </a:t>
            </a:r>
            <a:r>
              <a:rPr lang="en-US" altLang="zh-CN" sz="2400" b="1">
                <a:solidFill>
                  <a:schemeClr val="tx2"/>
                </a:solidFill>
                <a:latin typeface="Times New Roman" panose="02020603050405020304" pitchFamily="18" charset="0"/>
              </a:rPr>
              <a:t>= 5 V</a:t>
            </a:r>
            <a:r>
              <a:rPr lang="zh-CN" altLang="en-US" sz="2400" b="1" dirty="0">
                <a:solidFill>
                  <a:schemeClr val="tx2"/>
                </a:solidFill>
                <a:latin typeface="Times New Roman" panose="02020603050405020304" pitchFamily="18" charset="0"/>
              </a:rPr>
              <a:t>，</a:t>
            </a:r>
            <a:r>
              <a:rPr lang="en-US" altLang="zh-CN" sz="2400" b="1" i="1">
                <a:solidFill>
                  <a:schemeClr val="tx2"/>
                </a:solidFill>
                <a:latin typeface="Times New Roman" panose="02020603050405020304" pitchFamily="18" charset="0"/>
              </a:rPr>
              <a:t>U</a:t>
            </a:r>
            <a:r>
              <a:rPr lang="en-US" altLang="zh-CN" sz="2400" b="1" baseline="-25000">
                <a:solidFill>
                  <a:schemeClr val="tx2"/>
                </a:solidFill>
                <a:latin typeface="Times New Roman" panose="02020603050405020304" pitchFamily="18" charset="0"/>
              </a:rPr>
              <a:t>5 </a:t>
            </a:r>
            <a:r>
              <a:rPr lang="en-US" altLang="zh-CN" sz="2400" b="1">
                <a:solidFill>
                  <a:schemeClr val="tx2"/>
                </a:solidFill>
                <a:latin typeface="Times New Roman" panose="02020603050405020304" pitchFamily="18" charset="0"/>
              </a:rPr>
              <a:t>=</a:t>
            </a:r>
          </a:p>
          <a:p>
            <a:pPr marL="0" lvl="0" indent="0" algn="just" eaLnBrk="1" hangingPunct="1">
              <a:lnSpc>
                <a:spcPct val="110000"/>
              </a:lnSpc>
              <a:spcBef>
                <a:spcPct val="0"/>
              </a:spcBef>
              <a:buNone/>
            </a:pPr>
            <a:r>
              <a:rPr lang="en-US" altLang="zh-CN" sz="2400" b="1">
                <a:solidFill>
                  <a:schemeClr val="tx2"/>
                </a:solidFill>
                <a:latin typeface="Times New Roman" panose="02020603050405020304" pitchFamily="18" charset="0"/>
                <a:ea typeface="隶书" panose="02010509060101010101" pitchFamily="49" charset="-122"/>
              </a:rPr>
              <a:t>–</a:t>
            </a:r>
            <a:r>
              <a:rPr lang="en-US" altLang="zh-CN" sz="2400" b="1">
                <a:solidFill>
                  <a:schemeClr val="tx2"/>
                </a:solidFill>
                <a:latin typeface="Symbol" panose="05050102010706020507" pitchFamily="18" charset="2"/>
                <a:ea typeface="隶书" panose="02010509060101010101" pitchFamily="49" charset="-122"/>
              </a:rPr>
              <a:t> </a:t>
            </a:r>
            <a:r>
              <a:rPr lang="en-US" altLang="zh-CN" sz="2400" b="1">
                <a:solidFill>
                  <a:schemeClr val="tx2"/>
                </a:solidFill>
                <a:latin typeface="Times New Roman" panose="02020603050405020304" pitchFamily="18" charset="0"/>
              </a:rPr>
              <a:t>3 V</a:t>
            </a:r>
            <a:r>
              <a:rPr lang="zh-CN" altLang="en-US" sz="2400" b="1" dirty="0">
                <a:solidFill>
                  <a:schemeClr val="tx2"/>
                </a:solidFill>
                <a:latin typeface="Times New Roman" panose="02020603050405020304" pitchFamily="18" charset="0"/>
              </a:rPr>
              <a:t>，</a:t>
            </a:r>
            <a:r>
              <a:rPr lang="en-US" altLang="zh-CN" sz="2400" b="1" i="1">
                <a:solidFill>
                  <a:schemeClr val="tx2"/>
                </a:solidFill>
                <a:latin typeface="Times New Roman" panose="02020603050405020304" pitchFamily="18" charset="0"/>
              </a:rPr>
              <a:t>R</a:t>
            </a:r>
            <a:r>
              <a:rPr lang="en-US" altLang="zh-CN" sz="2400" b="1" baseline="-25000">
                <a:solidFill>
                  <a:schemeClr val="tx2"/>
                </a:solidFill>
                <a:latin typeface="Times New Roman" panose="02020603050405020304" pitchFamily="18" charset="0"/>
              </a:rPr>
              <a:t>4 </a:t>
            </a:r>
            <a:r>
              <a:rPr lang="en-US" altLang="zh-CN" sz="2400" b="1">
                <a:solidFill>
                  <a:schemeClr val="tx2"/>
                </a:solidFill>
                <a:latin typeface="Times New Roman" panose="02020603050405020304" pitchFamily="18" charset="0"/>
              </a:rPr>
              <a:t>= 2 </a:t>
            </a:r>
            <a:r>
              <a:rPr lang="en-US" altLang="zh-CN" sz="2400" b="1">
                <a:solidFill>
                  <a:schemeClr val="tx2"/>
                </a:solidFill>
                <a:latin typeface="Times New Roman" panose="02020603050405020304" pitchFamily="18" charset="0"/>
                <a:sym typeface="Symbol" panose="05050102010706020507" pitchFamily="18" charset="2"/>
              </a:rPr>
              <a:t></a:t>
            </a:r>
            <a:r>
              <a:rPr lang="zh-CN" altLang="en-US" sz="2400" b="1" dirty="0">
                <a:solidFill>
                  <a:schemeClr val="tx2"/>
                </a:solidFill>
                <a:latin typeface="Times New Roman" panose="02020603050405020304" pitchFamily="18" charset="0"/>
                <a:sym typeface="Symbol" panose="05050102010706020507" pitchFamily="18" charset="2"/>
              </a:rPr>
              <a:t>，</a:t>
            </a:r>
            <a:r>
              <a:rPr lang="zh-CN" altLang="en-US" sz="2400" b="1" dirty="0">
                <a:solidFill>
                  <a:schemeClr val="tx2"/>
                </a:solidFill>
                <a:latin typeface="Times New Roman" panose="02020603050405020304" pitchFamily="18" charset="0"/>
              </a:rPr>
              <a:t>求电阻 </a:t>
            </a:r>
            <a:r>
              <a:rPr lang="en-US" altLang="zh-CN" sz="2400" b="1" i="1">
                <a:solidFill>
                  <a:schemeClr val="tx2"/>
                </a:solidFill>
                <a:latin typeface="Times New Roman" panose="02020603050405020304" pitchFamily="18" charset="0"/>
              </a:rPr>
              <a:t>R</a:t>
            </a:r>
            <a:r>
              <a:rPr lang="en-US" altLang="zh-CN" sz="2400" b="1" baseline="-25000">
                <a:solidFill>
                  <a:schemeClr val="tx2"/>
                </a:solidFill>
                <a:latin typeface="Times New Roman" panose="02020603050405020304" pitchFamily="18" charset="0"/>
              </a:rPr>
              <a:t>4 </a:t>
            </a:r>
            <a:r>
              <a:rPr lang="zh-CN" altLang="en-US" sz="2400" b="1" dirty="0">
                <a:solidFill>
                  <a:schemeClr val="tx2"/>
                </a:solidFill>
                <a:latin typeface="Times New Roman" panose="02020603050405020304" pitchFamily="18" charset="0"/>
              </a:rPr>
              <a:t>两端的电压及流过它的电流。</a:t>
            </a:r>
          </a:p>
        </p:txBody>
      </p:sp>
      <p:sp>
        <p:nvSpPr>
          <p:cNvPr id="2" name="Text Box 47"/>
          <p:cNvSpPr txBox="1"/>
          <p:nvPr/>
        </p:nvSpPr>
        <p:spPr>
          <a:xfrm>
            <a:off x="2008188" y="1485265"/>
            <a:ext cx="7915275" cy="90297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zh-CN" altLang="en-US" sz="2400" b="1" dirty="0">
                <a:latin typeface="Times New Roman" panose="02020603050405020304" pitchFamily="18" charset="0"/>
              </a:rPr>
              <a:t>　　</a:t>
            </a:r>
            <a:r>
              <a:rPr lang="en-US" altLang="zh-CN" sz="2400" b="1">
                <a:latin typeface="宋体" panose="02010600030101010101" pitchFamily="2" charset="-122"/>
              </a:rPr>
              <a:t>[</a:t>
            </a:r>
            <a:r>
              <a:rPr lang="zh-CN" altLang="en-US" sz="2400" b="1" dirty="0">
                <a:latin typeface="宋体" panose="02010600030101010101" pitchFamily="2" charset="-122"/>
              </a:rPr>
              <a:t>解</a:t>
            </a:r>
            <a:r>
              <a:rPr lang="en-US" altLang="zh-CN" sz="2400" b="1">
                <a:latin typeface="宋体" panose="02010600030101010101" pitchFamily="2" charset="-122"/>
              </a:rPr>
              <a:t>]</a:t>
            </a:r>
            <a:r>
              <a:rPr lang="en-US" altLang="zh-CN" sz="2400" b="1">
                <a:latin typeface="Times New Roman" panose="02020603050405020304" pitchFamily="18" charset="0"/>
              </a:rPr>
              <a:t>　</a:t>
            </a:r>
            <a:r>
              <a:rPr lang="zh-CN" altLang="en-US" sz="2400" b="1" dirty="0">
                <a:latin typeface="Times New Roman" panose="02020603050405020304" pitchFamily="18" charset="0"/>
              </a:rPr>
              <a:t>设电阻 </a:t>
            </a: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4</a:t>
            </a:r>
            <a:r>
              <a:rPr lang="en-US" altLang="zh-CN" sz="2400" b="1">
                <a:latin typeface="Times New Roman" panose="02020603050405020304" pitchFamily="18" charset="0"/>
              </a:rPr>
              <a:t> </a:t>
            </a:r>
            <a:r>
              <a:rPr lang="zh-CN" altLang="en-US" sz="2400" b="1" dirty="0">
                <a:latin typeface="Times New Roman" panose="02020603050405020304" pitchFamily="18" charset="0"/>
              </a:rPr>
              <a:t>两端电压的极性及流过它的电流 </a:t>
            </a:r>
            <a:r>
              <a:rPr lang="en-US" altLang="zh-CN" sz="2400" b="1" i="1">
                <a:latin typeface="Times New Roman" panose="02020603050405020304" pitchFamily="18" charset="0"/>
              </a:rPr>
              <a:t>I </a:t>
            </a:r>
            <a:r>
              <a:rPr lang="zh-CN" altLang="en-US" sz="2400" b="1" dirty="0">
                <a:latin typeface="Times New Roman" panose="02020603050405020304" pitchFamily="18" charset="0"/>
              </a:rPr>
              <a:t>的参考方向如图所示。</a:t>
            </a:r>
          </a:p>
        </p:txBody>
      </p:sp>
      <p:sp>
        <p:nvSpPr>
          <p:cNvPr id="3" name="Text Box 48"/>
          <p:cNvSpPr txBox="1"/>
          <p:nvPr/>
        </p:nvSpPr>
        <p:spPr>
          <a:xfrm>
            <a:off x="6019800" y="4201954"/>
            <a:ext cx="4191000" cy="49720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en-US" altLang="zh-CN" sz="2400" b="1">
                <a:solidFill>
                  <a:srgbClr val="6600FF"/>
                </a:solidFill>
                <a:latin typeface="Times New Roman" panose="02020603050405020304" pitchFamily="18" charset="0"/>
              </a:rPr>
              <a:t>(–2) + 8 – 5 </a:t>
            </a:r>
            <a:r>
              <a:rPr lang="en-US" altLang="zh-CN" sz="2400" b="1">
                <a:solidFill>
                  <a:srgbClr val="6600FF"/>
                </a:solidFill>
                <a:latin typeface="Times New Roman" panose="02020603050405020304" pitchFamily="18" charset="0"/>
                <a:ea typeface="隶书" panose="02010509060101010101" pitchFamily="49" charset="-122"/>
              </a:rPr>
              <a:t>– </a:t>
            </a:r>
            <a:r>
              <a:rPr lang="en-US" altLang="zh-CN" sz="2400" b="1" i="1">
                <a:solidFill>
                  <a:srgbClr val="6600FF"/>
                </a:solidFill>
                <a:latin typeface="Times New Roman" panose="02020603050405020304" pitchFamily="18" charset="0"/>
                <a:ea typeface="隶书" panose="02010509060101010101" pitchFamily="49" charset="-122"/>
              </a:rPr>
              <a:t>U</a:t>
            </a:r>
            <a:r>
              <a:rPr lang="en-US" altLang="zh-CN" sz="2400" b="1" baseline="-25000">
                <a:solidFill>
                  <a:srgbClr val="6600FF"/>
                </a:solidFill>
                <a:latin typeface="Times New Roman" panose="02020603050405020304" pitchFamily="18" charset="0"/>
                <a:ea typeface="隶书" panose="02010509060101010101" pitchFamily="49" charset="-122"/>
              </a:rPr>
              <a:t>4</a:t>
            </a:r>
            <a:r>
              <a:rPr lang="en-US" altLang="zh-CN" sz="2400" b="1">
                <a:solidFill>
                  <a:srgbClr val="6600FF"/>
                </a:solidFill>
                <a:latin typeface="Times New Roman" panose="02020603050405020304" pitchFamily="18" charset="0"/>
              </a:rPr>
              <a:t>+ (–3) </a:t>
            </a:r>
            <a:r>
              <a:rPr lang="en-US" altLang="zh-CN" sz="2400" b="1">
                <a:solidFill>
                  <a:srgbClr val="6600FF"/>
                </a:solidFill>
                <a:latin typeface="Times New Roman" panose="02020603050405020304" pitchFamily="18" charset="0"/>
                <a:ea typeface="隶书" panose="02010509060101010101" pitchFamily="49" charset="-122"/>
              </a:rPr>
              <a:t>= 0</a:t>
            </a:r>
          </a:p>
        </p:txBody>
      </p:sp>
      <p:sp>
        <p:nvSpPr>
          <p:cNvPr id="5" name="Text Box 49"/>
          <p:cNvSpPr txBox="1"/>
          <p:nvPr/>
        </p:nvSpPr>
        <p:spPr>
          <a:xfrm>
            <a:off x="6477000" y="4749642"/>
            <a:ext cx="2514600" cy="49720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en-US" altLang="zh-CN" sz="2400" b="1" i="1">
                <a:solidFill>
                  <a:srgbClr val="6600FF"/>
                </a:solidFill>
                <a:latin typeface="Times New Roman" panose="02020603050405020304" pitchFamily="18" charset="0"/>
                <a:ea typeface="隶书" panose="02010509060101010101" pitchFamily="49" charset="-122"/>
              </a:rPr>
              <a:t>U</a:t>
            </a:r>
            <a:r>
              <a:rPr lang="en-US" altLang="zh-CN" sz="2400" b="1" baseline="-25000">
                <a:solidFill>
                  <a:srgbClr val="6600FF"/>
                </a:solidFill>
                <a:latin typeface="Times New Roman" panose="02020603050405020304" pitchFamily="18" charset="0"/>
                <a:ea typeface="隶书" panose="02010509060101010101" pitchFamily="49" charset="-122"/>
              </a:rPr>
              <a:t>4</a:t>
            </a:r>
            <a:r>
              <a:rPr lang="en-US" altLang="zh-CN" sz="2400" b="1">
                <a:solidFill>
                  <a:srgbClr val="6600FF"/>
                </a:solidFill>
                <a:latin typeface="Times New Roman" panose="02020603050405020304" pitchFamily="18" charset="0"/>
                <a:ea typeface="隶书" panose="02010509060101010101" pitchFamily="49" charset="-122"/>
              </a:rPr>
              <a:t> = </a:t>
            </a:r>
            <a:r>
              <a:rPr lang="en-US" altLang="zh-CN" sz="2400" b="1">
                <a:solidFill>
                  <a:srgbClr val="6600FF"/>
                </a:solidFill>
                <a:latin typeface="Times New Roman" panose="02020603050405020304" pitchFamily="18" charset="0"/>
              </a:rPr>
              <a:t>–2 </a:t>
            </a:r>
            <a:r>
              <a:rPr lang="en-US" altLang="zh-CN" sz="2400" b="1">
                <a:solidFill>
                  <a:srgbClr val="6600FF"/>
                </a:solidFill>
                <a:latin typeface="Times New Roman" panose="02020603050405020304" pitchFamily="18" charset="0"/>
                <a:ea typeface="隶书" panose="02010509060101010101" pitchFamily="49" charset="-122"/>
              </a:rPr>
              <a:t>V</a:t>
            </a:r>
            <a:endParaRPr lang="en-US" altLang="zh-CN" sz="2400" b="1" baseline="-25000">
              <a:solidFill>
                <a:srgbClr val="6600FF"/>
              </a:solidFill>
              <a:latin typeface="Times New Roman" panose="02020603050405020304" pitchFamily="18" charset="0"/>
              <a:ea typeface="隶书" panose="02010509060101010101" pitchFamily="49" charset="-122"/>
            </a:endParaRPr>
          </a:p>
        </p:txBody>
      </p:sp>
      <p:sp>
        <p:nvSpPr>
          <p:cNvPr id="6" name="Text Box 50"/>
          <p:cNvSpPr txBox="1"/>
          <p:nvPr/>
        </p:nvSpPr>
        <p:spPr>
          <a:xfrm>
            <a:off x="6597650" y="5649754"/>
            <a:ext cx="1860550" cy="49720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en-US" altLang="zh-CN" sz="2400" b="1" i="1">
                <a:solidFill>
                  <a:srgbClr val="6600FF"/>
                </a:solidFill>
                <a:latin typeface="Times New Roman" panose="02020603050405020304" pitchFamily="18" charset="0"/>
              </a:rPr>
              <a:t>I </a:t>
            </a:r>
            <a:r>
              <a:rPr lang="en-US" altLang="zh-CN" sz="2400" b="1">
                <a:solidFill>
                  <a:srgbClr val="6600FF"/>
                </a:solidFill>
                <a:latin typeface="Times New Roman" panose="02020603050405020304" pitchFamily="18" charset="0"/>
                <a:ea typeface="隶书" panose="02010509060101010101" pitchFamily="49" charset="-122"/>
              </a:rPr>
              <a:t>= 1 A</a:t>
            </a:r>
            <a:endParaRPr lang="en-US" altLang="zh-CN" sz="2400" b="1">
              <a:latin typeface="Times New Roman" panose="02020603050405020304" pitchFamily="18" charset="0"/>
              <a:ea typeface="隶书" panose="02010509060101010101" pitchFamily="49" charset="-122"/>
            </a:endParaRPr>
          </a:p>
        </p:txBody>
      </p:sp>
      <p:grpSp>
        <p:nvGrpSpPr>
          <p:cNvPr id="12" name="Group 51"/>
          <p:cNvGrpSpPr/>
          <p:nvPr/>
        </p:nvGrpSpPr>
        <p:grpSpPr>
          <a:xfrm>
            <a:off x="4846638" y="4584701"/>
            <a:ext cx="474662" cy="644524"/>
            <a:chOff x="31" y="-1"/>
            <a:chExt cx="299" cy="406"/>
          </a:xfrm>
        </p:grpSpPr>
        <p:sp>
          <p:nvSpPr>
            <p:cNvPr id="29711" name="Line 52"/>
            <p:cNvSpPr/>
            <p:nvPr/>
          </p:nvSpPr>
          <p:spPr>
            <a:xfrm flipH="1">
              <a:off x="31" y="288"/>
              <a:ext cx="299" cy="117"/>
            </a:xfrm>
            <a:prstGeom prst="line">
              <a:avLst/>
            </a:prstGeom>
            <a:ln w="38100" cap="flat" cmpd="sng">
              <a:solidFill>
                <a:srgbClr val="FF0066"/>
              </a:solidFill>
              <a:prstDash val="solid"/>
              <a:headEnd type="none" w="med" len="med"/>
              <a:tailEnd type="triangle" w="med" len="med"/>
            </a:ln>
          </p:spPr>
        </p:sp>
        <p:sp>
          <p:nvSpPr>
            <p:cNvPr id="29712" name="Text Box 53"/>
            <p:cNvSpPr txBox="1"/>
            <p:nvPr/>
          </p:nvSpPr>
          <p:spPr>
            <a:xfrm>
              <a:off x="43" y="-1"/>
              <a:ext cx="190"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FF0066"/>
                  </a:solidFill>
                  <a:latin typeface="Times New Roman" panose="02020603050405020304" pitchFamily="18" charset="0"/>
                </a:rPr>
                <a:t>I</a:t>
              </a:r>
              <a:endParaRPr lang="en-US" altLang="zh-CN" sz="2400" b="1">
                <a:solidFill>
                  <a:srgbClr val="FF0066"/>
                </a:solidFill>
                <a:latin typeface="Times New Roman" panose="02020603050405020304" pitchFamily="18" charset="0"/>
              </a:endParaRPr>
            </a:p>
          </p:txBody>
        </p:sp>
      </p:grpSp>
      <p:sp>
        <p:nvSpPr>
          <p:cNvPr id="7" name="Text Box 54"/>
          <p:cNvSpPr txBox="1"/>
          <p:nvPr/>
        </p:nvSpPr>
        <p:spPr>
          <a:xfrm>
            <a:off x="6045359" y="2237741"/>
            <a:ext cx="3855720" cy="90297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zh-CN" altLang="en-US" sz="2400" b="1" dirty="0">
                <a:latin typeface="Times New Roman" panose="02020603050405020304" pitchFamily="18" charset="0"/>
              </a:rPr>
              <a:t>　　沿顺时针方向列写回路</a:t>
            </a:r>
          </a:p>
          <a:p>
            <a:pPr marL="0" lvl="0" indent="0" algn="just" eaLnBrk="1" hangingPunct="1">
              <a:lnSpc>
                <a:spcPct val="110000"/>
              </a:lnSpc>
              <a:spcBef>
                <a:spcPct val="0"/>
              </a:spcBef>
              <a:buNone/>
            </a:pPr>
            <a:r>
              <a:rPr lang="zh-CN" altLang="en-US" sz="2400" b="1" dirty="0">
                <a:latin typeface="Times New Roman" panose="02020603050405020304" pitchFamily="18" charset="0"/>
              </a:rPr>
              <a:t>的 </a:t>
            </a:r>
            <a:r>
              <a:rPr lang="en-US" altLang="zh-CN" sz="2400" b="1">
                <a:latin typeface="Times New Roman" panose="02020603050405020304" pitchFamily="18" charset="0"/>
              </a:rPr>
              <a:t>KVL </a:t>
            </a:r>
            <a:r>
              <a:rPr lang="zh-CN" altLang="en-US" sz="2400" b="1" dirty="0">
                <a:latin typeface="Times New Roman" panose="02020603050405020304" pitchFamily="18" charset="0"/>
              </a:rPr>
              <a:t>方程式，有</a:t>
            </a:r>
          </a:p>
        </p:txBody>
      </p:sp>
      <p:sp>
        <p:nvSpPr>
          <p:cNvPr id="8" name="Text Box 55"/>
          <p:cNvSpPr txBox="1"/>
          <p:nvPr/>
        </p:nvSpPr>
        <p:spPr>
          <a:xfrm>
            <a:off x="6635751" y="3716179"/>
            <a:ext cx="2019300" cy="49720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zh-CN" altLang="en-US" sz="2400" b="1" dirty="0">
                <a:latin typeface="Times New Roman" panose="02020603050405020304" pitchFamily="18" charset="0"/>
              </a:rPr>
              <a:t>代入数据，有</a:t>
            </a:r>
          </a:p>
        </p:txBody>
      </p:sp>
      <p:sp>
        <p:nvSpPr>
          <p:cNvPr id="9" name="Text Box 56"/>
          <p:cNvSpPr txBox="1"/>
          <p:nvPr/>
        </p:nvSpPr>
        <p:spPr>
          <a:xfrm>
            <a:off x="6477000" y="5192554"/>
            <a:ext cx="2514600" cy="49720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en-US" altLang="zh-CN" sz="2400" b="1" i="1">
                <a:solidFill>
                  <a:srgbClr val="6600FF"/>
                </a:solidFill>
                <a:latin typeface="Times New Roman" panose="02020603050405020304" pitchFamily="18" charset="0"/>
                <a:ea typeface="隶书" panose="02010509060101010101" pitchFamily="49" charset="-122"/>
              </a:rPr>
              <a:t>U</a:t>
            </a:r>
            <a:r>
              <a:rPr lang="en-US" altLang="zh-CN" sz="2400" b="1" baseline="-25000">
                <a:solidFill>
                  <a:srgbClr val="6600FF"/>
                </a:solidFill>
                <a:latin typeface="Times New Roman" panose="02020603050405020304" pitchFamily="18" charset="0"/>
                <a:ea typeface="隶书" panose="02010509060101010101" pitchFamily="49" charset="-122"/>
              </a:rPr>
              <a:t>4</a:t>
            </a:r>
            <a:r>
              <a:rPr lang="en-US" altLang="zh-CN" sz="2400" b="1">
                <a:solidFill>
                  <a:srgbClr val="6600FF"/>
                </a:solidFill>
                <a:latin typeface="Times New Roman" panose="02020603050405020304" pitchFamily="18" charset="0"/>
                <a:ea typeface="隶书" panose="02010509060101010101" pitchFamily="49" charset="-122"/>
              </a:rPr>
              <a:t> = </a:t>
            </a:r>
            <a:r>
              <a:rPr lang="en-US" altLang="zh-CN" sz="2400" b="1">
                <a:solidFill>
                  <a:srgbClr val="FF0066"/>
                </a:solidFill>
                <a:latin typeface="Times New Roman" panose="02020603050405020304" pitchFamily="18" charset="0"/>
              </a:rPr>
              <a:t>–</a:t>
            </a:r>
            <a:r>
              <a:rPr lang="en-US" altLang="zh-CN" sz="2400" b="1">
                <a:solidFill>
                  <a:srgbClr val="6600FF"/>
                </a:solidFill>
                <a:latin typeface="Times New Roman" panose="02020603050405020304" pitchFamily="18" charset="0"/>
              </a:rPr>
              <a:t> </a:t>
            </a:r>
            <a:r>
              <a:rPr lang="en-US" altLang="zh-CN" sz="2400" b="1" i="1">
                <a:solidFill>
                  <a:srgbClr val="6600FF"/>
                </a:solidFill>
                <a:latin typeface="Times New Roman" panose="02020603050405020304" pitchFamily="18" charset="0"/>
                <a:ea typeface="隶书" panose="02010509060101010101" pitchFamily="49" charset="-122"/>
              </a:rPr>
              <a:t>IR</a:t>
            </a:r>
            <a:r>
              <a:rPr lang="en-US" altLang="zh-CN" sz="2400" b="1" baseline="-25000">
                <a:solidFill>
                  <a:srgbClr val="6600FF"/>
                </a:solidFill>
                <a:latin typeface="Times New Roman" panose="02020603050405020304" pitchFamily="18" charset="0"/>
                <a:ea typeface="隶书" panose="02010509060101010101" pitchFamily="49" charset="-122"/>
              </a:rPr>
              <a:t>4</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strVal val="(6*min(max(#ppt_w*#ppt_h,.3),1)-7.4)/-.7*#ppt_w"/>
                                          </p:val>
                                        </p:tav>
                                        <p:tav tm="100000">
                                          <p:val>
                                            <p:strVal val="#ppt_w"/>
                                          </p:val>
                                        </p:tav>
                                      </p:tavLst>
                                    </p:anim>
                                    <p:anim calcmode="lin" valueType="num">
                                      <p:cBhvr>
                                        <p:cTn id="13" dur="500" fill="hold"/>
                                        <p:tgtEl>
                                          <p:spTgt spid="4"/>
                                        </p:tgtEl>
                                        <p:attrNameLst>
                                          <p:attrName>ppt_h</p:attrName>
                                        </p:attrNameLst>
                                      </p:cBhvr>
                                      <p:tavLst>
                                        <p:tav tm="0">
                                          <p:val>
                                            <p:strVal val="(6*min(max(#ppt_w*#ppt_h,.3),1)-7.4)/-.7*#ppt_h"/>
                                          </p:val>
                                        </p:tav>
                                        <p:tav tm="100000">
                                          <p:val>
                                            <p:strVal val="#ppt_h"/>
                                          </p:val>
                                        </p:tav>
                                      </p:tavLst>
                                    </p:anim>
                                    <p:anim calcmode="lin" valueType="num">
                                      <p:cBhvr>
                                        <p:cTn id="14" dur="500" fill="hold"/>
                                        <p:tgtEl>
                                          <p:spTgt spid="4"/>
                                        </p:tgtEl>
                                        <p:attrNameLst>
                                          <p:attrName>ppt_x</p:attrName>
                                        </p:attrNameLst>
                                      </p:cBhvr>
                                      <p:tavLst>
                                        <p:tav tm="0">
                                          <p:val>
                                            <p:fltVal val="0.5"/>
                                          </p:val>
                                        </p:tav>
                                        <p:tav tm="100000">
                                          <p:val>
                                            <p:strVal val="#ppt_x"/>
                                          </p:val>
                                        </p:tav>
                                      </p:tavLst>
                                    </p:anim>
                                    <p:anim calcmode="lin" valueType="num">
                                      <p:cBhvr>
                                        <p:cTn id="15" dur="500" fill="hold"/>
                                        <p:tgtEl>
                                          <p:spTgt spid="4"/>
                                        </p:tgtEl>
                                        <p:attrNameLst>
                                          <p:attrName>ppt_y</p:attrName>
                                        </p:attrNameLst>
                                      </p:cBhvr>
                                      <p:tavLst>
                                        <p:tav tm="0">
                                          <p:val>
                                            <p:strVal val="1+(6*min(max(#ppt_w*#ppt_h,.3),1)-7.4)/-.7*#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3" presetClass="entr" presetSubtype="36"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500" fill="hold"/>
                                        <p:tgtEl>
                                          <p:spTgt spid="12"/>
                                        </p:tgtEl>
                                        <p:attrNameLst>
                                          <p:attrName>ppt_w</p:attrName>
                                        </p:attrNameLst>
                                      </p:cBhvr>
                                      <p:tavLst>
                                        <p:tav tm="0">
                                          <p:val>
                                            <p:strVal val="(6*min(max(#ppt_w*#ppt_h,.3),1)-7.4)/-.7*#ppt_w"/>
                                          </p:val>
                                        </p:tav>
                                        <p:tav tm="100000">
                                          <p:val>
                                            <p:strVal val="#ppt_w"/>
                                          </p:val>
                                        </p:tav>
                                      </p:tavLst>
                                    </p:anim>
                                    <p:anim calcmode="lin" valueType="num">
                                      <p:cBhvr>
                                        <p:cTn id="21" dur="500" fill="hold"/>
                                        <p:tgtEl>
                                          <p:spTgt spid="12"/>
                                        </p:tgtEl>
                                        <p:attrNameLst>
                                          <p:attrName>ppt_h</p:attrName>
                                        </p:attrNameLst>
                                      </p:cBhvr>
                                      <p:tavLst>
                                        <p:tav tm="0">
                                          <p:val>
                                            <p:strVal val="(6*min(max(#ppt_w*#ppt_h,.3),1)-7.4)/-.7*#ppt_h"/>
                                          </p:val>
                                        </p:tav>
                                        <p:tav tm="100000">
                                          <p:val>
                                            <p:strVal val="#ppt_h"/>
                                          </p:val>
                                        </p:tav>
                                      </p:tavLst>
                                    </p:anim>
                                    <p:anim calcmode="lin" valueType="num">
                                      <p:cBhvr>
                                        <p:cTn id="22" dur="500" fill="hold"/>
                                        <p:tgtEl>
                                          <p:spTgt spid="12"/>
                                        </p:tgtEl>
                                        <p:attrNameLst>
                                          <p:attrName>ppt_x</p:attrName>
                                        </p:attrNameLst>
                                      </p:cBhvr>
                                      <p:tavLst>
                                        <p:tav tm="0">
                                          <p:val>
                                            <p:fltVal val="0.5"/>
                                          </p:val>
                                        </p:tav>
                                        <p:tav tm="100000">
                                          <p:val>
                                            <p:strVal val="#ppt_x"/>
                                          </p:val>
                                        </p:tav>
                                      </p:tavLst>
                                    </p:anim>
                                    <p:anim calcmode="lin" valueType="num">
                                      <p:cBhvr>
                                        <p:cTn id="23" dur="500" fill="hold"/>
                                        <p:tgtEl>
                                          <p:spTgt spid="12"/>
                                        </p:tgtEl>
                                        <p:attrNameLst>
                                          <p:attrName>ppt_y</p:attrName>
                                        </p:attrNameLst>
                                      </p:cBhvr>
                                      <p:tavLst>
                                        <p:tav tm="0">
                                          <p:val>
                                            <p:strVal val="1+(6*min(max(#ppt_w*#ppt_h,.3),1)-7.4)/-.7*#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9698"/>
                                        </p:tgtEl>
                                        <p:attrNameLst>
                                          <p:attrName>style.visibility</p:attrName>
                                        </p:attrNameLst>
                                      </p:cBhvr>
                                      <p:to>
                                        <p:strVal val="visible"/>
                                      </p:to>
                                    </p:set>
                                    <p:animEffect transition="in" filter="wipe(up)">
                                      <p:cBhvr>
                                        <p:cTn id="33" dur="500"/>
                                        <p:tgtEl>
                                          <p:spTgt spid="2969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9699"/>
                                        </p:tgtEl>
                                        <p:attrNameLst>
                                          <p:attrName>style.visibility</p:attrName>
                                        </p:attrNameLst>
                                      </p:cBhvr>
                                      <p:to>
                                        <p:strVal val="visible"/>
                                      </p:to>
                                    </p:set>
                                    <p:animEffect transition="in" filter="wipe(left)">
                                      <p:cBhvr>
                                        <p:cTn id="38" dur="500"/>
                                        <p:tgtEl>
                                          <p:spTgt spid="2969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wipe(left)">
                                      <p:cBhvr>
                                        <p:cTn id="48" dur="500"/>
                                        <p:tgtEl>
                                          <p:spTgt spid="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wipe(left)">
                                      <p:cBhvr>
                                        <p:cTn id="53" dur="500"/>
                                        <p:tgtEl>
                                          <p:spTgt spid="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wipe(left)">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wipe(left)">
                                      <p:cBhvr>
                                        <p:cTn id="6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p:bldP spid="2" grpId="0"/>
      <p:bldP spid="3" grpId="0"/>
      <p:bldP spid="5" grpId="0"/>
      <p:bldP spid="6" grpId="0"/>
      <p:bldP spid="7" grpId="0"/>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849" name="Object 5">
            <a:extLst>
              <a:ext uri="{FF2B5EF4-FFF2-40B4-BE49-F238E27FC236}">
                <a16:creationId xmlns:a16="http://schemas.microsoft.com/office/drawing/2014/main" id="{62783A58-1280-5954-CC92-ABAD0695FC68}"/>
              </a:ext>
            </a:extLst>
          </p:cNvPr>
          <p:cNvGraphicFramePr>
            <a:graphicFrameLocks/>
          </p:cNvGraphicFramePr>
          <p:nvPr>
            <p:extLst>
              <p:ext uri="{D42A27DB-BD31-4B8C-83A1-F6EECF244321}">
                <p14:modId xmlns:p14="http://schemas.microsoft.com/office/powerpoint/2010/main" val="1124154496"/>
              </p:ext>
            </p:extLst>
          </p:nvPr>
        </p:nvGraphicFramePr>
        <p:xfrm>
          <a:off x="6527800" y="2282403"/>
          <a:ext cx="3532188" cy="411163"/>
        </p:xfrm>
        <a:graphic>
          <a:graphicData uri="http://schemas.openxmlformats.org/presentationml/2006/ole">
            <mc:AlternateContent xmlns:mc="http://schemas.openxmlformats.org/markup-compatibility/2006">
              <mc:Choice xmlns:v="urn:schemas-microsoft-com:vml" Requires="v">
                <p:oleObj r:id="rId3" imgW="1441339" imgH="184334" progId="Equation.3">
                  <p:embed/>
                </p:oleObj>
              </mc:Choice>
              <mc:Fallback>
                <p:oleObj r:id="rId3" imgW="1441339" imgH="184334" progId="Equation.3">
                  <p:embed/>
                  <p:pic>
                    <p:nvPicPr>
                      <p:cNvPr id="78849" name="Object 5">
                        <a:extLst>
                          <a:ext uri="{FF2B5EF4-FFF2-40B4-BE49-F238E27FC236}">
                            <a16:creationId xmlns:a16="http://schemas.microsoft.com/office/drawing/2014/main" id="{62783A58-1280-5954-CC92-ABAD0695FC6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7800" y="2282403"/>
                        <a:ext cx="3532188" cy="411163"/>
                      </a:xfrm>
                      <a:prstGeom prst="rect">
                        <a:avLst/>
                      </a:prstGeom>
                      <a:solidFill>
                        <a:schemeClr val="accent2"/>
                      </a:solidFill>
                      <a:ln>
                        <a:noFill/>
                      </a:ln>
                    </p:spPr>
                  </p:pic>
                </p:oleObj>
              </mc:Fallback>
            </mc:AlternateContent>
          </a:graphicData>
        </a:graphic>
      </p:graphicFrame>
      <p:graphicFrame>
        <p:nvGraphicFramePr>
          <p:cNvPr id="78850" name="Object 6">
            <a:extLst>
              <a:ext uri="{FF2B5EF4-FFF2-40B4-BE49-F238E27FC236}">
                <a16:creationId xmlns:a16="http://schemas.microsoft.com/office/drawing/2014/main" id="{BE7E5A6B-41C9-36A2-7745-6870CFCA0A07}"/>
              </a:ext>
            </a:extLst>
          </p:cNvPr>
          <p:cNvGraphicFramePr>
            <a:graphicFrameLocks/>
          </p:cNvGraphicFramePr>
          <p:nvPr>
            <p:extLst>
              <p:ext uri="{D42A27DB-BD31-4B8C-83A1-F6EECF244321}">
                <p14:modId xmlns:p14="http://schemas.microsoft.com/office/powerpoint/2010/main" val="1731223290"/>
              </p:ext>
            </p:extLst>
          </p:nvPr>
        </p:nvGraphicFramePr>
        <p:xfrm>
          <a:off x="6672264" y="4061990"/>
          <a:ext cx="2376487" cy="404812"/>
        </p:xfrm>
        <a:graphic>
          <a:graphicData uri="http://schemas.openxmlformats.org/presentationml/2006/ole">
            <mc:AlternateContent xmlns:mc="http://schemas.openxmlformats.org/markup-compatibility/2006">
              <mc:Choice xmlns:v="urn:schemas-microsoft-com:vml" Requires="v">
                <p:oleObj r:id="rId5" imgW="1111090" imgH="184334" progId="Equation.3">
                  <p:embed/>
                </p:oleObj>
              </mc:Choice>
              <mc:Fallback>
                <p:oleObj r:id="rId5" imgW="1111090" imgH="184334" progId="Equation.3">
                  <p:embed/>
                  <p:pic>
                    <p:nvPicPr>
                      <p:cNvPr id="78850" name="Object 6">
                        <a:extLst>
                          <a:ext uri="{FF2B5EF4-FFF2-40B4-BE49-F238E27FC236}">
                            <a16:creationId xmlns:a16="http://schemas.microsoft.com/office/drawing/2014/main" id="{BE7E5A6B-41C9-36A2-7745-6870CFCA0A07}"/>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2264" y="4061990"/>
                        <a:ext cx="2376487" cy="404812"/>
                      </a:xfrm>
                      <a:prstGeom prst="rect">
                        <a:avLst/>
                      </a:prstGeom>
                      <a:solidFill>
                        <a:schemeClr val="accent2"/>
                      </a:solidFill>
                      <a:ln>
                        <a:noFill/>
                      </a:ln>
                    </p:spPr>
                  </p:pic>
                </p:oleObj>
              </mc:Fallback>
            </mc:AlternateContent>
          </a:graphicData>
        </a:graphic>
      </p:graphicFrame>
      <p:grpSp>
        <p:nvGrpSpPr>
          <p:cNvPr id="4" name="Group 101">
            <a:extLst>
              <a:ext uri="{FF2B5EF4-FFF2-40B4-BE49-F238E27FC236}">
                <a16:creationId xmlns:a16="http://schemas.microsoft.com/office/drawing/2014/main" id="{291BB337-C45B-BEAE-F912-703F51F77B39}"/>
              </a:ext>
            </a:extLst>
          </p:cNvPr>
          <p:cNvGrpSpPr>
            <a:grpSpLocks/>
          </p:cNvGrpSpPr>
          <p:nvPr/>
        </p:nvGrpSpPr>
        <p:grpSpPr bwMode="auto">
          <a:xfrm>
            <a:off x="2351089" y="1829966"/>
            <a:ext cx="3455987" cy="1527175"/>
            <a:chOff x="749" y="618"/>
            <a:chExt cx="2177" cy="962"/>
          </a:xfrm>
        </p:grpSpPr>
        <p:sp>
          <p:nvSpPr>
            <p:cNvPr id="81960" name="Oval 40">
              <a:extLst>
                <a:ext uri="{FF2B5EF4-FFF2-40B4-BE49-F238E27FC236}">
                  <a16:creationId xmlns:a16="http://schemas.microsoft.com/office/drawing/2014/main" id="{C3968006-DC7A-70B6-B106-993A05DB72B3}"/>
                </a:ext>
              </a:extLst>
            </p:cNvPr>
            <p:cNvSpPr>
              <a:spLocks noChangeArrowheads="1"/>
            </p:cNvSpPr>
            <p:nvPr/>
          </p:nvSpPr>
          <p:spPr bwMode="auto">
            <a:xfrm>
              <a:off x="1927" y="890"/>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eaLnBrk="1" hangingPunct="1"/>
              <a:endParaRPr lang="zh-CN" altLang="zh-CN" sz="2400" b="0">
                <a:ea typeface="仿宋_GB2312" pitchFamily="49" charset="-122"/>
              </a:endParaRPr>
            </a:p>
          </p:txBody>
        </p:sp>
        <p:sp>
          <p:nvSpPr>
            <p:cNvPr id="81961" name="Line 41">
              <a:extLst>
                <a:ext uri="{FF2B5EF4-FFF2-40B4-BE49-F238E27FC236}">
                  <a16:creationId xmlns:a16="http://schemas.microsoft.com/office/drawing/2014/main" id="{C2B99FF2-DB05-4BE8-DA33-CD650D72F819}"/>
                </a:ext>
              </a:extLst>
            </p:cNvPr>
            <p:cNvSpPr>
              <a:spLocks noChangeShapeType="1"/>
            </p:cNvSpPr>
            <p:nvPr/>
          </p:nvSpPr>
          <p:spPr bwMode="auto">
            <a:xfrm>
              <a:off x="930" y="1071"/>
              <a:ext cx="1860" cy="0"/>
            </a:xfrm>
            <a:prstGeom prst="line">
              <a:avLst/>
            </a:prstGeom>
            <a:noFill/>
            <a:ln w="28575" cap="sq">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62" name="Oval 42" descr="斜纹布">
              <a:extLst>
                <a:ext uri="{FF2B5EF4-FFF2-40B4-BE49-F238E27FC236}">
                  <a16:creationId xmlns:a16="http://schemas.microsoft.com/office/drawing/2014/main" id="{85A2C973-CAC5-EE40-AD7B-E14C844FBD06}"/>
                </a:ext>
              </a:extLst>
            </p:cNvPr>
            <p:cNvSpPr>
              <a:spLocks noChangeArrowheads="1"/>
            </p:cNvSpPr>
            <p:nvPr/>
          </p:nvSpPr>
          <p:spPr bwMode="auto">
            <a:xfrm>
              <a:off x="839" y="1026"/>
              <a:ext cx="91" cy="90"/>
            </a:xfrm>
            <a:prstGeom prst="ellipse">
              <a:avLst/>
            </a:prstGeom>
            <a:noFill/>
            <a:ln w="28575" cap="sq">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81963" name="Oval 43" descr="斜纹布">
              <a:extLst>
                <a:ext uri="{FF2B5EF4-FFF2-40B4-BE49-F238E27FC236}">
                  <a16:creationId xmlns:a16="http://schemas.microsoft.com/office/drawing/2014/main" id="{E1818A6B-13AC-9D3E-2624-878FCACAE166}"/>
                </a:ext>
              </a:extLst>
            </p:cNvPr>
            <p:cNvSpPr>
              <a:spLocks noChangeArrowheads="1"/>
            </p:cNvSpPr>
            <p:nvPr/>
          </p:nvSpPr>
          <p:spPr bwMode="auto">
            <a:xfrm>
              <a:off x="2789" y="1026"/>
              <a:ext cx="91" cy="90"/>
            </a:xfrm>
            <a:prstGeom prst="ellipse">
              <a:avLst/>
            </a:prstGeom>
            <a:noFill/>
            <a:ln w="28575" cap="sq">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81964" name="Text Box 44" descr="斜纹布">
              <a:extLst>
                <a:ext uri="{FF2B5EF4-FFF2-40B4-BE49-F238E27FC236}">
                  <a16:creationId xmlns:a16="http://schemas.microsoft.com/office/drawing/2014/main" id="{4D69C65D-B971-057C-DFD5-742FFE245FAD}"/>
                </a:ext>
              </a:extLst>
            </p:cNvPr>
            <p:cNvSpPr txBox="1">
              <a:spLocks noChangeArrowheads="1"/>
            </p:cNvSpPr>
            <p:nvPr/>
          </p:nvSpPr>
          <p:spPr bwMode="auto">
            <a:xfrm>
              <a:off x="2291" y="708"/>
              <a:ext cx="272" cy="327"/>
            </a:xfrm>
            <a:prstGeom prst="rect">
              <a:avLst/>
            </a:prstGeom>
            <a:noFill/>
            <a:ln>
              <a:noFill/>
            </a:ln>
            <a:effectLst>
              <a:prstShdw prst="shdw17" dist="17961" dir="2700000">
                <a:srgbClr val="3D5C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en-US" altLang="zh-CN" b="0">
                  <a:solidFill>
                    <a:schemeClr val="tx1"/>
                  </a:solidFill>
                  <a:latin typeface="Times New Roman" panose="02020603050405020304" pitchFamily="18" charset="0"/>
                  <a:ea typeface="仿宋_GB2312" pitchFamily="49" charset="-122"/>
                  <a:sym typeface="Symbol" panose="05050102010706020507" pitchFamily="18" charset="2"/>
                </a:rPr>
                <a:t>+</a:t>
              </a:r>
            </a:p>
          </p:txBody>
        </p:sp>
        <p:sp>
          <p:nvSpPr>
            <p:cNvPr id="81965" name="Text Box 45" descr="斜纹布">
              <a:extLst>
                <a:ext uri="{FF2B5EF4-FFF2-40B4-BE49-F238E27FC236}">
                  <a16:creationId xmlns:a16="http://schemas.microsoft.com/office/drawing/2014/main" id="{B05CDDED-D4E4-6BBF-5A91-06DB3C353EA6}"/>
                </a:ext>
              </a:extLst>
            </p:cNvPr>
            <p:cNvSpPr txBox="1">
              <a:spLocks noChangeArrowheads="1"/>
            </p:cNvSpPr>
            <p:nvPr/>
          </p:nvSpPr>
          <p:spPr bwMode="auto">
            <a:xfrm>
              <a:off x="749" y="1162"/>
              <a:ext cx="272" cy="327"/>
            </a:xfrm>
            <a:prstGeom prst="rect">
              <a:avLst/>
            </a:prstGeom>
            <a:noFill/>
            <a:ln>
              <a:noFill/>
            </a:ln>
            <a:effectLst>
              <a:prstShdw prst="shdw17" dist="17961" dir="2700000">
                <a:srgbClr val="3D5C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en-US" altLang="zh-CN" b="0">
                  <a:solidFill>
                    <a:schemeClr val="tx1"/>
                  </a:solidFill>
                  <a:latin typeface="Times New Roman" panose="02020603050405020304" pitchFamily="18" charset="0"/>
                  <a:ea typeface="仿宋_GB2312" pitchFamily="49" charset="-122"/>
                  <a:sym typeface="Symbol" panose="05050102010706020507" pitchFamily="18" charset="2"/>
                </a:rPr>
                <a:t>+</a:t>
              </a:r>
            </a:p>
          </p:txBody>
        </p:sp>
        <p:sp>
          <p:nvSpPr>
            <p:cNvPr id="81966" name="Text Box 46" descr="斜纹布">
              <a:extLst>
                <a:ext uri="{FF2B5EF4-FFF2-40B4-BE49-F238E27FC236}">
                  <a16:creationId xmlns:a16="http://schemas.microsoft.com/office/drawing/2014/main" id="{0FC9CD59-341B-7DB9-54A9-A7E5A3D9AAB9}"/>
                </a:ext>
              </a:extLst>
            </p:cNvPr>
            <p:cNvSpPr txBox="1">
              <a:spLocks noChangeArrowheads="1"/>
            </p:cNvSpPr>
            <p:nvPr/>
          </p:nvSpPr>
          <p:spPr bwMode="auto">
            <a:xfrm>
              <a:off x="2654" y="1162"/>
              <a:ext cx="272" cy="327"/>
            </a:xfrm>
            <a:prstGeom prst="rect">
              <a:avLst/>
            </a:prstGeom>
            <a:noFill/>
            <a:ln>
              <a:noFill/>
            </a:ln>
            <a:effectLst>
              <a:prstShdw prst="shdw17" dist="17961" dir="2700000">
                <a:srgbClr val="3D5C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en-US" altLang="zh-CN" b="0">
                  <a:solidFill>
                    <a:schemeClr val="tx1"/>
                  </a:solidFill>
                  <a:latin typeface="宋体" panose="02010600030101010101" pitchFamily="2" charset="-122"/>
                  <a:ea typeface="宋体" panose="02010600030101010101" pitchFamily="2" charset="-122"/>
                  <a:sym typeface="Symbol" panose="05050102010706020507" pitchFamily="18" charset="2"/>
                </a:rPr>
                <a:t>-</a:t>
              </a:r>
            </a:p>
          </p:txBody>
        </p:sp>
        <p:sp>
          <p:nvSpPr>
            <p:cNvPr id="81967" name="Text Box 47" descr="斜纹布">
              <a:extLst>
                <a:ext uri="{FF2B5EF4-FFF2-40B4-BE49-F238E27FC236}">
                  <a16:creationId xmlns:a16="http://schemas.microsoft.com/office/drawing/2014/main" id="{54F74E4D-913A-204C-AD58-95F08C4222C2}"/>
                </a:ext>
              </a:extLst>
            </p:cNvPr>
            <p:cNvSpPr txBox="1">
              <a:spLocks noChangeArrowheads="1"/>
            </p:cNvSpPr>
            <p:nvPr/>
          </p:nvSpPr>
          <p:spPr bwMode="auto">
            <a:xfrm>
              <a:off x="1792" y="663"/>
              <a:ext cx="272" cy="327"/>
            </a:xfrm>
            <a:prstGeom prst="rect">
              <a:avLst/>
            </a:prstGeom>
            <a:noFill/>
            <a:ln>
              <a:noFill/>
            </a:ln>
            <a:effectLst>
              <a:prstShdw prst="shdw17" dist="17961" dir="2700000">
                <a:srgbClr val="3D5C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en-US" altLang="zh-CN" b="0">
                  <a:solidFill>
                    <a:schemeClr val="tx1"/>
                  </a:solidFill>
                  <a:latin typeface="宋体" panose="02010600030101010101" pitchFamily="2" charset="-122"/>
                  <a:ea typeface="宋体" panose="02010600030101010101" pitchFamily="2" charset="-122"/>
                  <a:sym typeface="Symbol" panose="05050102010706020507" pitchFamily="18" charset="2"/>
                </a:rPr>
                <a:t>-</a:t>
              </a:r>
            </a:p>
          </p:txBody>
        </p:sp>
        <p:sp>
          <p:nvSpPr>
            <p:cNvPr id="81968" name="Text Box 48" descr="斜纹布">
              <a:extLst>
                <a:ext uri="{FF2B5EF4-FFF2-40B4-BE49-F238E27FC236}">
                  <a16:creationId xmlns:a16="http://schemas.microsoft.com/office/drawing/2014/main" id="{D4033F39-02A8-0AC8-A9D2-FF3C93EC932B}"/>
                </a:ext>
              </a:extLst>
            </p:cNvPr>
            <p:cNvSpPr txBox="1">
              <a:spLocks noChangeArrowheads="1"/>
            </p:cNvSpPr>
            <p:nvPr/>
          </p:nvSpPr>
          <p:spPr bwMode="auto">
            <a:xfrm>
              <a:off x="1928" y="618"/>
              <a:ext cx="454" cy="327"/>
            </a:xfrm>
            <a:prstGeom prst="rect">
              <a:avLst/>
            </a:prstGeom>
            <a:noFill/>
            <a:ln>
              <a:noFill/>
            </a:ln>
            <a:effectLst>
              <a:prstShdw prst="shdw17" dist="17961" dir="2700000">
                <a:srgbClr val="3D5C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en-US" altLang="zh-CN" b="0">
                  <a:solidFill>
                    <a:schemeClr val="tx1"/>
                  </a:solidFill>
                  <a:latin typeface="Times New Roman" panose="02020603050405020304" pitchFamily="18" charset="0"/>
                  <a:ea typeface="仿宋_GB2312" pitchFamily="49" charset="-122"/>
                  <a:sym typeface="Symbol" panose="05050102010706020507" pitchFamily="18" charset="2"/>
                </a:rPr>
                <a:t>4V</a:t>
              </a:r>
            </a:p>
          </p:txBody>
        </p:sp>
        <p:sp>
          <p:nvSpPr>
            <p:cNvPr id="81969" name="Text Box 49" descr="斜纹布">
              <a:extLst>
                <a:ext uri="{FF2B5EF4-FFF2-40B4-BE49-F238E27FC236}">
                  <a16:creationId xmlns:a16="http://schemas.microsoft.com/office/drawing/2014/main" id="{1B6EB476-1E5E-7425-84F6-AE6756CEF447}"/>
                </a:ext>
              </a:extLst>
            </p:cNvPr>
            <p:cNvSpPr txBox="1">
              <a:spLocks noChangeArrowheads="1"/>
            </p:cNvSpPr>
            <p:nvPr/>
          </p:nvSpPr>
          <p:spPr bwMode="auto">
            <a:xfrm>
              <a:off x="1656" y="1253"/>
              <a:ext cx="454" cy="327"/>
            </a:xfrm>
            <a:prstGeom prst="rect">
              <a:avLst/>
            </a:prstGeom>
            <a:noFill/>
            <a:ln>
              <a:noFill/>
            </a:ln>
            <a:effectLst>
              <a:prstShdw prst="shdw17" dist="17961" dir="2700000">
                <a:srgbClr val="3D5C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r>
                <a:rPr lang="en-US" altLang="zh-CN" b="0">
                  <a:solidFill>
                    <a:schemeClr val="tx1"/>
                  </a:solidFill>
                  <a:latin typeface="Times New Roman" panose="02020603050405020304" pitchFamily="18" charset="0"/>
                  <a:ea typeface="仿宋_GB2312" pitchFamily="49" charset="-122"/>
                  <a:sym typeface="Symbol" panose="05050102010706020507" pitchFamily="18" charset="2"/>
                </a:rPr>
                <a:t>5V</a:t>
              </a:r>
              <a:endParaRPr lang="en-US" altLang="zh-CN" b="0">
                <a:latin typeface="Times New Roman" panose="02020603050405020304" pitchFamily="18" charset="0"/>
                <a:ea typeface="仿宋_GB2312" pitchFamily="49" charset="-122"/>
                <a:sym typeface="Symbol" panose="05050102010706020507" pitchFamily="18" charset="2"/>
              </a:endParaRPr>
            </a:p>
          </p:txBody>
        </p:sp>
        <p:sp>
          <p:nvSpPr>
            <p:cNvPr id="81970" name="Line 50">
              <a:extLst>
                <a:ext uri="{FF2B5EF4-FFF2-40B4-BE49-F238E27FC236}">
                  <a16:creationId xmlns:a16="http://schemas.microsoft.com/office/drawing/2014/main" id="{8FF12641-ED5E-02FF-56E6-116B4A4611C7}"/>
                </a:ext>
              </a:extLst>
            </p:cNvPr>
            <p:cNvSpPr>
              <a:spLocks noChangeShapeType="1"/>
            </p:cNvSpPr>
            <p:nvPr/>
          </p:nvSpPr>
          <p:spPr bwMode="auto">
            <a:xfrm>
              <a:off x="1066" y="935"/>
              <a:ext cx="454" cy="0"/>
            </a:xfrm>
            <a:prstGeom prst="line">
              <a:avLst/>
            </a:prstGeom>
            <a:noFill/>
            <a:ln w="38100" cap="sq">
              <a:solidFill>
                <a:srgbClr val="00CC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71" name="Text Box 51" descr="斜纹布">
              <a:extLst>
                <a:ext uri="{FF2B5EF4-FFF2-40B4-BE49-F238E27FC236}">
                  <a16:creationId xmlns:a16="http://schemas.microsoft.com/office/drawing/2014/main" id="{7F349D95-E6D0-BA55-2073-1E5FFAA7F0AF}"/>
                </a:ext>
              </a:extLst>
            </p:cNvPr>
            <p:cNvSpPr txBox="1">
              <a:spLocks noChangeArrowheads="1"/>
            </p:cNvSpPr>
            <p:nvPr/>
          </p:nvSpPr>
          <p:spPr bwMode="auto">
            <a:xfrm>
              <a:off x="1111" y="618"/>
              <a:ext cx="544" cy="327"/>
            </a:xfrm>
            <a:prstGeom prst="rect">
              <a:avLst/>
            </a:prstGeom>
            <a:noFill/>
            <a:ln>
              <a:noFill/>
            </a:ln>
            <a:effectLst>
              <a:prstShdw prst="shdw17" dist="17961" dir="2700000">
                <a:srgbClr val="3D5C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r>
                <a:rPr lang="en-US" altLang="zh-CN" b="0" i="1">
                  <a:solidFill>
                    <a:schemeClr val="tx1"/>
                  </a:solidFill>
                  <a:latin typeface="Times New Roman" panose="02020603050405020304" pitchFamily="18" charset="0"/>
                  <a:ea typeface="仿宋_GB2312" pitchFamily="49" charset="-122"/>
                  <a:sym typeface="Symbol" panose="05050102010706020507" pitchFamily="18" charset="2"/>
                </a:rPr>
                <a:t>i </a:t>
              </a:r>
              <a:r>
                <a:rPr lang="en-US" altLang="zh-CN" b="0">
                  <a:solidFill>
                    <a:schemeClr val="tx1"/>
                  </a:solidFill>
                  <a:latin typeface="Times New Roman" panose="02020603050405020304" pitchFamily="18" charset="0"/>
                  <a:ea typeface="仿宋_GB2312" pitchFamily="49" charset="-122"/>
                  <a:sym typeface="Symbol" panose="05050102010706020507" pitchFamily="18" charset="2"/>
                </a:rPr>
                <a:t>=?</a:t>
              </a:r>
              <a:endParaRPr lang="en-US" altLang="zh-CN" b="0">
                <a:latin typeface="Times New Roman" panose="02020603050405020304" pitchFamily="18" charset="0"/>
                <a:ea typeface="仿宋_GB2312" pitchFamily="49" charset="-122"/>
                <a:sym typeface="Symbol" panose="05050102010706020507" pitchFamily="18" charset="2"/>
              </a:endParaRPr>
            </a:p>
          </p:txBody>
        </p:sp>
        <p:sp>
          <p:nvSpPr>
            <p:cNvPr id="81972" name="Rectangle 53">
              <a:extLst>
                <a:ext uri="{FF2B5EF4-FFF2-40B4-BE49-F238E27FC236}">
                  <a16:creationId xmlns:a16="http://schemas.microsoft.com/office/drawing/2014/main" id="{0E59CDDF-2247-9C62-A66F-7F0C80331BDF}"/>
                </a:ext>
              </a:extLst>
            </p:cNvPr>
            <p:cNvSpPr>
              <a:spLocks noChangeArrowheads="1"/>
            </p:cNvSpPr>
            <p:nvPr/>
          </p:nvSpPr>
          <p:spPr bwMode="auto">
            <a:xfrm>
              <a:off x="1247" y="981"/>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81973" name="Text Box 54" descr="斜纹布">
              <a:extLst>
                <a:ext uri="{FF2B5EF4-FFF2-40B4-BE49-F238E27FC236}">
                  <a16:creationId xmlns:a16="http://schemas.microsoft.com/office/drawing/2014/main" id="{4BC9A741-BFB3-5292-66C1-0FF5935D2FCF}"/>
                </a:ext>
              </a:extLst>
            </p:cNvPr>
            <p:cNvSpPr txBox="1">
              <a:spLocks noChangeArrowheads="1"/>
            </p:cNvSpPr>
            <p:nvPr/>
          </p:nvSpPr>
          <p:spPr bwMode="auto">
            <a:xfrm>
              <a:off x="1066" y="1117"/>
              <a:ext cx="590" cy="327"/>
            </a:xfrm>
            <a:prstGeom prst="rect">
              <a:avLst/>
            </a:prstGeom>
            <a:noFill/>
            <a:ln>
              <a:noFill/>
            </a:ln>
            <a:effectLst>
              <a:prstShdw prst="shdw17" dist="17961" dir="2700000">
                <a:srgbClr val="3D5C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en-US" altLang="zh-CN" b="0">
                  <a:solidFill>
                    <a:schemeClr val="tx1"/>
                  </a:solidFill>
                  <a:latin typeface="Times New Roman" panose="02020603050405020304" pitchFamily="18" charset="0"/>
                  <a:ea typeface="仿宋_GB2312" pitchFamily="49" charset="-122"/>
                  <a:sym typeface="Symbol" panose="05050102010706020507" pitchFamily="18" charset="2"/>
                </a:rPr>
                <a:t>3</a:t>
              </a:r>
            </a:p>
          </p:txBody>
        </p:sp>
      </p:grpSp>
      <p:grpSp>
        <p:nvGrpSpPr>
          <p:cNvPr id="5" name="Group 114">
            <a:extLst>
              <a:ext uri="{FF2B5EF4-FFF2-40B4-BE49-F238E27FC236}">
                <a16:creationId xmlns:a16="http://schemas.microsoft.com/office/drawing/2014/main" id="{FC15F053-62A9-7916-EB52-1C549169863D}"/>
              </a:ext>
            </a:extLst>
          </p:cNvPr>
          <p:cNvGrpSpPr>
            <a:grpSpLocks/>
          </p:cNvGrpSpPr>
          <p:nvPr/>
        </p:nvGrpSpPr>
        <p:grpSpPr bwMode="auto">
          <a:xfrm>
            <a:off x="2135188" y="4638253"/>
            <a:ext cx="3886200" cy="1743075"/>
            <a:chOff x="385" y="2614"/>
            <a:chExt cx="2448" cy="1098"/>
          </a:xfrm>
        </p:grpSpPr>
        <p:sp>
          <p:nvSpPr>
            <p:cNvPr id="81941" name="Oval 56">
              <a:extLst>
                <a:ext uri="{FF2B5EF4-FFF2-40B4-BE49-F238E27FC236}">
                  <a16:creationId xmlns:a16="http://schemas.microsoft.com/office/drawing/2014/main" id="{368B5717-10AA-3015-0D6D-3758B65AAF55}"/>
                </a:ext>
              </a:extLst>
            </p:cNvPr>
            <p:cNvSpPr>
              <a:spLocks noChangeArrowheads="1"/>
            </p:cNvSpPr>
            <p:nvPr/>
          </p:nvSpPr>
          <p:spPr bwMode="auto">
            <a:xfrm>
              <a:off x="2108" y="2977"/>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eaLnBrk="1" hangingPunct="1"/>
              <a:endParaRPr lang="zh-CN" altLang="zh-CN" sz="2400" b="0">
                <a:ea typeface="仿宋_GB2312" pitchFamily="49" charset="-122"/>
              </a:endParaRPr>
            </a:p>
          </p:txBody>
        </p:sp>
        <p:sp>
          <p:nvSpPr>
            <p:cNvPr id="81942" name="Line 57">
              <a:extLst>
                <a:ext uri="{FF2B5EF4-FFF2-40B4-BE49-F238E27FC236}">
                  <a16:creationId xmlns:a16="http://schemas.microsoft.com/office/drawing/2014/main" id="{37D8D529-CFF5-40E7-F608-DDE2D89EB4C7}"/>
                </a:ext>
              </a:extLst>
            </p:cNvPr>
            <p:cNvSpPr>
              <a:spLocks noChangeShapeType="1"/>
            </p:cNvSpPr>
            <p:nvPr/>
          </p:nvSpPr>
          <p:spPr bwMode="auto">
            <a:xfrm>
              <a:off x="566" y="3157"/>
              <a:ext cx="2132" cy="1"/>
            </a:xfrm>
            <a:prstGeom prst="line">
              <a:avLst/>
            </a:prstGeom>
            <a:noFill/>
            <a:ln w="28575" cap="sq">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43" name="Oval 58">
              <a:extLst>
                <a:ext uri="{FF2B5EF4-FFF2-40B4-BE49-F238E27FC236}">
                  <a16:creationId xmlns:a16="http://schemas.microsoft.com/office/drawing/2014/main" id="{4A257FFF-AC95-EE88-B194-CC08A74EBA65}"/>
                </a:ext>
              </a:extLst>
            </p:cNvPr>
            <p:cNvSpPr>
              <a:spLocks noChangeArrowheads="1"/>
            </p:cNvSpPr>
            <p:nvPr/>
          </p:nvSpPr>
          <p:spPr bwMode="auto">
            <a:xfrm>
              <a:off x="928" y="2932"/>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eaLnBrk="1" hangingPunct="1"/>
              <a:endParaRPr lang="zh-CN" altLang="zh-CN" sz="2400" b="0">
                <a:ea typeface="仿宋_GB2312" pitchFamily="49" charset="-122"/>
              </a:endParaRPr>
            </a:p>
          </p:txBody>
        </p:sp>
        <p:sp>
          <p:nvSpPr>
            <p:cNvPr id="81944" name="Oval 59" descr="斜纹布">
              <a:extLst>
                <a:ext uri="{FF2B5EF4-FFF2-40B4-BE49-F238E27FC236}">
                  <a16:creationId xmlns:a16="http://schemas.microsoft.com/office/drawing/2014/main" id="{5A8BF417-AA45-A08B-A0D3-731B3C94FE1A}"/>
                </a:ext>
              </a:extLst>
            </p:cNvPr>
            <p:cNvSpPr>
              <a:spLocks noChangeArrowheads="1"/>
            </p:cNvSpPr>
            <p:nvPr/>
          </p:nvSpPr>
          <p:spPr bwMode="auto">
            <a:xfrm>
              <a:off x="475" y="3112"/>
              <a:ext cx="91" cy="90"/>
            </a:xfrm>
            <a:prstGeom prst="ellipse">
              <a:avLst/>
            </a:prstGeom>
            <a:noFill/>
            <a:ln w="28575" cap="sq">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81945" name="Oval 60" descr="斜纹布">
              <a:extLst>
                <a:ext uri="{FF2B5EF4-FFF2-40B4-BE49-F238E27FC236}">
                  <a16:creationId xmlns:a16="http://schemas.microsoft.com/office/drawing/2014/main" id="{37BD1B8E-50C1-ADCA-77FC-FEBFB33F014E}"/>
                </a:ext>
              </a:extLst>
            </p:cNvPr>
            <p:cNvSpPr>
              <a:spLocks noChangeArrowheads="1"/>
            </p:cNvSpPr>
            <p:nvPr/>
          </p:nvSpPr>
          <p:spPr bwMode="auto">
            <a:xfrm>
              <a:off x="2698" y="3112"/>
              <a:ext cx="91" cy="90"/>
            </a:xfrm>
            <a:prstGeom prst="ellipse">
              <a:avLst/>
            </a:prstGeom>
            <a:noFill/>
            <a:ln w="28575" cap="sq">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81946" name="Line 61">
              <a:extLst>
                <a:ext uri="{FF2B5EF4-FFF2-40B4-BE49-F238E27FC236}">
                  <a16:creationId xmlns:a16="http://schemas.microsoft.com/office/drawing/2014/main" id="{40151473-EE35-1F5F-FCCA-4178582ED329}"/>
                </a:ext>
              </a:extLst>
            </p:cNvPr>
            <p:cNvSpPr>
              <a:spLocks noChangeShapeType="1"/>
            </p:cNvSpPr>
            <p:nvPr/>
          </p:nvSpPr>
          <p:spPr bwMode="auto">
            <a:xfrm>
              <a:off x="1110" y="2932"/>
              <a:ext cx="0" cy="362"/>
            </a:xfrm>
            <a:prstGeom prst="line">
              <a:avLst/>
            </a:prstGeom>
            <a:noFill/>
            <a:ln w="38100" cap="sq">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47" name="Text Box 62" descr="斜纹布">
              <a:extLst>
                <a:ext uri="{FF2B5EF4-FFF2-40B4-BE49-F238E27FC236}">
                  <a16:creationId xmlns:a16="http://schemas.microsoft.com/office/drawing/2014/main" id="{662FDF5B-F2A8-026E-735F-9A2DAF1F16AE}"/>
                </a:ext>
              </a:extLst>
            </p:cNvPr>
            <p:cNvSpPr txBox="1">
              <a:spLocks noChangeArrowheads="1"/>
            </p:cNvSpPr>
            <p:nvPr/>
          </p:nvSpPr>
          <p:spPr bwMode="auto">
            <a:xfrm>
              <a:off x="385" y="3339"/>
              <a:ext cx="272" cy="327"/>
            </a:xfrm>
            <a:prstGeom prst="rect">
              <a:avLst/>
            </a:prstGeom>
            <a:noFill/>
            <a:ln>
              <a:noFill/>
            </a:ln>
            <a:effectLst>
              <a:prstShdw prst="shdw17" dist="17961" dir="2700000">
                <a:srgbClr val="3D5C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en-US" altLang="zh-CN" b="0">
                  <a:solidFill>
                    <a:schemeClr val="tx1"/>
                  </a:solidFill>
                  <a:latin typeface="Times New Roman" panose="02020603050405020304" pitchFamily="18" charset="0"/>
                  <a:ea typeface="仿宋_GB2312" pitchFamily="49" charset="-122"/>
                  <a:sym typeface="Symbol" panose="05050102010706020507" pitchFamily="18" charset="2"/>
                </a:rPr>
                <a:t>+</a:t>
              </a:r>
            </a:p>
          </p:txBody>
        </p:sp>
        <p:sp>
          <p:nvSpPr>
            <p:cNvPr id="81948" name="Text Box 63" descr="斜纹布">
              <a:extLst>
                <a:ext uri="{FF2B5EF4-FFF2-40B4-BE49-F238E27FC236}">
                  <a16:creationId xmlns:a16="http://schemas.microsoft.com/office/drawing/2014/main" id="{1F57F184-E3B6-7C4A-CFF9-84525CB7C34C}"/>
                </a:ext>
              </a:extLst>
            </p:cNvPr>
            <p:cNvSpPr txBox="1">
              <a:spLocks noChangeArrowheads="1"/>
            </p:cNvSpPr>
            <p:nvPr/>
          </p:nvSpPr>
          <p:spPr bwMode="auto">
            <a:xfrm>
              <a:off x="2380" y="2795"/>
              <a:ext cx="272" cy="327"/>
            </a:xfrm>
            <a:prstGeom prst="rect">
              <a:avLst/>
            </a:prstGeom>
            <a:noFill/>
            <a:ln>
              <a:noFill/>
            </a:ln>
            <a:effectLst>
              <a:prstShdw prst="shdw17" dist="17961" dir="2700000">
                <a:srgbClr val="3D5C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en-US" altLang="zh-CN" b="0">
                  <a:solidFill>
                    <a:schemeClr val="tx1"/>
                  </a:solidFill>
                  <a:latin typeface="Times New Roman" panose="02020603050405020304" pitchFamily="18" charset="0"/>
                  <a:ea typeface="仿宋_GB2312" pitchFamily="49" charset="-122"/>
                  <a:sym typeface="Symbol" panose="05050102010706020507" pitchFamily="18" charset="2"/>
                </a:rPr>
                <a:t>+</a:t>
              </a:r>
            </a:p>
          </p:txBody>
        </p:sp>
        <p:sp>
          <p:nvSpPr>
            <p:cNvPr id="81949" name="Text Box 64" descr="斜纹布">
              <a:extLst>
                <a:ext uri="{FF2B5EF4-FFF2-40B4-BE49-F238E27FC236}">
                  <a16:creationId xmlns:a16="http://schemas.microsoft.com/office/drawing/2014/main" id="{DB3A6BF2-0A1F-759B-8B0D-B1EF03A83FF2}"/>
                </a:ext>
              </a:extLst>
            </p:cNvPr>
            <p:cNvSpPr txBox="1">
              <a:spLocks noChangeArrowheads="1"/>
            </p:cNvSpPr>
            <p:nvPr/>
          </p:nvSpPr>
          <p:spPr bwMode="auto">
            <a:xfrm>
              <a:off x="2561" y="3295"/>
              <a:ext cx="272" cy="327"/>
            </a:xfrm>
            <a:prstGeom prst="rect">
              <a:avLst/>
            </a:prstGeom>
            <a:noFill/>
            <a:ln>
              <a:noFill/>
            </a:ln>
            <a:effectLst>
              <a:prstShdw prst="shdw17" dist="17961" dir="2700000">
                <a:srgbClr val="3D5C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en-US" altLang="zh-CN" b="0">
                  <a:solidFill>
                    <a:schemeClr val="tx1"/>
                  </a:solidFill>
                  <a:latin typeface="宋体" panose="02010600030101010101" pitchFamily="2" charset="-122"/>
                  <a:ea typeface="宋体" panose="02010600030101010101" pitchFamily="2" charset="-122"/>
                  <a:sym typeface="Symbol" panose="05050102010706020507" pitchFamily="18" charset="2"/>
                </a:rPr>
                <a:t>-</a:t>
              </a:r>
            </a:p>
          </p:txBody>
        </p:sp>
        <p:sp>
          <p:nvSpPr>
            <p:cNvPr id="81950" name="Text Box 65" descr="斜纹布">
              <a:extLst>
                <a:ext uri="{FF2B5EF4-FFF2-40B4-BE49-F238E27FC236}">
                  <a16:creationId xmlns:a16="http://schemas.microsoft.com/office/drawing/2014/main" id="{4943E42B-F1B9-CEAA-B742-AF83BCB45E01}"/>
                </a:ext>
              </a:extLst>
            </p:cNvPr>
            <p:cNvSpPr txBox="1">
              <a:spLocks noChangeArrowheads="1"/>
            </p:cNvSpPr>
            <p:nvPr/>
          </p:nvSpPr>
          <p:spPr bwMode="auto">
            <a:xfrm>
              <a:off x="1927" y="2750"/>
              <a:ext cx="272" cy="327"/>
            </a:xfrm>
            <a:prstGeom prst="rect">
              <a:avLst/>
            </a:prstGeom>
            <a:noFill/>
            <a:ln>
              <a:noFill/>
            </a:ln>
            <a:effectLst>
              <a:prstShdw prst="shdw17" dist="17961" dir="2700000">
                <a:srgbClr val="3D5C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en-US" altLang="zh-CN" b="0">
                  <a:solidFill>
                    <a:schemeClr val="tx1"/>
                  </a:solidFill>
                  <a:latin typeface="宋体" panose="02010600030101010101" pitchFamily="2" charset="-122"/>
                  <a:ea typeface="宋体" panose="02010600030101010101" pitchFamily="2" charset="-122"/>
                  <a:sym typeface="Symbol" panose="05050102010706020507" pitchFamily="18" charset="2"/>
                </a:rPr>
                <a:t>-</a:t>
              </a:r>
            </a:p>
          </p:txBody>
        </p:sp>
        <p:sp>
          <p:nvSpPr>
            <p:cNvPr id="81951" name="Text Box 66" descr="斜纹布">
              <a:extLst>
                <a:ext uri="{FF2B5EF4-FFF2-40B4-BE49-F238E27FC236}">
                  <a16:creationId xmlns:a16="http://schemas.microsoft.com/office/drawing/2014/main" id="{77A7140D-327A-17B9-5AF3-A00320BBA57B}"/>
                </a:ext>
              </a:extLst>
            </p:cNvPr>
            <p:cNvSpPr txBox="1">
              <a:spLocks noChangeArrowheads="1"/>
            </p:cNvSpPr>
            <p:nvPr/>
          </p:nvSpPr>
          <p:spPr bwMode="auto">
            <a:xfrm>
              <a:off x="2063" y="2704"/>
              <a:ext cx="454" cy="327"/>
            </a:xfrm>
            <a:prstGeom prst="rect">
              <a:avLst/>
            </a:prstGeom>
            <a:noFill/>
            <a:ln>
              <a:noFill/>
            </a:ln>
            <a:effectLst>
              <a:prstShdw prst="shdw17" dist="17961" dir="2700000">
                <a:srgbClr val="3D5C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r>
                <a:rPr lang="en-US" altLang="zh-CN" b="0">
                  <a:solidFill>
                    <a:schemeClr val="tx1"/>
                  </a:solidFill>
                  <a:latin typeface="Times New Roman" panose="02020603050405020304" pitchFamily="18" charset="0"/>
                  <a:ea typeface="仿宋_GB2312" pitchFamily="49" charset="-122"/>
                  <a:sym typeface="Symbol" panose="05050102010706020507" pitchFamily="18" charset="2"/>
                </a:rPr>
                <a:t>4V</a:t>
              </a:r>
              <a:endParaRPr lang="en-US" altLang="zh-CN" b="0">
                <a:latin typeface="Times New Roman" panose="02020603050405020304" pitchFamily="18" charset="0"/>
                <a:ea typeface="仿宋_GB2312" pitchFamily="49" charset="-122"/>
                <a:sym typeface="Symbol" panose="05050102010706020507" pitchFamily="18" charset="2"/>
              </a:endParaRPr>
            </a:p>
          </p:txBody>
        </p:sp>
        <p:sp>
          <p:nvSpPr>
            <p:cNvPr id="81952" name="Text Box 67" descr="斜纹布">
              <a:extLst>
                <a:ext uri="{FF2B5EF4-FFF2-40B4-BE49-F238E27FC236}">
                  <a16:creationId xmlns:a16="http://schemas.microsoft.com/office/drawing/2014/main" id="{1A1A5D7E-7F90-6DEA-B878-52253EBED2D9}"/>
                </a:ext>
              </a:extLst>
            </p:cNvPr>
            <p:cNvSpPr txBox="1">
              <a:spLocks noChangeArrowheads="1"/>
            </p:cNvSpPr>
            <p:nvPr/>
          </p:nvSpPr>
          <p:spPr bwMode="auto">
            <a:xfrm>
              <a:off x="1428" y="3385"/>
              <a:ext cx="454" cy="327"/>
            </a:xfrm>
            <a:prstGeom prst="rect">
              <a:avLst/>
            </a:prstGeom>
            <a:noFill/>
            <a:ln>
              <a:noFill/>
            </a:ln>
            <a:effectLst>
              <a:prstShdw prst="shdw17" dist="17961" dir="2700000">
                <a:srgbClr val="3D5C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r>
                <a:rPr lang="en-US" altLang="zh-CN" b="0">
                  <a:solidFill>
                    <a:schemeClr val="tx1"/>
                  </a:solidFill>
                  <a:latin typeface="Times New Roman" panose="02020603050405020304" pitchFamily="18" charset="0"/>
                  <a:ea typeface="仿宋_GB2312" pitchFamily="49" charset="-122"/>
                  <a:sym typeface="Symbol" panose="05050102010706020507" pitchFamily="18" charset="2"/>
                </a:rPr>
                <a:t>5V</a:t>
              </a:r>
              <a:endParaRPr lang="en-US" altLang="zh-CN" b="0">
                <a:latin typeface="Times New Roman" panose="02020603050405020304" pitchFamily="18" charset="0"/>
                <a:ea typeface="仿宋_GB2312" pitchFamily="49" charset="-122"/>
                <a:sym typeface="Symbol" panose="05050102010706020507" pitchFamily="18" charset="2"/>
              </a:endParaRPr>
            </a:p>
          </p:txBody>
        </p:sp>
        <p:sp>
          <p:nvSpPr>
            <p:cNvPr id="81953" name="Line 68">
              <a:extLst>
                <a:ext uri="{FF2B5EF4-FFF2-40B4-BE49-F238E27FC236}">
                  <a16:creationId xmlns:a16="http://schemas.microsoft.com/office/drawing/2014/main" id="{99621B8C-D65C-919A-45F4-2C214EFF5F29}"/>
                </a:ext>
              </a:extLst>
            </p:cNvPr>
            <p:cNvSpPr>
              <a:spLocks noChangeShapeType="1"/>
            </p:cNvSpPr>
            <p:nvPr/>
          </p:nvSpPr>
          <p:spPr bwMode="auto">
            <a:xfrm>
              <a:off x="657" y="3158"/>
              <a:ext cx="227" cy="0"/>
            </a:xfrm>
            <a:prstGeom prst="line">
              <a:avLst/>
            </a:prstGeom>
            <a:noFill/>
            <a:ln w="38100" cap="sq">
              <a:solidFill>
                <a:srgbClr val="00CC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81954" name="Text Box 69" descr="斜纹布">
              <a:extLst>
                <a:ext uri="{FF2B5EF4-FFF2-40B4-BE49-F238E27FC236}">
                  <a16:creationId xmlns:a16="http://schemas.microsoft.com/office/drawing/2014/main" id="{7C10732E-9759-4003-5836-D87EB33A89D6}"/>
                </a:ext>
              </a:extLst>
            </p:cNvPr>
            <p:cNvSpPr txBox="1">
              <a:spLocks noChangeArrowheads="1"/>
            </p:cNvSpPr>
            <p:nvPr/>
          </p:nvSpPr>
          <p:spPr bwMode="auto">
            <a:xfrm>
              <a:off x="475" y="3113"/>
              <a:ext cx="454" cy="327"/>
            </a:xfrm>
            <a:prstGeom prst="rect">
              <a:avLst/>
            </a:prstGeom>
            <a:noFill/>
            <a:ln>
              <a:noFill/>
            </a:ln>
            <a:effectLst>
              <a:prstShdw prst="shdw17" dist="17961" dir="2700000">
                <a:srgbClr val="3D5C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r>
                <a:rPr lang="en-US" altLang="zh-CN" b="0">
                  <a:solidFill>
                    <a:schemeClr val="tx1"/>
                  </a:solidFill>
                  <a:latin typeface="Times New Roman" panose="02020603050405020304" pitchFamily="18" charset="0"/>
                  <a:ea typeface="仿宋_GB2312" pitchFamily="49" charset="-122"/>
                  <a:sym typeface="Symbol" panose="05050102010706020507" pitchFamily="18" charset="2"/>
                </a:rPr>
                <a:t>1A</a:t>
              </a:r>
              <a:endParaRPr lang="en-US" altLang="zh-CN" b="0">
                <a:latin typeface="Times New Roman" panose="02020603050405020304" pitchFamily="18" charset="0"/>
                <a:ea typeface="仿宋_GB2312" pitchFamily="49" charset="-122"/>
                <a:sym typeface="Symbol" panose="05050102010706020507" pitchFamily="18" charset="2"/>
              </a:endParaRPr>
            </a:p>
          </p:txBody>
        </p:sp>
        <p:sp>
          <p:nvSpPr>
            <p:cNvPr id="81955" name="Text Box 70" descr="斜纹布">
              <a:extLst>
                <a:ext uri="{FF2B5EF4-FFF2-40B4-BE49-F238E27FC236}">
                  <a16:creationId xmlns:a16="http://schemas.microsoft.com/office/drawing/2014/main" id="{4A5D6768-631A-4FE7-9896-F18442D7E0D3}"/>
                </a:ext>
              </a:extLst>
            </p:cNvPr>
            <p:cNvSpPr txBox="1">
              <a:spLocks noChangeArrowheads="1"/>
            </p:cNvSpPr>
            <p:nvPr/>
          </p:nvSpPr>
          <p:spPr bwMode="auto">
            <a:xfrm>
              <a:off x="657" y="2795"/>
              <a:ext cx="272" cy="327"/>
            </a:xfrm>
            <a:prstGeom prst="rect">
              <a:avLst/>
            </a:prstGeom>
            <a:noFill/>
            <a:ln>
              <a:noFill/>
            </a:ln>
            <a:effectLst>
              <a:prstShdw prst="shdw17" dist="17961" dir="2700000">
                <a:srgbClr val="3D5C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r>
                <a:rPr lang="en-US" altLang="zh-CN" b="0">
                  <a:solidFill>
                    <a:schemeClr val="tx1"/>
                  </a:solidFill>
                  <a:latin typeface="Times New Roman" panose="02020603050405020304" pitchFamily="18" charset="0"/>
                  <a:ea typeface="仿宋_GB2312" pitchFamily="49" charset="-122"/>
                  <a:sym typeface="Symbol" panose="05050102010706020507" pitchFamily="18" charset="2"/>
                </a:rPr>
                <a:t>+</a:t>
              </a:r>
              <a:endParaRPr lang="en-US" altLang="zh-CN" b="0">
                <a:latin typeface="Times New Roman" panose="02020603050405020304" pitchFamily="18" charset="0"/>
                <a:ea typeface="仿宋_GB2312" pitchFamily="49" charset="-122"/>
                <a:sym typeface="Symbol" panose="05050102010706020507" pitchFamily="18" charset="2"/>
              </a:endParaRPr>
            </a:p>
          </p:txBody>
        </p:sp>
        <p:sp>
          <p:nvSpPr>
            <p:cNvPr id="81956" name="Text Box 71" descr="斜纹布">
              <a:extLst>
                <a:ext uri="{FF2B5EF4-FFF2-40B4-BE49-F238E27FC236}">
                  <a16:creationId xmlns:a16="http://schemas.microsoft.com/office/drawing/2014/main" id="{7E565B5F-3DD2-BAB8-2225-140D3B51CDFB}"/>
                </a:ext>
              </a:extLst>
            </p:cNvPr>
            <p:cNvSpPr txBox="1">
              <a:spLocks noChangeArrowheads="1"/>
            </p:cNvSpPr>
            <p:nvPr/>
          </p:nvSpPr>
          <p:spPr bwMode="auto">
            <a:xfrm>
              <a:off x="1246" y="2795"/>
              <a:ext cx="272" cy="327"/>
            </a:xfrm>
            <a:prstGeom prst="rect">
              <a:avLst/>
            </a:prstGeom>
            <a:noFill/>
            <a:ln>
              <a:noFill/>
            </a:ln>
            <a:effectLst>
              <a:prstShdw prst="shdw17" dist="17961" dir="2700000">
                <a:srgbClr val="3D5C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r>
                <a:rPr lang="en-US" altLang="zh-CN" b="0">
                  <a:solidFill>
                    <a:schemeClr val="tx1"/>
                  </a:solidFill>
                  <a:latin typeface="宋体" panose="02010600030101010101" pitchFamily="2" charset="-122"/>
                  <a:ea typeface="宋体" panose="02010600030101010101" pitchFamily="2" charset="-122"/>
                  <a:sym typeface="Symbol" panose="05050102010706020507" pitchFamily="18" charset="2"/>
                </a:rPr>
                <a:t>-</a:t>
              </a:r>
              <a:endParaRPr lang="en-US" altLang="zh-CN" b="0">
                <a:latin typeface="宋体" panose="02010600030101010101" pitchFamily="2" charset="-122"/>
                <a:ea typeface="宋体" panose="02010600030101010101" pitchFamily="2" charset="-122"/>
                <a:sym typeface="Symbol" panose="05050102010706020507" pitchFamily="18" charset="2"/>
              </a:endParaRPr>
            </a:p>
          </p:txBody>
        </p:sp>
        <p:sp>
          <p:nvSpPr>
            <p:cNvPr id="81957" name="Text Box 72" descr="斜纹布">
              <a:extLst>
                <a:ext uri="{FF2B5EF4-FFF2-40B4-BE49-F238E27FC236}">
                  <a16:creationId xmlns:a16="http://schemas.microsoft.com/office/drawing/2014/main" id="{06D1C70A-BC69-8353-98B6-CBDA220E1A56}"/>
                </a:ext>
              </a:extLst>
            </p:cNvPr>
            <p:cNvSpPr txBox="1">
              <a:spLocks noChangeArrowheads="1"/>
            </p:cNvSpPr>
            <p:nvPr/>
          </p:nvSpPr>
          <p:spPr bwMode="auto">
            <a:xfrm>
              <a:off x="838" y="2614"/>
              <a:ext cx="544" cy="327"/>
            </a:xfrm>
            <a:prstGeom prst="rect">
              <a:avLst/>
            </a:prstGeom>
            <a:noFill/>
            <a:ln>
              <a:noFill/>
            </a:ln>
            <a:effectLst>
              <a:prstShdw prst="shdw17" dist="17961" dir="2700000">
                <a:srgbClr val="3D5C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r>
                <a:rPr lang="en-US" altLang="zh-CN" b="0" i="1">
                  <a:solidFill>
                    <a:schemeClr val="tx1"/>
                  </a:solidFill>
                  <a:latin typeface="Times New Roman" panose="02020603050405020304" pitchFamily="18" charset="0"/>
                  <a:ea typeface="仿宋_GB2312" pitchFamily="49" charset="-122"/>
                  <a:sym typeface="Symbol" panose="05050102010706020507" pitchFamily="18" charset="2"/>
                </a:rPr>
                <a:t>u </a:t>
              </a:r>
              <a:r>
                <a:rPr lang="en-US" altLang="zh-CN" b="0">
                  <a:solidFill>
                    <a:schemeClr val="tx1"/>
                  </a:solidFill>
                  <a:latin typeface="Times New Roman" panose="02020603050405020304" pitchFamily="18" charset="0"/>
                  <a:ea typeface="仿宋_GB2312" pitchFamily="49" charset="-122"/>
                  <a:sym typeface="Symbol" panose="05050102010706020507" pitchFamily="18" charset="2"/>
                </a:rPr>
                <a:t>=?</a:t>
              </a:r>
              <a:endParaRPr lang="en-US" altLang="zh-CN" b="0">
                <a:latin typeface="Times New Roman" panose="02020603050405020304" pitchFamily="18" charset="0"/>
                <a:ea typeface="仿宋_GB2312" pitchFamily="49" charset="-122"/>
                <a:sym typeface="Symbol" panose="05050102010706020507" pitchFamily="18" charset="2"/>
              </a:endParaRPr>
            </a:p>
          </p:txBody>
        </p:sp>
        <p:sp>
          <p:nvSpPr>
            <p:cNvPr id="81958" name="Rectangle 74">
              <a:extLst>
                <a:ext uri="{FF2B5EF4-FFF2-40B4-BE49-F238E27FC236}">
                  <a16:creationId xmlns:a16="http://schemas.microsoft.com/office/drawing/2014/main" id="{A3D119F3-9193-123C-16BE-F5763573042F}"/>
                </a:ext>
              </a:extLst>
            </p:cNvPr>
            <p:cNvSpPr>
              <a:spLocks noChangeArrowheads="1"/>
            </p:cNvSpPr>
            <p:nvPr/>
          </p:nvSpPr>
          <p:spPr bwMode="auto">
            <a:xfrm>
              <a:off x="1563" y="3068"/>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81959" name="Text Box 75" descr="斜纹布">
              <a:extLst>
                <a:ext uri="{FF2B5EF4-FFF2-40B4-BE49-F238E27FC236}">
                  <a16:creationId xmlns:a16="http://schemas.microsoft.com/office/drawing/2014/main" id="{5949A4CC-47AC-B873-3F71-05983E8483F7}"/>
                </a:ext>
              </a:extLst>
            </p:cNvPr>
            <p:cNvSpPr txBox="1">
              <a:spLocks noChangeArrowheads="1"/>
            </p:cNvSpPr>
            <p:nvPr/>
          </p:nvSpPr>
          <p:spPr bwMode="auto">
            <a:xfrm>
              <a:off x="1427" y="2796"/>
              <a:ext cx="590" cy="327"/>
            </a:xfrm>
            <a:prstGeom prst="rect">
              <a:avLst/>
            </a:prstGeom>
            <a:noFill/>
            <a:ln>
              <a:noFill/>
            </a:ln>
            <a:effectLst>
              <a:prstShdw prst="shdw17" dist="17961" dir="2700000">
                <a:srgbClr val="3D5C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en-US" altLang="zh-CN" b="0">
                  <a:solidFill>
                    <a:schemeClr val="tx1"/>
                  </a:solidFill>
                  <a:latin typeface="Times New Roman" panose="02020603050405020304" pitchFamily="18" charset="0"/>
                  <a:ea typeface="仿宋_GB2312" pitchFamily="49" charset="-122"/>
                  <a:sym typeface="Symbol" panose="05050102010706020507" pitchFamily="18" charset="2"/>
                </a:rPr>
                <a:t>3</a:t>
              </a:r>
            </a:p>
          </p:txBody>
        </p:sp>
      </p:grpSp>
      <p:sp>
        <p:nvSpPr>
          <p:cNvPr id="500835" name="Text Box 99" descr="斜纹布">
            <a:extLst>
              <a:ext uri="{FF2B5EF4-FFF2-40B4-BE49-F238E27FC236}">
                <a16:creationId xmlns:a16="http://schemas.microsoft.com/office/drawing/2014/main" id="{3359DF48-5123-23A4-4E9D-3FEE2669B902}"/>
              </a:ext>
            </a:extLst>
          </p:cNvPr>
          <p:cNvSpPr txBox="1">
            <a:spLocks noChangeArrowheads="1"/>
          </p:cNvSpPr>
          <p:nvPr/>
        </p:nvSpPr>
        <p:spPr bwMode="auto">
          <a:xfrm>
            <a:off x="1992314" y="1109241"/>
            <a:ext cx="923925" cy="579437"/>
          </a:xfrm>
          <a:prstGeom prst="rect">
            <a:avLst/>
          </a:prstGeom>
          <a:noFill/>
          <a:ln>
            <a:noFill/>
          </a:ln>
          <a:effectLst>
            <a:prstShdw prst="shdw17" dist="17961" dir="2700000">
              <a:srgbClr val="3D5C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zh-CN" altLang="en-US" sz="3200" dirty="0">
                <a:solidFill>
                  <a:schemeClr val="tx1"/>
                </a:solidFill>
                <a:latin typeface="Times New Roman" panose="02020603050405020304" pitchFamily="18" charset="0"/>
                <a:ea typeface="仿宋_GB2312" pitchFamily="49" charset="-122"/>
                <a:sym typeface="Symbol" panose="05050102010706020507" pitchFamily="18" charset="2"/>
              </a:rPr>
              <a:t>例</a:t>
            </a:r>
            <a:endParaRPr lang="en-US" altLang="zh-CN" sz="3200" b="0" dirty="0">
              <a:solidFill>
                <a:schemeClr val="tx1"/>
              </a:solidFill>
              <a:latin typeface="Times New Roman" panose="02020603050405020304" pitchFamily="18" charset="0"/>
              <a:ea typeface="仿宋_GB2312" pitchFamily="49" charset="-122"/>
              <a:sym typeface="Symbol" panose="05050102010706020507" pitchFamily="18" charset="2"/>
            </a:endParaRPr>
          </a:p>
        </p:txBody>
      </p:sp>
      <p:sp>
        <p:nvSpPr>
          <p:cNvPr id="500836" name="Text Box 100">
            <a:extLst>
              <a:ext uri="{FF2B5EF4-FFF2-40B4-BE49-F238E27FC236}">
                <a16:creationId xmlns:a16="http://schemas.microsoft.com/office/drawing/2014/main" id="{630B2A28-E2E5-8F9B-A1DC-B338E0DE3B5F}"/>
              </a:ext>
            </a:extLst>
          </p:cNvPr>
          <p:cNvSpPr txBox="1">
            <a:spLocks noChangeArrowheads="1"/>
          </p:cNvSpPr>
          <p:nvPr/>
        </p:nvSpPr>
        <p:spPr bwMode="auto">
          <a:xfrm>
            <a:off x="2855914" y="1180678"/>
            <a:ext cx="17287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spcBef>
                <a:spcPct val="50000"/>
              </a:spcBef>
            </a:pPr>
            <a:r>
              <a:rPr lang="zh-CN" altLang="en-US" dirty="0">
                <a:solidFill>
                  <a:schemeClr val="tx1"/>
                </a:solidFill>
                <a:latin typeface="Times New Roman" panose="02020603050405020304" pitchFamily="18" charset="0"/>
                <a:sym typeface="Symbol" panose="05050102010706020507" pitchFamily="18" charset="2"/>
              </a:rPr>
              <a:t>求电流</a:t>
            </a:r>
            <a:r>
              <a:rPr lang="zh-CN" altLang="en-US" b="0" dirty="0">
                <a:solidFill>
                  <a:schemeClr val="tx1"/>
                </a:solidFill>
                <a:latin typeface="Times New Roman" panose="02020603050405020304" pitchFamily="18" charset="0"/>
                <a:sym typeface="Symbol" panose="05050102010706020507" pitchFamily="18" charset="2"/>
              </a:rPr>
              <a:t> </a:t>
            </a:r>
            <a:r>
              <a:rPr lang="en-US" altLang="zh-CN" b="0" i="1" dirty="0" err="1">
                <a:solidFill>
                  <a:schemeClr val="tx1"/>
                </a:solidFill>
                <a:latin typeface="Times New Roman" panose="02020603050405020304" pitchFamily="18" charset="0"/>
                <a:sym typeface="Symbol" panose="05050102010706020507" pitchFamily="18" charset="2"/>
              </a:rPr>
              <a:t>i</a:t>
            </a:r>
            <a:endParaRPr lang="en-US" altLang="zh-CN" b="0" i="1" dirty="0">
              <a:solidFill>
                <a:schemeClr val="tx1"/>
              </a:solidFill>
              <a:latin typeface="楷体_GB2312" pitchFamily="49" charset="-122"/>
              <a:sym typeface="Symbol" panose="05050102010706020507" pitchFamily="18" charset="2"/>
            </a:endParaRPr>
          </a:p>
        </p:txBody>
      </p:sp>
      <p:sp>
        <p:nvSpPr>
          <p:cNvPr id="500838" name="Text Box 102" descr="斜纹布">
            <a:extLst>
              <a:ext uri="{FF2B5EF4-FFF2-40B4-BE49-F238E27FC236}">
                <a16:creationId xmlns:a16="http://schemas.microsoft.com/office/drawing/2014/main" id="{759B6039-AB57-0774-AB27-35B498B07B92}"/>
              </a:ext>
            </a:extLst>
          </p:cNvPr>
          <p:cNvSpPr txBox="1">
            <a:spLocks noChangeArrowheads="1"/>
          </p:cNvSpPr>
          <p:nvPr/>
        </p:nvSpPr>
        <p:spPr bwMode="auto">
          <a:xfrm>
            <a:off x="2065339" y="3701627"/>
            <a:ext cx="923925" cy="579438"/>
          </a:xfrm>
          <a:prstGeom prst="rect">
            <a:avLst/>
          </a:prstGeom>
          <a:noFill/>
          <a:ln>
            <a:noFill/>
          </a:ln>
          <a:effectLst>
            <a:prstShdw prst="shdw17" dist="17961" dir="2700000">
              <a:srgbClr val="3D5C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zh-CN" altLang="en-US" sz="3200" dirty="0">
                <a:solidFill>
                  <a:schemeClr val="tx1"/>
                </a:solidFill>
                <a:latin typeface="Times New Roman" panose="02020603050405020304" pitchFamily="18" charset="0"/>
                <a:ea typeface="仿宋_GB2312" pitchFamily="49" charset="-122"/>
                <a:sym typeface="Symbol" panose="05050102010706020507" pitchFamily="18" charset="2"/>
              </a:rPr>
              <a:t>例</a:t>
            </a:r>
            <a:endParaRPr lang="en-US" altLang="zh-CN" sz="3200" b="0" dirty="0">
              <a:solidFill>
                <a:schemeClr val="tx1"/>
              </a:solidFill>
              <a:latin typeface="Times New Roman" panose="02020603050405020304" pitchFamily="18" charset="0"/>
              <a:ea typeface="仿宋_GB2312" pitchFamily="49" charset="-122"/>
              <a:sym typeface="Symbol" panose="05050102010706020507" pitchFamily="18" charset="2"/>
            </a:endParaRPr>
          </a:p>
        </p:txBody>
      </p:sp>
      <p:sp>
        <p:nvSpPr>
          <p:cNvPr id="500839" name="Text Box 103">
            <a:extLst>
              <a:ext uri="{FF2B5EF4-FFF2-40B4-BE49-F238E27FC236}">
                <a16:creationId xmlns:a16="http://schemas.microsoft.com/office/drawing/2014/main" id="{38FCB214-7452-4B9B-4DD5-57776D77EC67}"/>
              </a:ext>
            </a:extLst>
          </p:cNvPr>
          <p:cNvSpPr txBox="1">
            <a:spLocks noChangeArrowheads="1"/>
          </p:cNvSpPr>
          <p:nvPr/>
        </p:nvSpPr>
        <p:spPr bwMode="auto">
          <a:xfrm>
            <a:off x="2927350" y="3701628"/>
            <a:ext cx="17287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spcBef>
                <a:spcPct val="50000"/>
              </a:spcBef>
            </a:pPr>
            <a:r>
              <a:rPr lang="zh-CN" altLang="en-US" dirty="0">
                <a:solidFill>
                  <a:schemeClr val="tx1"/>
                </a:solidFill>
                <a:latin typeface="Times New Roman" panose="02020603050405020304" pitchFamily="18" charset="0"/>
                <a:sym typeface="Symbol" panose="05050102010706020507" pitchFamily="18" charset="2"/>
              </a:rPr>
              <a:t>求电压 </a:t>
            </a:r>
            <a:r>
              <a:rPr lang="en-US" altLang="zh-CN" i="1" dirty="0">
                <a:solidFill>
                  <a:schemeClr val="tx1"/>
                </a:solidFill>
                <a:latin typeface="Times New Roman" panose="02020603050405020304" pitchFamily="18" charset="0"/>
                <a:sym typeface="Symbol" panose="05050102010706020507" pitchFamily="18" charset="2"/>
              </a:rPr>
              <a:t>u</a:t>
            </a:r>
            <a:endParaRPr lang="en-US" altLang="zh-CN" i="1" dirty="0">
              <a:solidFill>
                <a:schemeClr val="tx1"/>
              </a:solidFill>
              <a:latin typeface="楷体_GB2312" pitchFamily="49" charset="-122"/>
              <a:sym typeface="Symbol" panose="05050102010706020507" pitchFamily="18" charset="2"/>
            </a:endParaRPr>
          </a:p>
        </p:txBody>
      </p:sp>
      <p:sp>
        <p:nvSpPr>
          <p:cNvPr id="500841" name="Text Box 105">
            <a:extLst>
              <a:ext uri="{FF2B5EF4-FFF2-40B4-BE49-F238E27FC236}">
                <a16:creationId xmlns:a16="http://schemas.microsoft.com/office/drawing/2014/main" id="{D7F0B4AF-6722-A7A4-F6FF-3D125C308AA6}"/>
              </a:ext>
            </a:extLst>
          </p:cNvPr>
          <p:cNvSpPr txBox="1">
            <a:spLocks noChangeArrowheads="1"/>
          </p:cNvSpPr>
          <p:nvPr/>
        </p:nvSpPr>
        <p:spPr bwMode="auto">
          <a:xfrm>
            <a:off x="6456363" y="1253703"/>
            <a:ext cx="647700" cy="519113"/>
          </a:xfrm>
          <a:prstGeom prst="rect">
            <a:avLst/>
          </a:prstGeom>
          <a:solidFill>
            <a:schemeClr val="accent2"/>
          </a:solidFill>
          <a:ln>
            <a:noFill/>
          </a:ln>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zh-CN" altLang="en-US">
                <a:solidFill>
                  <a:schemeClr val="tx1"/>
                </a:solidFill>
                <a:latin typeface="Times New Roman" panose="02020603050405020304" pitchFamily="18" charset="0"/>
                <a:ea typeface="宋体" panose="02010600030101010101" pitchFamily="2" charset="-122"/>
                <a:sym typeface="Symbol" panose="05050102010706020507" pitchFamily="18" charset="2"/>
              </a:rPr>
              <a:t>解</a:t>
            </a:r>
          </a:p>
        </p:txBody>
      </p:sp>
      <p:sp>
        <p:nvSpPr>
          <p:cNvPr id="500842" name="Text Box 106">
            <a:extLst>
              <a:ext uri="{FF2B5EF4-FFF2-40B4-BE49-F238E27FC236}">
                <a16:creationId xmlns:a16="http://schemas.microsoft.com/office/drawing/2014/main" id="{16B34A3A-099E-56CF-002D-2ED8B8FE1AC0}"/>
              </a:ext>
            </a:extLst>
          </p:cNvPr>
          <p:cNvSpPr txBox="1">
            <a:spLocks noChangeArrowheads="1"/>
          </p:cNvSpPr>
          <p:nvPr/>
        </p:nvSpPr>
        <p:spPr bwMode="auto">
          <a:xfrm>
            <a:off x="6456363" y="3412703"/>
            <a:ext cx="647700" cy="519113"/>
          </a:xfrm>
          <a:prstGeom prst="rect">
            <a:avLst/>
          </a:prstGeom>
          <a:solidFill>
            <a:schemeClr val="accent2"/>
          </a:solidFill>
          <a:ln>
            <a:noFill/>
          </a:ln>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lgn="ctr">
              <a:spcBef>
                <a:spcPct val="50000"/>
              </a:spcBef>
            </a:pPr>
            <a:r>
              <a:rPr lang="zh-CN" altLang="en-US" dirty="0">
                <a:solidFill>
                  <a:schemeClr val="tx1"/>
                </a:solidFill>
                <a:latin typeface="Times New Roman" panose="02020603050405020304" pitchFamily="18" charset="0"/>
                <a:ea typeface="宋体" panose="02010600030101010101" pitchFamily="2" charset="-122"/>
                <a:sym typeface="Symbol" panose="05050102010706020507" pitchFamily="18" charset="2"/>
              </a:rPr>
              <a:t>解</a:t>
            </a:r>
          </a:p>
        </p:txBody>
      </p:sp>
      <p:grpSp>
        <p:nvGrpSpPr>
          <p:cNvPr id="6" name="Group 107">
            <a:extLst>
              <a:ext uri="{FF2B5EF4-FFF2-40B4-BE49-F238E27FC236}">
                <a16:creationId xmlns:a16="http://schemas.microsoft.com/office/drawing/2014/main" id="{1DB222B6-7EF7-2546-70A1-43D26A85B518}"/>
              </a:ext>
            </a:extLst>
          </p:cNvPr>
          <p:cNvGrpSpPr>
            <a:grpSpLocks/>
          </p:cNvGrpSpPr>
          <p:nvPr/>
        </p:nvGrpSpPr>
        <p:grpSpPr bwMode="auto">
          <a:xfrm>
            <a:off x="6383338" y="4565227"/>
            <a:ext cx="1644650" cy="850900"/>
            <a:chOff x="385" y="3022"/>
            <a:chExt cx="1036" cy="536"/>
          </a:xfrm>
        </p:grpSpPr>
        <p:pic>
          <p:nvPicPr>
            <p:cNvPr id="81939" name="Picture 108" descr="123">
              <a:extLst>
                <a:ext uri="{FF2B5EF4-FFF2-40B4-BE49-F238E27FC236}">
                  <a16:creationId xmlns:a16="http://schemas.microsoft.com/office/drawing/2014/main" id="{FB499DD6-F37C-95CC-6079-40ED90171A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40" name="Text Box 109">
              <a:extLst>
                <a:ext uri="{FF2B5EF4-FFF2-40B4-BE49-F238E27FC236}">
                  <a16:creationId xmlns:a16="http://schemas.microsoft.com/office/drawing/2014/main" id="{7D534169-EBDE-69CD-27AF-0F485FCFE424}"/>
                </a:ext>
              </a:extLst>
            </p:cNvPr>
            <p:cNvSpPr txBox="1">
              <a:spLocks noChangeArrowheads="1"/>
            </p:cNvSpPr>
            <p:nvPr/>
          </p:nvSpPr>
          <p:spPr bwMode="auto">
            <a:xfrm>
              <a:off x="793" y="3125"/>
              <a:ext cx="6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eaLnBrk="1" hangingPunct="1"/>
              <a:r>
                <a:rPr lang="zh-CN" altLang="en-US" sz="3200" b="0">
                  <a:solidFill>
                    <a:srgbClr val="CC6600"/>
                  </a:solidFill>
                  <a:ea typeface="华文行楷" panose="02010800040101010101" pitchFamily="2" charset="-122"/>
                </a:rPr>
                <a:t>要求</a:t>
              </a:r>
            </a:p>
          </p:txBody>
        </p:sp>
      </p:grpSp>
      <p:sp>
        <p:nvSpPr>
          <p:cNvPr id="500846" name="Text Box 110">
            <a:extLst>
              <a:ext uri="{FF2B5EF4-FFF2-40B4-BE49-F238E27FC236}">
                <a16:creationId xmlns:a16="http://schemas.microsoft.com/office/drawing/2014/main" id="{176FC70F-545C-5E8F-B487-0949BB24AE32}"/>
              </a:ext>
            </a:extLst>
          </p:cNvPr>
          <p:cNvSpPr txBox="1">
            <a:spLocks noChangeArrowheads="1"/>
          </p:cNvSpPr>
          <p:nvPr/>
        </p:nvSpPr>
        <p:spPr bwMode="auto">
          <a:xfrm>
            <a:off x="6672263" y="5285952"/>
            <a:ext cx="35290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rgbClr val="FFFF00"/>
                </a:solidFill>
                <a:latin typeface="Arial" panose="020B0604020202020204" pitchFamily="34" charset="0"/>
                <a:ea typeface="楷体_GB2312" pitchFamily="49" charset="-122"/>
              </a:defRPr>
            </a:lvl1pPr>
            <a:lvl2pPr marL="742950" indent="-285750">
              <a:buFont typeface="Arial" panose="020B0604020202020204" pitchFamily="34" charset="0"/>
              <a:defRPr sz="2800" b="1">
                <a:solidFill>
                  <a:srgbClr val="FFFF00"/>
                </a:solidFill>
                <a:latin typeface="Arial" panose="020B0604020202020204" pitchFamily="34" charset="0"/>
                <a:ea typeface="楷体_GB2312" pitchFamily="49" charset="-122"/>
              </a:defRPr>
            </a:lvl2pPr>
            <a:lvl3pPr marL="11430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3pPr>
            <a:lvl4pPr marL="16002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4pPr>
            <a:lvl5pPr marL="2057400" indent="-228600">
              <a:buFont typeface="Arial" panose="020B0604020202020204" pitchFamily="34" charse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楷体_GB2312" pitchFamily="49" charset="-122"/>
              </a:defRPr>
            </a:lvl9pPr>
          </a:lstStyle>
          <a:p>
            <a:pPr>
              <a:spcBef>
                <a:spcPct val="50000"/>
              </a:spcBef>
            </a:pPr>
            <a:r>
              <a:rPr lang="zh-CN" altLang="en-US" dirty="0">
                <a:solidFill>
                  <a:schemeClr val="tx1"/>
                </a:solidFill>
                <a:latin typeface="Times New Roman" panose="02020603050405020304" pitchFamily="18" charset="0"/>
                <a:sym typeface="Symbol" panose="05050102010706020507" pitchFamily="18" charset="2"/>
              </a:rPr>
              <a:t>能熟练求解含源支路的电压和电流。</a:t>
            </a:r>
            <a:endParaRPr lang="zh-CN" altLang="en-US" b="0" i="1" dirty="0">
              <a:solidFill>
                <a:schemeClr val="tx1"/>
              </a:solidFill>
              <a:latin typeface="楷体_GB2312" pitchFamily="49" charset="-122"/>
              <a:sym typeface="Symbol" panose="05050102010706020507" pitchFamily="18" charset="2"/>
            </a:endParaRP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500835"/>
                                        </p:tgtEl>
                                        <p:attrNameLst>
                                          <p:attrName>style.visibility</p:attrName>
                                        </p:attrNameLst>
                                      </p:cBhvr>
                                      <p:to>
                                        <p:strVal val="visible"/>
                                      </p:to>
                                    </p:set>
                                    <p:anim calcmode="lin" valueType="num">
                                      <p:cBhvr>
                                        <p:cTn id="7" dur="1000" fill="hold"/>
                                        <p:tgtEl>
                                          <p:spTgt spid="500835"/>
                                        </p:tgtEl>
                                        <p:attrNameLst>
                                          <p:attrName>ppt_w</p:attrName>
                                        </p:attrNameLst>
                                      </p:cBhvr>
                                      <p:tavLst>
                                        <p:tav tm="0">
                                          <p:val>
                                            <p:fltVal val="0"/>
                                          </p:val>
                                        </p:tav>
                                        <p:tav tm="100000">
                                          <p:val>
                                            <p:strVal val="#ppt_w"/>
                                          </p:val>
                                        </p:tav>
                                      </p:tavLst>
                                    </p:anim>
                                    <p:anim calcmode="lin" valueType="num">
                                      <p:cBhvr>
                                        <p:cTn id="8" dur="1000" fill="hold"/>
                                        <p:tgtEl>
                                          <p:spTgt spid="500835"/>
                                        </p:tgtEl>
                                        <p:attrNameLst>
                                          <p:attrName>ppt_h</p:attrName>
                                        </p:attrNameLst>
                                      </p:cBhvr>
                                      <p:tavLst>
                                        <p:tav tm="0">
                                          <p:val>
                                            <p:fltVal val="0"/>
                                          </p:val>
                                        </p:tav>
                                        <p:tav tm="100000">
                                          <p:val>
                                            <p:strVal val="#ppt_h"/>
                                          </p:val>
                                        </p:tav>
                                      </p:tavLst>
                                    </p:anim>
                                    <p:anim calcmode="lin" valueType="num">
                                      <p:cBhvr>
                                        <p:cTn id="9" dur="1000" fill="hold"/>
                                        <p:tgtEl>
                                          <p:spTgt spid="50083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00835"/>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3" presetClass="entr" presetSubtype="1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500"/>
                                        <p:tgtEl>
                                          <p:spTgt spid="4"/>
                                        </p:tgtEl>
                                      </p:cBhvr>
                                    </p:animEffect>
                                  </p:childTnLst>
                                </p:cTn>
                              </p:par>
                            </p:childTnLst>
                          </p:cTn>
                        </p:par>
                        <p:par>
                          <p:cTn id="15" fill="hold" nodeType="afterGroup">
                            <p:stCondLst>
                              <p:cond delay="1500"/>
                            </p:stCondLst>
                            <p:childTnLst>
                              <p:par>
                                <p:cTn id="16" presetID="22" presetClass="entr" presetSubtype="8" fill="hold" nodeType="afterEffect">
                                  <p:stCondLst>
                                    <p:cond delay="0"/>
                                  </p:stCondLst>
                                  <p:childTnLst>
                                    <p:set>
                                      <p:cBhvr>
                                        <p:cTn id="17" dur="1" fill="hold">
                                          <p:stCondLst>
                                            <p:cond delay="0"/>
                                          </p:stCondLst>
                                        </p:cTn>
                                        <p:tgtEl>
                                          <p:spTgt spid="500836"/>
                                        </p:tgtEl>
                                        <p:attrNameLst>
                                          <p:attrName>style.visibility</p:attrName>
                                        </p:attrNameLst>
                                      </p:cBhvr>
                                      <p:to>
                                        <p:strVal val="visible"/>
                                      </p:to>
                                    </p:set>
                                    <p:animEffect transition="in" filter="wipe(left)">
                                      <p:cBhvr>
                                        <p:cTn id="18" dur="2000"/>
                                        <p:tgtEl>
                                          <p:spTgt spid="50083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500841"/>
                                        </p:tgtEl>
                                        <p:attrNameLst>
                                          <p:attrName>style.visibility</p:attrName>
                                        </p:attrNameLst>
                                      </p:cBhvr>
                                      <p:to>
                                        <p:strVal val="visible"/>
                                      </p:to>
                                    </p:set>
                                    <p:animEffect transition="in" filter="blinds(horizontal)">
                                      <p:cBhvr>
                                        <p:cTn id="23" dur="500"/>
                                        <p:tgtEl>
                                          <p:spTgt spid="50084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nodeType="clickEffect">
                                  <p:stCondLst>
                                    <p:cond delay="0"/>
                                  </p:stCondLst>
                                  <p:childTnLst>
                                    <p:set>
                                      <p:cBhvr>
                                        <p:cTn id="27" dur="1" fill="hold">
                                          <p:stCondLst>
                                            <p:cond delay="0"/>
                                          </p:stCondLst>
                                        </p:cTn>
                                        <p:tgtEl>
                                          <p:spTgt spid="78849"/>
                                        </p:tgtEl>
                                        <p:attrNameLst>
                                          <p:attrName>style.visibility</p:attrName>
                                        </p:attrNameLst>
                                      </p:cBhvr>
                                      <p:to>
                                        <p:strVal val="visible"/>
                                      </p:to>
                                    </p:set>
                                    <p:animEffect transition="in" filter="wipe(up)">
                                      <p:cBhvr>
                                        <p:cTn id="28" dur="1000"/>
                                        <p:tgtEl>
                                          <p:spTgt spid="7884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5" presetClass="entr" presetSubtype="0" fill="hold" nodeType="clickEffect">
                                  <p:stCondLst>
                                    <p:cond delay="0"/>
                                  </p:stCondLst>
                                  <p:childTnLst>
                                    <p:set>
                                      <p:cBhvr>
                                        <p:cTn id="32" dur="1" fill="hold">
                                          <p:stCondLst>
                                            <p:cond delay="0"/>
                                          </p:stCondLst>
                                        </p:cTn>
                                        <p:tgtEl>
                                          <p:spTgt spid="500838"/>
                                        </p:tgtEl>
                                        <p:attrNameLst>
                                          <p:attrName>style.visibility</p:attrName>
                                        </p:attrNameLst>
                                      </p:cBhvr>
                                      <p:to>
                                        <p:strVal val="visible"/>
                                      </p:to>
                                    </p:set>
                                    <p:anim calcmode="lin" valueType="num">
                                      <p:cBhvr>
                                        <p:cTn id="33" dur="1000" fill="hold"/>
                                        <p:tgtEl>
                                          <p:spTgt spid="500838"/>
                                        </p:tgtEl>
                                        <p:attrNameLst>
                                          <p:attrName>ppt_w</p:attrName>
                                        </p:attrNameLst>
                                      </p:cBhvr>
                                      <p:tavLst>
                                        <p:tav tm="0">
                                          <p:val>
                                            <p:fltVal val="0"/>
                                          </p:val>
                                        </p:tav>
                                        <p:tav tm="100000">
                                          <p:val>
                                            <p:strVal val="#ppt_w"/>
                                          </p:val>
                                        </p:tav>
                                      </p:tavLst>
                                    </p:anim>
                                    <p:anim calcmode="lin" valueType="num">
                                      <p:cBhvr>
                                        <p:cTn id="34" dur="1000" fill="hold"/>
                                        <p:tgtEl>
                                          <p:spTgt spid="500838"/>
                                        </p:tgtEl>
                                        <p:attrNameLst>
                                          <p:attrName>ppt_h</p:attrName>
                                        </p:attrNameLst>
                                      </p:cBhvr>
                                      <p:tavLst>
                                        <p:tav tm="0">
                                          <p:val>
                                            <p:fltVal val="0"/>
                                          </p:val>
                                        </p:tav>
                                        <p:tav tm="100000">
                                          <p:val>
                                            <p:strVal val="#ppt_h"/>
                                          </p:val>
                                        </p:tav>
                                      </p:tavLst>
                                    </p:anim>
                                    <p:anim calcmode="lin" valueType="num">
                                      <p:cBhvr>
                                        <p:cTn id="35" dur="1000" fill="hold"/>
                                        <p:tgtEl>
                                          <p:spTgt spid="500838"/>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500838"/>
                                        </p:tgtEl>
                                        <p:attrNameLst>
                                          <p:attrName>ppt_y</p:attrName>
                                        </p:attrNameLst>
                                      </p:cBhvr>
                                      <p:tavLst>
                                        <p:tav tm="0" fmla="#ppt_y+(sin(-2*pi*(1-$))*-#ppt_x+cos(-2*pi*(1-$))*(1-#ppt_y))*(1-$)">
                                          <p:val>
                                            <p:fltVal val="0"/>
                                          </p:val>
                                        </p:tav>
                                        <p:tav tm="100000">
                                          <p:val>
                                            <p:fltVal val="1"/>
                                          </p:val>
                                        </p:tav>
                                      </p:tavLst>
                                    </p:anim>
                                  </p:childTnLst>
                                </p:cTn>
                              </p:par>
                            </p:childTnLst>
                          </p:cTn>
                        </p:par>
                        <p:par>
                          <p:cTn id="37" fill="hold" nodeType="afterGroup">
                            <p:stCondLst>
                              <p:cond delay="1000"/>
                            </p:stCondLst>
                            <p:childTnLst>
                              <p:par>
                                <p:cTn id="38" presetID="3" presetClass="entr" presetSubtype="10"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blinds(horizontal)">
                                      <p:cBhvr>
                                        <p:cTn id="40" dur="500"/>
                                        <p:tgtEl>
                                          <p:spTgt spid="5"/>
                                        </p:tgtEl>
                                      </p:cBhvr>
                                    </p:animEffect>
                                  </p:childTnLst>
                                </p:cTn>
                              </p:par>
                            </p:childTnLst>
                          </p:cTn>
                        </p:par>
                        <p:par>
                          <p:cTn id="41" fill="hold" nodeType="afterGroup">
                            <p:stCondLst>
                              <p:cond delay="1500"/>
                            </p:stCondLst>
                            <p:childTnLst>
                              <p:par>
                                <p:cTn id="42" presetID="22" presetClass="entr" presetSubtype="8" fill="hold" nodeType="afterEffect">
                                  <p:stCondLst>
                                    <p:cond delay="0"/>
                                  </p:stCondLst>
                                  <p:childTnLst>
                                    <p:set>
                                      <p:cBhvr>
                                        <p:cTn id="43" dur="1" fill="hold">
                                          <p:stCondLst>
                                            <p:cond delay="0"/>
                                          </p:stCondLst>
                                        </p:cTn>
                                        <p:tgtEl>
                                          <p:spTgt spid="500839"/>
                                        </p:tgtEl>
                                        <p:attrNameLst>
                                          <p:attrName>style.visibility</p:attrName>
                                        </p:attrNameLst>
                                      </p:cBhvr>
                                      <p:to>
                                        <p:strVal val="visible"/>
                                      </p:to>
                                    </p:set>
                                    <p:animEffect transition="in" filter="wipe(left)">
                                      <p:cBhvr>
                                        <p:cTn id="44" dur="2000"/>
                                        <p:tgtEl>
                                          <p:spTgt spid="50083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500842"/>
                                        </p:tgtEl>
                                        <p:attrNameLst>
                                          <p:attrName>style.visibility</p:attrName>
                                        </p:attrNameLst>
                                      </p:cBhvr>
                                      <p:to>
                                        <p:strVal val="visible"/>
                                      </p:to>
                                    </p:set>
                                    <p:animEffect transition="in" filter="blinds(horizontal)">
                                      <p:cBhvr>
                                        <p:cTn id="49" dur="500"/>
                                        <p:tgtEl>
                                          <p:spTgt spid="50084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78850"/>
                                        </p:tgtEl>
                                        <p:attrNameLst>
                                          <p:attrName>style.visibility</p:attrName>
                                        </p:attrNameLst>
                                      </p:cBhvr>
                                      <p:to>
                                        <p:strVal val="visible"/>
                                      </p:to>
                                    </p:set>
                                    <p:animEffect transition="in" filter="wipe(left)">
                                      <p:cBhvr>
                                        <p:cTn id="54" dur="1000"/>
                                        <p:tgtEl>
                                          <p:spTgt spid="7885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blinds(horizontal)">
                                      <p:cBhvr>
                                        <p:cTn id="59" dur="500"/>
                                        <p:tgtEl>
                                          <p:spTgt spid="6"/>
                                        </p:tgtEl>
                                      </p:cBhvr>
                                    </p:animEffect>
                                  </p:childTnLst>
                                </p:cTn>
                              </p:par>
                            </p:childTnLst>
                          </p:cTn>
                        </p:par>
                        <p:par>
                          <p:cTn id="60" fill="hold" nodeType="afterGroup">
                            <p:stCondLst>
                              <p:cond delay="500"/>
                            </p:stCondLst>
                            <p:childTnLst>
                              <p:par>
                                <p:cTn id="61" presetID="22" presetClass="entr" presetSubtype="8" fill="hold" nodeType="afterEffect">
                                  <p:stCondLst>
                                    <p:cond delay="0"/>
                                  </p:stCondLst>
                                  <p:childTnLst>
                                    <p:set>
                                      <p:cBhvr>
                                        <p:cTn id="62" dur="1" fill="hold">
                                          <p:stCondLst>
                                            <p:cond delay="0"/>
                                          </p:stCondLst>
                                        </p:cTn>
                                        <p:tgtEl>
                                          <p:spTgt spid="500846"/>
                                        </p:tgtEl>
                                        <p:attrNameLst>
                                          <p:attrName>style.visibility</p:attrName>
                                        </p:attrNameLst>
                                      </p:cBhvr>
                                      <p:to>
                                        <p:strVal val="visible"/>
                                      </p:to>
                                    </p:set>
                                    <p:animEffect transition="in" filter="wipe(left)">
                                      <p:cBhvr>
                                        <p:cTn id="63" dur="2000"/>
                                        <p:tgtEl>
                                          <p:spTgt spid="500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835" grpId="0"/>
      <p:bldP spid="500836" grpId="0"/>
      <p:bldP spid="500838" grpId="0"/>
      <p:bldP spid="500839" grpId="0"/>
      <p:bldP spid="500841" grpId="0" animBg="1"/>
      <p:bldP spid="500842" grpId="0" animBg="1"/>
      <p:bldP spid="50084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p:nvPr/>
        </p:nvSpPr>
        <p:spPr>
          <a:xfrm>
            <a:off x="-24447" y="620078"/>
            <a:ext cx="3429000" cy="68580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lnSpc>
                <a:spcPct val="85000"/>
              </a:lnSpc>
              <a:spcBef>
                <a:spcPct val="0"/>
              </a:spcBef>
              <a:buNone/>
            </a:pPr>
            <a:r>
              <a:rPr lang="en-US" altLang="zh-CN" sz="2400" b="1">
                <a:solidFill>
                  <a:schemeClr val="tx2"/>
                </a:solidFill>
                <a:latin typeface="微软雅黑" panose="020B0503020204020204" charset="-122"/>
                <a:ea typeface="微软雅黑" panose="020B0503020204020204" charset="-122"/>
                <a:cs typeface="微软雅黑" panose="020B0503020204020204" charset="-122"/>
              </a:rPr>
              <a:t>1.6.1  </a:t>
            </a:r>
            <a:r>
              <a:rPr lang="zh-CN" altLang="en-US" sz="2400" b="1" dirty="0">
                <a:solidFill>
                  <a:schemeClr val="tx2"/>
                </a:solidFill>
                <a:latin typeface="微软雅黑" panose="020B0503020204020204" charset="-122"/>
                <a:ea typeface="微软雅黑" panose="020B0503020204020204" charset="-122"/>
                <a:cs typeface="微软雅黑" panose="020B0503020204020204" charset="-122"/>
              </a:rPr>
              <a:t>电阻的串联</a:t>
            </a:r>
          </a:p>
        </p:txBody>
      </p:sp>
      <p:sp>
        <p:nvSpPr>
          <p:cNvPr id="30723" name="Rectangle 4"/>
          <p:cNvSpPr/>
          <p:nvPr/>
        </p:nvSpPr>
        <p:spPr>
          <a:xfrm>
            <a:off x="4335463" y="1196975"/>
            <a:ext cx="5867400" cy="98425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nSpc>
                <a:spcPct val="105000"/>
              </a:lnSpc>
              <a:spcBef>
                <a:spcPct val="5000"/>
              </a:spcBef>
              <a:buNone/>
            </a:pPr>
            <a:r>
              <a:rPr lang="zh-CN" altLang="en-US" sz="2400" b="1" dirty="0">
                <a:solidFill>
                  <a:srgbClr val="CC0000"/>
                </a:solidFill>
                <a:latin typeface="Times New Roman" panose="02020603050405020304" pitchFamily="18" charset="0"/>
              </a:rPr>
              <a:t>特点</a:t>
            </a:r>
            <a:r>
              <a:rPr lang="en-US" altLang="zh-CN" sz="2400" b="1">
                <a:solidFill>
                  <a:srgbClr val="CC0000"/>
                </a:solidFill>
                <a:latin typeface="Times New Roman" panose="02020603050405020304" pitchFamily="18" charset="0"/>
              </a:rPr>
              <a:t>:</a:t>
            </a:r>
          </a:p>
          <a:p>
            <a:pPr marL="0" lvl="0" indent="0">
              <a:lnSpc>
                <a:spcPct val="105000"/>
              </a:lnSpc>
              <a:spcBef>
                <a:spcPct val="5000"/>
              </a:spcBef>
              <a:buNone/>
            </a:pPr>
            <a:r>
              <a:rPr lang="en-US" altLang="zh-CN" sz="2400" b="1">
                <a:solidFill>
                  <a:schemeClr val="tx1"/>
                </a:solidFill>
                <a:latin typeface="Times New Roman" panose="02020603050405020304" pitchFamily="18" charset="0"/>
              </a:rPr>
              <a:t>(1)</a:t>
            </a:r>
            <a:r>
              <a:rPr lang="zh-CN" altLang="en-US" sz="2400" b="1" dirty="0">
                <a:solidFill>
                  <a:schemeClr val="tx1"/>
                </a:solidFill>
                <a:latin typeface="Times New Roman" panose="02020603050405020304" pitchFamily="18" charset="0"/>
              </a:rPr>
              <a:t>各电阻一个接一个地顺序相联</a:t>
            </a:r>
            <a:r>
              <a:rPr lang="zh-CN" altLang="en-US" sz="2400" b="1" dirty="0">
                <a:solidFill>
                  <a:schemeClr val="bg2">
                    <a:lumMod val="75000"/>
                  </a:schemeClr>
                </a:solidFill>
                <a:latin typeface="Times New Roman" panose="02020603050405020304" pitchFamily="18" charset="0"/>
              </a:rPr>
              <a:t>；</a:t>
            </a:r>
          </a:p>
        </p:txBody>
      </p:sp>
      <p:sp>
        <p:nvSpPr>
          <p:cNvPr id="30724" name="AutoShape 5"/>
          <p:cNvSpPr/>
          <p:nvPr/>
        </p:nvSpPr>
        <p:spPr>
          <a:xfrm rot="-5400000" flipH="1">
            <a:off x="1787843" y="3776345"/>
            <a:ext cx="604837" cy="485775"/>
          </a:xfrm>
          <a:prstGeom prst="notchedRightArrow">
            <a:avLst>
              <a:gd name="adj1" fmla="val 50000"/>
              <a:gd name="adj2" fmla="val 29986"/>
            </a:avLst>
          </a:prstGeom>
          <a:gradFill rotWithShape="0">
            <a:gsLst>
              <a:gs pos="0">
                <a:srgbClr val="00FF00"/>
              </a:gs>
              <a:gs pos="100000">
                <a:srgbClr val="007600"/>
              </a:gs>
            </a:gsLst>
            <a:lin ang="5400000" scaled="1"/>
            <a:tileRect/>
          </a:gradFill>
          <a:ln w="9525" cap="flat" cmpd="sng">
            <a:solidFill>
              <a:srgbClr val="FFFF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30725" name="Rectangle 6"/>
          <p:cNvSpPr/>
          <p:nvPr/>
        </p:nvSpPr>
        <p:spPr>
          <a:xfrm>
            <a:off x="4227513" y="4149725"/>
            <a:ext cx="5289550" cy="64770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nSpc>
                <a:spcPct val="105000"/>
              </a:lnSpc>
              <a:spcBef>
                <a:spcPct val="5000"/>
              </a:spcBef>
              <a:buNone/>
            </a:pPr>
            <a:r>
              <a:rPr lang="zh-CN" altLang="en-US" sz="2400" b="1" dirty="0">
                <a:solidFill>
                  <a:srgbClr val="CC3300"/>
                </a:solidFill>
                <a:latin typeface="Times New Roman" panose="02020603050405020304" pitchFamily="18" charset="0"/>
              </a:rPr>
              <a:t>两电阻串联时的分压公式：</a:t>
            </a:r>
            <a:endParaRPr lang="zh-CN" altLang="en-US" sz="2400" b="1" dirty="0">
              <a:solidFill>
                <a:schemeClr val="hlink"/>
              </a:solidFill>
              <a:latin typeface="Times New Roman" panose="02020603050405020304" pitchFamily="18" charset="0"/>
            </a:endParaRPr>
          </a:p>
        </p:txBody>
      </p:sp>
      <p:graphicFrame>
        <p:nvGraphicFramePr>
          <p:cNvPr id="30726" name="Object 6"/>
          <p:cNvGraphicFramePr>
            <a:graphicFrameLocks noChangeAspect="1"/>
          </p:cNvGraphicFramePr>
          <p:nvPr/>
        </p:nvGraphicFramePr>
        <p:xfrm>
          <a:off x="4227513" y="4652963"/>
          <a:ext cx="2336800" cy="1035050"/>
        </p:xfrm>
        <a:graphic>
          <a:graphicData uri="http://schemas.openxmlformats.org/presentationml/2006/ole">
            <mc:AlternateContent xmlns:mc="http://schemas.openxmlformats.org/markup-compatibility/2006">
              <mc:Choice xmlns:v="urn:schemas-microsoft-com:vml" Requires="v">
                <p:oleObj r:id="rId2" imgW="1117600" imgH="381000" progId="Equation.3">
                  <p:embed/>
                </p:oleObj>
              </mc:Choice>
              <mc:Fallback>
                <p:oleObj r:id="rId2" imgW="1117600" imgH="381000" progId="Equation.3">
                  <p:embed/>
                  <p:pic>
                    <p:nvPicPr>
                      <p:cNvPr id="0" name="图片 3078"/>
                      <p:cNvPicPr/>
                      <p:nvPr/>
                    </p:nvPicPr>
                    <p:blipFill>
                      <a:blip r:embed="rId3">
                        <a:clrChange>
                          <a:clrFrom>
                            <a:srgbClr val="000000"/>
                          </a:clrFrom>
                          <a:clrTo>
                            <a:srgbClr val="000099"/>
                          </a:clrTo>
                        </a:clrChange>
                      </a:blip>
                      <a:stretch>
                        <a:fillRect/>
                      </a:stretch>
                    </p:blipFill>
                    <p:spPr>
                      <a:xfrm>
                        <a:off x="4227513" y="4652963"/>
                        <a:ext cx="2336800" cy="1035050"/>
                      </a:xfrm>
                      <a:prstGeom prst="rect">
                        <a:avLst/>
                      </a:prstGeom>
                      <a:noFill/>
                      <a:ln w="38100">
                        <a:noFill/>
                        <a:miter/>
                      </a:ln>
                    </p:spPr>
                  </p:pic>
                </p:oleObj>
              </mc:Fallback>
            </mc:AlternateContent>
          </a:graphicData>
        </a:graphic>
      </p:graphicFrame>
      <p:graphicFrame>
        <p:nvGraphicFramePr>
          <p:cNvPr id="30727" name="Object 7"/>
          <p:cNvGraphicFramePr>
            <a:graphicFrameLocks noChangeAspect="1"/>
          </p:cNvGraphicFramePr>
          <p:nvPr/>
        </p:nvGraphicFramePr>
        <p:xfrm>
          <a:off x="6970713" y="4652963"/>
          <a:ext cx="2438400" cy="1065212"/>
        </p:xfrm>
        <a:graphic>
          <a:graphicData uri="http://schemas.openxmlformats.org/presentationml/2006/ole">
            <mc:AlternateContent xmlns:mc="http://schemas.openxmlformats.org/markup-compatibility/2006">
              <mc:Choice xmlns:v="urn:schemas-microsoft-com:vml" Requires="v">
                <p:oleObj r:id="rId4" imgW="1143000" imgH="381000" progId="Equation.3">
                  <p:embed/>
                </p:oleObj>
              </mc:Choice>
              <mc:Fallback>
                <p:oleObj r:id="rId4" imgW="1143000" imgH="381000" progId="Equation.3">
                  <p:embed/>
                  <p:pic>
                    <p:nvPicPr>
                      <p:cNvPr id="0" name="图片 3079"/>
                      <p:cNvPicPr/>
                      <p:nvPr/>
                    </p:nvPicPr>
                    <p:blipFill>
                      <a:blip r:embed="rId5">
                        <a:clrChange>
                          <a:clrFrom>
                            <a:srgbClr val="000000"/>
                          </a:clrFrom>
                          <a:clrTo>
                            <a:srgbClr val="000099"/>
                          </a:clrTo>
                        </a:clrChange>
                      </a:blip>
                      <a:stretch>
                        <a:fillRect/>
                      </a:stretch>
                    </p:blipFill>
                    <p:spPr>
                      <a:xfrm>
                        <a:off x="6970713" y="4652963"/>
                        <a:ext cx="2438400" cy="1065212"/>
                      </a:xfrm>
                      <a:prstGeom prst="rect">
                        <a:avLst/>
                      </a:prstGeom>
                      <a:noFill/>
                      <a:ln w="38100">
                        <a:noFill/>
                        <a:miter/>
                      </a:ln>
                    </p:spPr>
                  </p:pic>
                </p:oleObj>
              </mc:Fallback>
            </mc:AlternateContent>
          </a:graphicData>
        </a:graphic>
      </p:graphicFrame>
      <p:sp>
        <p:nvSpPr>
          <p:cNvPr id="30728" name="Rectangle 9"/>
          <p:cNvSpPr/>
          <p:nvPr/>
        </p:nvSpPr>
        <p:spPr>
          <a:xfrm>
            <a:off x="4633913" y="2995613"/>
            <a:ext cx="3587750" cy="504825"/>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lnSpc>
                <a:spcPct val="105000"/>
              </a:lnSpc>
              <a:spcBef>
                <a:spcPct val="5000"/>
              </a:spcBef>
              <a:buNone/>
            </a:pPr>
            <a:r>
              <a:rPr lang="en-US" altLang="zh-CN" sz="2400" b="1" i="1">
                <a:solidFill>
                  <a:srgbClr val="000099"/>
                </a:solidFill>
                <a:latin typeface="Times New Roman" panose="02020603050405020304" pitchFamily="18" charset="0"/>
              </a:rPr>
              <a:t>R </a:t>
            </a:r>
            <a:r>
              <a:rPr lang="en-US" altLang="zh-CN" sz="2400" b="1">
                <a:solidFill>
                  <a:srgbClr val="000099"/>
                </a:solidFill>
                <a:latin typeface="Times New Roman" panose="02020603050405020304" pitchFamily="18" charset="0"/>
              </a:rPr>
              <a:t>=</a:t>
            </a:r>
            <a:r>
              <a:rPr lang="en-US" altLang="zh-CN" sz="2400" b="1" i="1">
                <a:solidFill>
                  <a:srgbClr val="000099"/>
                </a:solidFill>
                <a:latin typeface="Times New Roman" panose="02020603050405020304" pitchFamily="18" charset="0"/>
              </a:rPr>
              <a:t>R</a:t>
            </a:r>
            <a:r>
              <a:rPr lang="en-US" altLang="zh-CN" sz="2400" b="1" baseline="-25000">
                <a:solidFill>
                  <a:srgbClr val="000099"/>
                </a:solidFill>
                <a:latin typeface="Times New Roman" panose="02020603050405020304" pitchFamily="18" charset="0"/>
              </a:rPr>
              <a:t>1</a:t>
            </a:r>
            <a:r>
              <a:rPr lang="en-US" altLang="zh-CN" sz="2400" b="1">
                <a:solidFill>
                  <a:srgbClr val="000099"/>
                </a:solidFill>
                <a:latin typeface="Times New Roman" panose="02020603050405020304" pitchFamily="18" charset="0"/>
              </a:rPr>
              <a:t>+</a:t>
            </a:r>
            <a:r>
              <a:rPr lang="en-US" altLang="zh-CN" sz="2400" b="1" i="1">
                <a:solidFill>
                  <a:srgbClr val="000099"/>
                </a:solidFill>
                <a:latin typeface="Times New Roman" panose="02020603050405020304" pitchFamily="18" charset="0"/>
              </a:rPr>
              <a:t>R</a:t>
            </a:r>
            <a:r>
              <a:rPr lang="en-US" altLang="zh-CN" sz="2400" b="1" baseline="-25000">
                <a:solidFill>
                  <a:srgbClr val="000099"/>
                </a:solidFill>
                <a:latin typeface="Times New Roman" panose="02020603050405020304" pitchFamily="18" charset="0"/>
              </a:rPr>
              <a:t>2</a:t>
            </a:r>
          </a:p>
        </p:txBody>
      </p:sp>
      <p:sp>
        <p:nvSpPr>
          <p:cNvPr id="30729" name="Rectangle 10"/>
          <p:cNvSpPr/>
          <p:nvPr/>
        </p:nvSpPr>
        <p:spPr>
          <a:xfrm>
            <a:off x="4335463" y="2525713"/>
            <a:ext cx="5665787" cy="542925"/>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nSpc>
                <a:spcPct val="105000"/>
              </a:lnSpc>
              <a:spcBef>
                <a:spcPct val="5000"/>
              </a:spcBef>
              <a:buNone/>
            </a:pPr>
            <a:r>
              <a:rPr lang="en-US" altLang="zh-CN" sz="2400" b="1">
                <a:solidFill>
                  <a:schemeClr val="tx1"/>
                </a:solidFill>
                <a:latin typeface="Times New Roman" panose="02020603050405020304" pitchFamily="18" charset="0"/>
              </a:rPr>
              <a:t>(3)</a:t>
            </a:r>
            <a:r>
              <a:rPr lang="zh-CN" altLang="en-US" sz="2400" b="1" dirty="0">
                <a:solidFill>
                  <a:schemeClr val="tx1"/>
                </a:solidFill>
                <a:latin typeface="Times New Roman" panose="02020603050405020304" pitchFamily="18" charset="0"/>
              </a:rPr>
              <a:t>等效电阻等于各电阻之和</a:t>
            </a:r>
            <a:r>
              <a:rPr lang="zh-CN" altLang="en-US" sz="2400" b="1" dirty="0">
                <a:solidFill>
                  <a:schemeClr val="tx2"/>
                </a:solidFill>
                <a:latin typeface="Times New Roman" panose="02020603050405020304" pitchFamily="18" charset="0"/>
              </a:rPr>
              <a:t>；</a:t>
            </a:r>
          </a:p>
        </p:txBody>
      </p:sp>
      <p:sp>
        <p:nvSpPr>
          <p:cNvPr id="30730" name="Rectangle 11"/>
          <p:cNvSpPr/>
          <p:nvPr/>
        </p:nvSpPr>
        <p:spPr>
          <a:xfrm>
            <a:off x="4335463" y="3357563"/>
            <a:ext cx="6297612" cy="503237"/>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nSpc>
                <a:spcPct val="105000"/>
              </a:lnSpc>
              <a:spcBef>
                <a:spcPct val="5000"/>
              </a:spcBef>
              <a:buNone/>
            </a:pPr>
            <a:r>
              <a:rPr lang="en-US" altLang="zh-CN" sz="2400" b="1">
                <a:solidFill>
                  <a:schemeClr val="tx1"/>
                </a:solidFill>
                <a:latin typeface="Times New Roman" panose="02020603050405020304" pitchFamily="18" charset="0"/>
              </a:rPr>
              <a:t>(4)</a:t>
            </a:r>
            <a:r>
              <a:rPr lang="zh-CN" altLang="en-US" sz="2400" b="1" dirty="0">
                <a:solidFill>
                  <a:schemeClr val="tx1"/>
                </a:solidFill>
                <a:latin typeface="Times New Roman" panose="02020603050405020304" pitchFamily="18" charset="0"/>
              </a:rPr>
              <a:t>串联电阻上电压的分配与电阻成正比</a:t>
            </a:r>
            <a:r>
              <a:rPr lang="zh-CN" altLang="en-US" sz="2400" b="1" dirty="0">
                <a:solidFill>
                  <a:schemeClr val="tx2"/>
                </a:solidFill>
                <a:latin typeface="Times New Roman" panose="02020603050405020304" pitchFamily="18" charset="0"/>
              </a:rPr>
              <a:t>。</a:t>
            </a:r>
          </a:p>
        </p:txBody>
      </p:sp>
      <p:sp>
        <p:nvSpPr>
          <p:cNvPr id="2" name="Rectangle 49"/>
          <p:cNvSpPr/>
          <p:nvPr/>
        </p:nvSpPr>
        <p:spPr>
          <a:xfrm>
            <a:off x="4335463" y="2060575"/>
            <a:ext cx="5105400" cy="576263"/>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nSpc>
                <a:spcPct val="105000"/>
              </a:lnSpc>
              <a:spcBef>
                <a:spcPct val="5000"/>
              </a:spcBef>
              <a:buNone/>
            </a:pPr>
            <a:r>
              <a:rPr lang="en-US" altLang="zh-CN" sz="2400" b="1">
                <a:solidFill>
                  <a:schemeClr val="tx1"/>
                </a:solidFill>
                <a:latin typeface="Times New Roman" panose="02020603050405020304" pitchFamily="18" charset="0"/>
              </a:rPr>
              <a:t>(2)</a:t>
            </a:r>
            <a:r>
              <a:rPr lang="zh-CN" altLang="en-US" sz="2400" b="1" dirty="0">
                <a:solidFill>
                  <a:schemeClr val="tx1"/>
                </a:solidFill>
                <a:latin typeface="Times New Roman" panose="02020603050405020304" pitchFamily="18" charset="0"/>
              </a:rPr>
              <a:t>各电阻中通过同一电流；</a:t>
            </a:r>
          </a:p>
        </p:txBody>
      </p:sp>
      <p:sp>
        <p:nvSpPr>
          <p:cNvPr id="3" name="Rectangle 50"/>
          <p:cNvSpPr/>
          <p:nvPr/>
        </p:nvSpPr>
        <p:spPr>
          <a:xfrm>
            <a:off x="4151313" y="5670550"/>
            <a:ext cx="5715000" cy="71120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nSpc>
                <a:spcPct val="105000"/>
              </a:lnSpc>
              <a:spcBef>
                <a:spcPct val="5000"/>
              </a:spcBef>
              <a:buNone/>
            </a:pPr>
            <a:r>
              <a:rPr lang="zh-CN" altLang="en-US" sz="2400" b="1" dirty="0">
                <a:solidFill>
                  <a:srgbClr val="CC3300"/>
                </a:solidFill>
                <a:latin typeface="Times New Roman" panose="02020603050405020304" pitchFamily="18" charset="0"/>
              </a:rPr>
              <a:t>应用</a:t>
            </a:r>
            <a:r>
              <a:rPr lang="zh-CN" altLang="en-US" sz="2400" b="1" dirty="0">
                <a:solidFill>
                  <a:schemeClr val="tx1"/>
                </a:solidFill>
                <a:latin typeface="Times New Roman" panose="02020603050405020304" pitchFamily="18" charset="0"/>
              </a:rPr>
              <a:t>：降压、限流、调节电压等。</a:t>
            </a:r>
          </a:p>
        </p:txBody>
      </p:sp>
      <p:sp>
        <p:nvSpPr>
          <p:cNvPr id="30735" name="Rectangle 51"/>
          <p:cNvSpPr>
            <a:spLocks noGrp="1"/>
          </p:cNvSpPr>
          <p:nvPr>
            <p:ph type="title"/>
          </p:nvPr>
        </p:nvSpPr>
        <p:spPr>
          <a:xfrm>
            <a:off x="3792220" y="260668"/>
            <a:ext cx="8229600" cy="576262"/>
          </a:xfrm>
        </p:spPr>
        <p:txBody>
          <a:bodyPr vert="horz" wrap="square" lIns="91440" tIns="45720" rIns="91440" bIns="45720" anchor="ctr" anchorCtr="0">
            <a:normAutofit/>
          </a:bodyPr>
          <a:lstStyle/>
          <a:p>
            <a:pPr eaLnBrk="1" hangingPunct="1"/>
            <a:r>
              <a:rPr lang="zh-CN" altLang="en-US" sz="3200" b="1" dirty="0">
                <a:solidFill>
                  <a:schemeClr val="tx2"/>
                </a:solidFill>
                <a:latin typeface="微软雅黑" panose="020B0503020204020204" charset="-122"/>
                <a:ea typeface="微软雅黑" panose="020B0503020204020204" charset="-122"/>
                <a:cs typeface="微软雅黑" panose="020B0503020204020204" charset="-122"/>
              </a:rPr>
              <a:t>1.</a:t>
            </a:r>
            <a:r>
              <a:rPr lang="en-US" altLang="zh-CN" sz="3200" b="1">
                <a:solidFill>
                  <a:schemeClr val="tx2"/>
                </a:solidFill>
                <a:latin typeface="微软雅黑" panose="020B0503020204020204" charset="-122"/>
                <a:ea typeface="微软雅黑" panose="020B0503020204020204" charset="-122"/>
                <a:cs typeface="微软雅黑" panose="020B0503020204020204" charset="-122"/>
              </a:rPr>
              <a:t>6</a:t>
            </a:r>
            <a:r>
              <a:rPr lang="zh-CN" altLang="en-US" sz="3200" b="1" dirty="0">
                <a:solidFill>
                  <a:schemeClr val="tx2"/>
                </a:solidFill>
                <a:latin typeface="微软雅黑" panose="020B0503020204020204" charset="-122"/>
                <a:ea typeface="微软雅黑" panose="020B0503020204020204" charset="-122"/>
                <a:cs typeface="微软雅黑" panose="020B0503020204020204" charset="-122"/>
              </a:rPr>
              <a:t>　电阻的串联与并联</a:t>
            </a:r>
          </a:p>
        </p:txBody>
      </p:sp>
      <p:pic>
        <p:nvPicPr>
          <p:cNvPr id="29" name="图片 28"/>
          <p:cNvPicPr>
            <a:picLocks noChangeAspect="1"/>
          </p:cNvPicPr>
          <p:nvPr/>
        </p:nvPicPr>
        <p:blipFill>
          <a:blip r:embed="rId6"/>
          <a:stretch>
            <a:fillRect/>
          </a:stretch>
        </p:blipFill>
        <p:spPr>
          <a:xfrm>
            <a:off x="1127125" y="1067435"/>
            <a:ext cx="2209800" cy="2682240"/>
          </a:xfrm>
          <a:prstGeom prst="rect">
            <a:avLst/>
          </a:prstGeom>
        </p:spPr>
      </p:pic>
      <p:pic>
        <p:nvPicPr>
          <p:cNvPr id="30" name="图片 29"/>
          <p:cNvPicPr>
            <a:picLocks noChangeAspect="1"/>
          </p:cNvPicPr>
          <p:nvPr/>
        </p:nvPicPr>
        <p:blipFill>
          <a:blip r:embed="rId7"/>
          <a:stretch>
            <a:fillRect/>
          </a:stretch>
        </p:blipFill>
        <p:spPr>
          <a:xfrm>
            <a:off x="1181100" y="4266565"/>
            <a:ext cx="2133600" cy="21869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22"/>
                                        </p:tgtEl>
                                        <p:attrNameLst>
                                          <p:attrName>style.visibility</p:attrName>
                                        </p:attrNameLst>
                                      </p:cBhvr>
                                      <p:to>
                                        <p:strVal val="visible"/>
                                      </p:to>
                                    </p:set>
                                    <p:animEffect transition="in" filter="wipe(left)">
                                      <p:cBhvr>
                                        <p:cTn id="7" dur="500"/>
                                        <p:tgtEl>
                                          <p:spTgt spid="307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ppt_x"/>
                                          </p:val>
                                        </p:tav>
                                        <p:tav tm="100000">
                                          <p:val>
                                            <p:strVal val="#ppt_x"/>
                                          </p:val>
                                        </p:tav>
                                      </p:tavLst>
                                    </p:anim>
                                    <p:anim calcmode="lin" valueType="num">
                                      <p:cBhvr additive="base">
                                        <p:cTn id="1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0723">
                                            <p:txEl>
                                              <p:pRg st="0" end="0"/>
                                            </p:txEl>
                                          </p:spTgt>
                                        </p:tgtEl>
                                        <p:attrNameLst>
                                          <p:attrName>style.visibility</p:attrName>
                                        </p:attrNameLst>
                                      </p:cBhvr>
                                      <p:to>
                                        <p:strVal val="visible"/>
                                      </p:to>
                                    </p:set>
                                    <p:animEffect transition="in" filter="wipe(left)">
                                      <p:cBhvr>
                                        <p:cTn id="18" dur="500"/>
                                        <p:tgtEl>
                                          <p:spTgt spid="3072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0723">
                                            <p:txEl>
                                              <p:pRg st="1" end="1"/>
                                            </p:txEl>
                                          </p:spTgt>
                                        </p:tgtEl>
                                        <p:attrNameLst>
                                          <p:attrName>style.visibility</p:attrName>
                                        </p:attrNameLst>
                                      </p:cBhvr>
                                      <p:to>
                                        <p:strVal val="visible"/>
                                      </p:to>
                                    </p:set>
                                    <p:animEffect transition="in" filter="wipe(left)">
                                      <p:cBhvr>
                                        <p:cTn id="23" dur="500"/>
                                        <p:tgtEl>
                                          <p:spTgt spid="3072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
                                            <p:txEl>
                                              <p:pRg st="0" end="0"/>
                                            </p:txEl>
                                          </p:spTgt>
                                        </p:tgtEl>
                                        <p:attrNameLst>
                                          <p:attrName>style.visibility</p:attrName>
                                        </p:attrNameLst>
                                      </p:cBhvr>
                                      <p:to>
                                        <p:strVal val="visible"/>
                                      </p:to>
                                    </p:set>
                                    <p:animEffect transition="in" filter="wipe(left)">
                                      <p:cBhvr>
                                        <p:cTn id="28" dur="500"/>
                                        <p:tgtEl>
                                          <p:spTgt spid="2">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30724"/>
                                        </p:tgtEl>
                                        <p:attrNameLst>
                                          <p:attrName>style.visibility</p:attrName>
                                        </p:attrNameLst>
                                      </p:cBhvr>
                                      <p:to>
                                        <p:strVal val="visible"/>
                                      </p:to>
                                    </p:set>
                                    <p:animEffect transition="in" filter="wipe(up)">
                                      <p:cBhvr>
                                        <p:cTn id="33" dur="500"/>
                                        <p:tgtEl>
                                          <p:spTgt spid="30724"/>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0729">
                                            <p:txEl>
                                              <p:pRg st="0" end="0"/>
                                            </p:txEl>
                                          </p:spTgt>
                                        </p:tgtEl>
                                        <p:attrNameLst>
                                          <p:attrName>style.visibility</p:attrName>
                                        </p:attrNameLst>
                                      </p:cBhvr>
                                      <p:to>
                                        <p:strVal val="visible"/>
                                      </p:to>
                                    </p:set>
                                    <p:animEffect transition="in" filter="wipe(left)">
                                      <p:cBhvr>
                                        <p:cTn id="44" dur="500"/>
                                        <p:tgtEl>
                                          <p:spTgt spid="30729">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0728">
                                            <p:txEl>
                                              <p:pRg st="0" end="0"/>
                                            </p:txEl>
                                          </p:spTgt>
                                        </p:tgtEl>
                                        <p:attrNameLst>
                                          <p:attrName>style.visibility</p:attrName>
                                        </p:attrNameLst>
                                      </p:cBhvr>
                                      <p:to>
                                        <p:strVal val="visible"/>
                                      </p:to>
                                    </p:set>
                                    <p:animEffect transition="in" filter="wipe(left)">
                                      <p:cBhvr>
                                        <p:cTn id="49" dur="500"/>
                                        <p:tgtEl>
                                          <p:spTgt spid="30728">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30730"/>
                                        </p:tgtEl>
                                        <p:attrNameLst>
                                          <p:attrName>style.visibility</p:attrName>
                                        </p:attrNameLst>
                                      </p:cBhvr>
                                      <p:to>
                                        <p:strVal val="visible"/>
                                      </p:to>
                                    </p:set>
                                    <p:animEffect transition="in" filter="wipe(left)">
                                      <p:cBhvr>
                                        <p:cTn id="54" dur="500"/>
                                        <p:tgtEl>
                                          <p:spTgt spid="3073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0725">
                                            <p:txEl>
                                              <p:pRg st="0" end="0"/>
                                            </p:txEl>
                                          </p:spTgt>
                                        </p:tgtEl>
                                        <p:attrNameLst>
                                          <p:attrName>style.visibility</p:attrName>
                                        </p:attrNameLst>
                                      </p:cBhvr>
                                      <p:to>
                                        <p:strVal val="visible"/>
                                      </p:to>
                                    </p:set>
                                    <p:animEffect transition="in" filter="wipe(left)">
                                      <p:cBhvr>
                                        <p:cTn id="59" dur="500"/>
                                        <p:tgtEl>
                                          <p:spTgt spid="30725">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30726"/>
                                        </p:tgtEl>
                                        <p:attrNameLst>
                                          <p:attrName>style.visibility</p:attrName>
                                        </p:attrNameLst>
                                      </p:cBhvr>
                                      <p:to>
                                        <p:strVal val="visible"/>
                                      </p:to>
                                    </p:set>
                                    <p:animEffect transition="in" filter="wipe(left)">
                                      <p:cBhvr>
                                        <p:cTn id="64" dur="500"/>
                                        <p:tgtEl>
                                          <p:spTgt spid="30726"/>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30727"/>
                                        </p:tgtEl>
                                        <p:attrNameLst>
                                          <p:attrName>style.visibility</p:attrName>
                                        </p:attrNameLst>
                                      </p:cBhvr>
                                      <p:to>
                                        <p:strVal val="visible"/>
                                      </p:to>
                                    </p:set>
                                    <p:animEffect transition="in" filter="wipe(left)">
                                      <p:cBhvr>
                                        <p:cTn id="69" dur="500"/>
                                        <p:tgtEl>
                                          <p:spTgt spid="3072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3">
                                            <p:txEl>
                                              <p:pRg st="0" end="0"/>
                                            </p:txEl>
                                          </p:spTgt>
                                        </p:tgtEl>
                                        <p:attrNameLst>
                                          <p:attrName>style.visibility</p:attrName>
                                        </p:attrNameLst>
                                      </p:cBhvr>
                                      <p:to>
                                        <p:strVal val="visible"/>
                                      </p:to>
                                    </p:set>
                                    <p:animEffect transition="in" filter="wipe(left)">
                                      <p:cBhvr>
                                        <p:cTn id="7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p:bldP spid="30723" grpId="0" uiExpand="1" build="p"/>
      <p:bldP spid="30724" grpId="0" bldLvl="0" animBg="1"/>
      <p:bldP spid="30725" grpId="0" build="p"/>
      <p:bldP spid="30728" grpId="0" build="p"/>
      <p:bldP spid="30729" grpId="0" build="p"/>
      <p:bldP spid="30730" grpId="0"/>
      <p:bldP spid="2" grpId="0" build="p"/>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0850" y="466725"/>
            <a:ext cx="3887788" cy="369888"/>
          </a:xfrm>
        </p:spPr>
        <p:txBody>
          <a:bodyPr vert="horz" wrap="square" lIns="91440" tIns="45720" rIns="91440" bIns="45720" numCol="1" anchor="t" anchorCtr="0" compatLnSpc="1">
            <a:normAutofit fontScale="90000"/>
          </a:bodyPr>
          <a:lstStyle/>
          <a:p>
            <a:pPr marL="0" marR="0" lvl="0" indent="0" algn="ctr" defTabSz="914400" rtl="0" eaLnBrk="0" fontAlgn="base" latinLnBrk="0" hangingPunct="0">
              <a:lnSpc>
                <a:spcPct val="85000"/>
              </a:lnSpc>
              <a:spcBef>
                <a:spcPct val="0"/>
              </a:spcBef>
              <a:spcAft>
                <a:spcPct val="0"/>
              </a:spcAft>
              <a:buClrTx/>
              <a:buSzTx/>
              <a:buFontTx/>
              <a:buNone/>
              <a:defRPr/>
            </a:pPr>
            <a:r>
              <a:rPr kumimoji="0" lang="en-US" altLang="zh-CN" sz="2665"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微软雅黑" panose="020B0503020204020204" charset="-122"/>
              </a:rPr>
              <a:t>1.6.2  </a:t>
            </a:r>
            <a:r>
              <a:rPr kumimoji="0" lang="zh-CN" altLang="en-US" sz="2665"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微软雅黑" panose="020B0503020204020204" charset="-122"/>
              </a:rPr>
              <a:t>电阻的并联</a:t>
            </a:r>
          </a:p>
        </p:txBody>
      </p:sp>
      <p:sp>
        <p:nvSpPr>
          <p:cNvPr id="31747" name="Rectangle 3"/>
          <p:cNvSpPr>
            <a:spLocks noChangeArrowheads="1"/>
          </p:cNvSpPr>
          <p:nvPr/>
        </p:nvSpPr>
        <p:spPr bwMode="auto">
          <a:xfrm>
            <a:off x="4295458" y="4292600"/>
            <a:ext cx="5119688" cy="647700"/>
          </a:xfrm>
          <a:prstGeom prst="rect">
            <a:avLst/>
          </a:prstGeom>
          <a:noFill/>
          <a:ln>
            <a:noFill/>
          </a:ln>
        </p:spPr>
        <p:txBody>
          <a:bodyPr anchor="ctr"/>
          <a:lstStyle/>
          <a:p>
            <a:pPr marL="0" marR="0" lvl="0" indent="0" algn="l" defTabSz="914400" rtl="0" eaLnBrk="0" fontAlgn="base" latinLnBrk="0" hangingPunct="0">
              <a:lnSpc>
                <a:spcPct val="105000"/>
              </a:lnSpc>
              <a:spcBef>
                <a:spcPct val="5000"/>
              </a:spcBef>
              <a:spcAft>
                <a:spcPct val="0"/>
              </a:spcAft>
              <a:buClrTx/>
              <a:buSzTx/>
              <a:buFontTx/>
              <a:buNone/>
              <a:defRPr/>
            </a:pPr>
            <a:r>
              <a:rPr kumimoji="0" lang="zh-CN" altLang="en-US" sz="2400" b="1" i="0" u="none" strike="noStrike" kern="1200" cap="none" spc="0" normalizeH="0" baseline="0" noProof="0" dirty="0">
                <a:ln>
                  <a:noFill/>
                </a:ln>
                <a:solidFill>
                  <a:srgbClr val="CC33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两电阻并联时的分流公式：</a:t>
            </a:r>
            <a:endParaRPr kumimoji="0" lang="zh-CN" altLang="en-US" sz="2400" b="1" i="0" u="none" strike="noStrike" kern="1200" cap="none" spc="0" normalizeH="0" baseline="0" noProof="0" dirty="0">
              <a:ln>
                <a:noFill/>
              </a:ln>
              <a:solidFill>
                <a:schemeClr val="hlink"/>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graphicFrame>
        <p:nvGraphicFramePr>
          <p:cNvPr id="31748" name="Object 4"/>
          <p:cNvGraphicFramePr>
            <a:graphicFrameLocks noChangeAspect="1"/>
          </p:cNvGraphicFramePr>
          <p:nvPr/>
        </p:nvGraphicFramePr>
        <p:xfrm>
          <a:off x="4512310" y="4748530"/>
          <a:ext cx="1797685" cy="899795"/>
        </p:xfrm>
        <a:graphic>
          <a:graphicData uri="http://schemas.openxmlformats.org/presentationml/2006/ole">
            <mc:AlternateContent xmlns:mc="http://schemas.openxmlformats.org/markup-compatibility/2006">
              <mc:Choice xmlns:v="urn:schemas-microsoft-com:vml" Requires="v">
                <p:oleObj r:id="rId2" imgW="862965" imgH="431800" progId="Equation.3">
                  <p:embed/>
                </p:oleObj>
              </mc:Choice>
              <mc:Fallback>
                <p:oleObj r:id="rId2" imgW="862965" imgH="431800" progId="Equation.3">
                  <p:embed/>
                  <p:pic>
                    <p:nvPicPr>
                      <p:cNvPr id="0" name="图片 3083"/>
                      <p:cNvPicPr/>
                      <p:nvPr/>
                    </p:nvPicPr>
                    <p:blipFill>
                      <a:blip r:embed="rId3"/>
                      <a:stretch>
                        <a:fillRect/>
                      </a:stretch>
                    </p:blipFill>
                    <p:spPr>
                      <a:xfrm>
                        <a:off x="4512310" y="4748530"/>
                        <a:ext cx="1797685" cy="899795"/>
                      </a:xfrm>
                      <a:prstGeom prst="rect">
                        <a:avLst/>
                      </a:prstGeom>
                      <a:noFill/>
                      <a:ln w="38100">
                        <a:noFill/>
                        <a:miter/>
                      </a:ln>
                    </p:spPr>
                  </p:pic>
                </p:oleObj>
              </mc:Fallback>
            </mc:AlternateContent>
          </a:graphicData>
        </a:graphic>
      </p:graphicFrame>
      <p:graphicFrame>
        <p:nvGraphicFramePr>
          <p:cNvPr id="31750" name="Object 6"/>
          <p:cNvGraphicFramePr>
            <a:graphicFrameLocks noChangeAspect="1"/>
          </p:cNvGraphicFramePr>
          <p:nvPr/>
        </p:nvGraphicFramePr>
        <p:xfrm>
          <a:off x="5808345" y="2780665"/>
          <a:ext cx="1851025" cy="939165"/>
        </p:xfrm>
        <a:graphic>
          <a:graphicData uri="http://schemas.openxmlformats.org/presentationml/2006/ole">
            <mc:AlternateContent xmlns:mc="http://schemas.openxmlformats.org/markup-compatibility/2006">
              <mc:Choice xmlns:v="urn:schemas-microsoft-com:vml" Requires="v">
                <p:oleObj r:id="rId4" imgW="850900" imgH="431800" progId="Equation.3">
                  <p:embed/>
                </p:oleObj>
              </mc:Choice>
              <mc:Fallback>
                <p:oleObj r:id="rId4" imgW="850900" imgH="431800" progId="Equation.3">
                  <p:embed/>
                  <p:pic>
                    <p:nvPicPr>
                      <p:cNvPr id="0" name="图片 3084"/>
                      <p:cNvPicPr/>
                      <p:nvPr/>
                    </p:nvPicPr>
                    <p:blipFill>
                      <a:blip r:embed="rId5"/>
                      <a:stretch>
                        <a:fillRect/>
                      </a:stretch>
                    </p:blipFill>
                    <p:spPr>
                      <a:xfrm>
                        <a:off x="5808345" y="2780665"/>
                        <a:ext cx="1851025" cy="939165"/>
                      </a:xfrm>
                      <a:prstGeom prst="rect">
                        <a:avLst/>
                      </a:prstGeom>
                      <a:noFill/>
                      <a:ln w="38100">
                        <a:noFill/>
                        <a:miter/>
                      </a:ln>
                    </p:spPr>
                  </p:pic>
                </p:oleObj>
              </mc:Fallback>
            </mc:AlternateContent>
          </a:graphicData>
        </a:graphic>
      </p:graphicFrame>
      <p:sp>
        <p:nvSpPr>
          <p:cNvPr id="31751" name="Rectangle 7"/>
          <p:cNvSpPr>
            <a:spLocks noChangeArrowheads="1"/>
          </p:cNvSpPr>
          <p:nvPr/>
        </p:nvSpPr>
        <p:spPr bwMode="auto">
          <a:xfrm>
            <a:off x="4186238" y="2163128"/>
            <a:ext cx="6705600" cy="838200"/>
          </a:xfrm>
          <a:prstGeom prst="rect">
            <a:avLst/>
          </a:prstGeom>
          <a:noFill/>
          <a:ln>
            <a:noFill/>
          </a:ln>
        </p:spPr>
        <p:txBody>
          <a:bodyPr anchor="ctr"/>
          <a:lstStyle/>
          <a:p>
            <a:pPr marL="0" marR="0" lvl="0" indent="0" algn="l" defTabSz="914400" rtl="0" eaLnBrk="0" fontAlgn="base" latinLnBrk="0" hangingPunct="0">
              <a:lnSpc>
                <a:spcPct val="105000"/>
              </a:lnSpc>
              <a:spcBef>
                <a:spcPct val="5000"/>
              </a:spcBef>
              <a:spcAft>
                <a:spcPct val="0"/>
              </a:spcAft>
              <a:buClrTx/>
              <a:buSzTx/>
              <a:buFontTx/>
              <a:buNone/>
              <a:defRPr/>
            </a:pPr>
            <a:r>
              <a:rPr kumimoji="0" lang="en-US" altLang="zh-CN"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(3) </a:t>
            </a:r>
            <a:r>
              <a:rPr kumimoji="0" lang="zh-CN" alt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等效电阻的倒数等于各电阻倒数之和；</a:t>
            </a:r>
          </a:p>
        </p:txBody>
      </p:sp>
      <p:sp>
        <p:nvSpPr>
          <p:cNvPr id="31752" name="Rectangle 8"/>
          <p:cNvSpPr>
            <a:spLocks noChangeArrowheads="1"/>
          </p:cNvSpPr>
          <p:nvPr/>
        </p:nvSpPr>
        <p:spPr bwMode="auto">
          <a:xfrm>
            <a:off x="4252913" y="3428048"/>
            <a:ext cx="6734175" cy="809625"/>
          </a:xfrm>
          <a:prstGeom prst="rect">
            <a:avLst/>
          </a:prstGeom>
          <a:noFill/>
          <a:ln>
            <a:noFill/>
          </a:ln>
        </p:spPr>
        <p:txBody>
          <a:bodyPr anchor="ctr"/>
          <a:lstStyle/>
          <a:p>
            <a:pPr marL="0" marR="0" lvl="0" indent="0" algn="l" defTabSz="914400" rtl="0" eaLnBrk="0" fontAlgn="base" latinLnBrk="0" hangingPunct="0">
              <a:lnSpc>
                <a:spcPct val="105000"/>
              </a:lnSpc>
              <a:spcBef>
                <a:spcPct val="5000"/>
              </a:spcBef>
              <a:spcAft>
                <a:spcPct val="0"/>
              </a:spcAft>
              <a:buClrTx/>
              <a:buSzTx/>
              <a:buFontTx/>
              <a:buNone/>
              <a:defRPr/>
            </a:pPr>
            <a:r>
              <a:rPr kumimoji="0" lang="en-US" altLang="zh-CN"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(4) </a:t>
            </a:r>
            <a:r>
              <a:rPr kumimoji="0" lang="zh-CN" alt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并联电阻上电流的分配与电阻成反比。</a:t>
            </a:r>
          </a:p>
        </p:txBody>
      </p:sp>
      <p:sp>
        <p:nvSpPr>
          <p:cNvPr id="31753" name="Rectangle 9"/>
          <p:cNvSpPr>
            <a:spLocks noChangeArrowheads="1"/>
          </p:cNvSpPr>
          <p:nvPr/>
        </p:nvSpPr>
        <p:spPr bwMode="auto">
          <a:xfrm>
            <a:off x="4186238" y="1051878"/>
            <a:ext cx="6373813" cy="1111250"/>
          </a:xfrm>
          <a:prstGeom prst="rect">
            <a:avLst/>
          </a:prstGeom>
          <a:noFill/>
          <a:ln>
            <a:noFill/>
          </a:ln>
        </p:spPr>
        <p:txBody>
          <a:bodyPr anchor="ctr"/>
          <a:lstStyle/>
          <a:p>
            <a:pPr marL="0" marR="0" lvl="0" indent="0" algn="l" defTabSz="914400" rtl="0" eaLnBrk="0" fontAlgn="base" latinLnBrk="0" hangingPunct="0">
              <a:lnSpc>
                <a:spcPct val="105000"/>
              </a:lnSpc>
              <a:spcBef>
                <a:spcPct val="5000"/>
              </a:spcBef>
              <a:spcAft>
                <a:spcPct val="0"/>
              </a:spcAft>
              <a:buClrTx/>
              <a:buSzTx/>
              <a:buFontTx/>
              <a:buNone/>
              <a:defRPr/>
            </a:pPr>
            <a:r>
              <a:rPr kumimoji="0" lang="zh-CN" altLang="en-US" sz="2400" b="1" i="0" u="none" strike="noStrike" kern="1200" cap="none" spc="0" normalizeH="0" baseline="0" noProof="0" dirty="0">
                <a:ln>
                  <a:noFill/>
                </a:ln>
                <a:solidFill>
                  <a:srgbClr val="CC33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特点</a:t>
            </a:r>
            <a:r>
              <a:rPr kumimoji="0" lang="en-US" altLang="zh-CN" sz="2400" b="1" i="0" u="none" strike="noStrike" kern="1200" cap="none" spc="0" normalizeH="0" baseline="0" noProof="0" dirty="0">
                <a:ln>
                  <a:noFill/>
                </a:ln>
                <a:solidFill>
                  <a:srgbClr val="CC33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a:t>
            </a:r>
            <a:endParaRPr kumimoji="0" lang="en-US" altLang="zh-CN" sz="2400" b="1" i="0" u="none" strike="noStrike" kern="1200" cap="none" spc="0" normalizeH="0" baseline="0" noProof="0" dirty="0">
              <a:ln>
                <a:noFill/>
              </a:ln>
              <a:solidFill>
                <a:schemeClr val="hlink"/>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5000"/>
              </a:lnSpc>
              <a:spcBef>
                <a:spcPct val="5000"/>
              </a:spcBef>
              <a:spcAft>
                <a:spcPct val="0"/>
              </a:spcAft>
              <a:buClrTx/>
              <a:buSzTx/>
              <a:buFontTx/>
              <a:buNone/>
              <a:defRPr/>
            </a:pPr>
            <a:r>
              <a:rPr kumimoji="0" lang="en-US" altLang="zh-CN"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(1) </a:t>
            </a:r>
            <a:r>
              <a:rPr kumimoji="0" lang="zh-CN" alt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各电阻联接在两个公共的结点之间；</a:t>
            </a:r>
          </a:p>
        </p:txBody>
      </p:sp>
      <p:sp>
        <p:nvSpPr>
          <p:cNvPr id="31768" name="AutoShape 24"/>
          <p:cNvSpPr/>
          <p:nvPr/>
        </p:nvSpPr>
        <p:spPr>
          <a:xfrm rot="-5400000" flipH="1">
            <a:off x="1941830" y="3805873"/>
            <a:ext cx="604838" cy="504825"/>
          </a:xfrm>
          <a:prstGeom prst="notchedRightArrow">
            <a:avLst>
              <a:gd name="adj1" fmla="val 50000"/>
              <a:gd name="adj2" fmla="val 29952"/>
            </a:avLst>
          </a:prstGeom>
          <a:gradFill rotWithShape="0">
            <a:gsLst>
              <a:gs pos="0">
                <a:srgbClr val="00FF00"/>
              </a:gs>
              <a:gs pos="100000">
                <a:srgbClr val="007600"/>
              </a:gs>
            </a:gsLst>
            <a:lin ang="5400000" scaled="1"/>
            <a:tileRect/>
          </a:gradFill>
          <a:ln w="9525" cap="flat" cmpd="sng">
            <a:solidFill>
              <a:srgbClr val="FFFF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10" name="Rectangle 47"/>
          <p:cNvSpPr>
            <a:spLocks noChangeArrowheads="1"/>
          </p:cNvSpPr>
          <p:nvPr/>
        </p:nvSpPr>
        <p:spPr bwMode="auto">
          <a:xfrm>
            <a:off x="4186238" y="1965960"/>
            <a:ext cx="4953000" cy="381000"/>
          </a:xfrm>
          <a:prstGeom prst="rect">
            <a:avLst/>
          </a:prstGeom>
          <a:noFill/>
          <a:ln>
            <a:noFill/>
          </a:ln>
        </p:spPr>
        <p:txBody>
          <a:bodyPr anchor="ctr"/>
          <a:lstStyle/>
          <a:p>
            <a:pPr marL="0" marR="0" lvl="0" indent="0" algn="l" defTabSz="914400" rtl="0" eaLnBrk="0" fontAlgn="base" latinLnBrk="0" hangingPunct="0">
              <a:lnSpc>
                <a:spcPct val="105000"/>
              </a:lnSpc>
              <a:spcBef>
                <a:spcPct val="5000"/>
              </a:spcBef>
              <a:spcAft>
                <a:spcPct val="0"/>
              </a:spcAft>
              <a:buClrTx/>
              <a:buSzTx/>
              <a:buFontTx/>
              <a:buNone/>
              <a:defRPr/>
            </a:pPr>
            <a:r>
              <a:rPr kumimoji="0" lang="en-US" altLang="zh-CN"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(2) </a:t>
            </a:r>
            <a:r>
              <a:rPr kumimoji="0" lang="zh-CN" alt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各电阻两端的电压相同；</a:t>
            </a:r>
          </a:p>
        </p:txBody>
      </p:sp>
      <p:sp>
        <p:nvSpPr>
          <p:cNvPr id="31792" name="Rectangle 48"/>
          <p:cNvSpPr>
            <a:spLocks noChangeArrowheads="1"/>
          </p:cNvSpPr>
          <p:nvPr/>
        </p:nvSpPr>
        <p:spPr bwMode="auto">
          <a:xfrm>
            <a:off x="4295458" y="5710873"/>
            <a:ext cx="4800600" cy="574675"/>
          </a:xfrm>
          <a:prstGeom prst="rect">
            <a:avLst/>
          </a:prstGeom>
          <a:noFill/>
          <a:ln>
            <a:noFill/>
          </a:ln>
        </p:spPr>
        <p:txBody>
          <a:bodyPr anchor="ctr"/>
          <a:lstStyle/>
          <a:p>
            <a:pPr marL="0" marR="0" lvl="0" indent="0" algn="l" defTabSz="914400" rtl="0" eaLnBrk="0" fontAlgn="base" latinLnBrk="0" hangingPunct="0">
              <a:lnSpc>
                <a:spcPct val="105000"/>
              </a:lnSpc>
              <a:spcBef>
                <a:spcPct val="5000"/>
              </a:spcBef>
              <a:spcAft>
                <a:spcPct val="0"/>
              </a:spcAft>
              <a:buClrTx/>
              <a:buSzTx/>
              <a:buFontTx/>
              <a:buNone/>
              <a:defRPr/>
            </a:pPr>
            <a:r>
              <a:rPr kumimoji="0" lang="zh-CN" altLang="en-US" sz="2400" b="1" i="0" u="none" strike="noStrike" kern="1200" cap="none" spc="0" normalizeH="0" baseline="0" noProof="0" dirty="0">
                <a:ln>
                  <a:noFill/>
                </a:ln>
                <a:solidFill>
                  <a:srgbClr val="CC33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应用：</a:t>
            </a:r>
            <a:r>
              <a:rPr kumimoji="0" lang="zh-CN" altLang="en-US"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分流、调节电流等。</a:t>
            </a:r>
          </a:p>
        </p:txBody>
      </p:sp>
      <p:pic>
        <p:nvPicPr>
          <p:cNvPr id="11" name="图片 10"/>
          <p:cNvPicPr>
            <a:picLocks noChangeAspect="1"/>
          </p:cNvPicPr>
          <p:nvPr/>
        </p:nvPicPr>
        <p:blipFill>
          <a:blip r:embed="rId6"/>
          <a:stretch>
            <a:fillRect/>
          </a:stretch>
        </p:blipFill>
        <p:spPr>
          <a:xfrm>
            <a:off x="1199515" y="1052830"/>
            <a:ext cx="2301240" cy="2827020"/>
          </a:xfrm>
          <a:prstGeom prst="rect">
            <a:avLst/>
          </a:prstGeom>
        </p:spPr>
      </p:pic>
      <p:pic>
        <p:nvPicPr>
          <p:cNvPr id="12" name="图片 11"/>
          <p:cNvPicPr>
            <a:picLocks noChangeAspect="1"/>
          </p:cNvPicPr>
          <p:nvPr/>
        </p:nvPicPr>
        <p:blipFill>
          <a:blip r:embed="rId7"/>
          <a:stretch>
            <a:fillRect/>
          </a:stretch>
        </p:blipFill>
        <p:spPr>
          <a:xfrm>
            <a:off x="1343660" y="4293235"/>
            <a:ext cx="2209800" cy="2217420"/>
          </a:xfrm>
          <a:prstGeom prst="rect">
            <a:avLst/>
          </a:prstGeom>
        </p:spPr>
      </p:pic>
      <p:graphicFrame>
        <p:nvGraphicFramePr>
          <p:cNvPr id="13" name="Object 4"/>
          <p:cNvGraphicFramePr>
            <a:graphicFrameLocks noChangeAspect="1"/>
          </p:cNvGraphicFramePr>
          <p:nvPr/>
        </p:nvGraphicFramePr>
        <p:xfrm>
          <a:off x="7032625" y="4748530"/>
          <a:ext cx="1825625" cy="899795"/>
        </p:xfrm>
        <a:graphic>
          <a:graphicData uri="http://schemas.openxmlformats.org/presentationml/2006/ole">
            <mc:AlternateContent xmlns:mc="http://schemas.openxmlformats.org/markup-compatibility/2006">
              <mc:Choice xmlns:v="urn:schemas-microsoft-com:vml" Requires="v">
                <p:oleObj r:id="rId8" imgW="876300" imgH="431800" progId="Equation.3">
                  <p:embed/>
                </p:oleObj>
              </mc:Choice>
              <mc:Fallback>
                <p:oleObj r:id="rId8" imgW="876300" imgH="431800" progId="Equation.3">
                  <p:embed/>
                  <p:pic>
                    <p:nvPicPr>
                      <p:cNvPr id="0" name="图片 3083"/>
                      <p:cNvPicPr/>
                      <p:nvPr/>
                    </p:nvPicPr>
                    <p:blipFill>
                      <a:blip r:embed="rId9"/>
                      <a:stretch>
                        <a:fillRect/>
                      </a:stretch>
                    </p:blipFill>
                    <p:spPr>
                      <a:xfrm>
                        <a:off x="7032625" y="4748530"/>
                        <a:ext cx="1825625" cy="89979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1753">
                                            <p:txEl>
                                              <p:pRg st="0" end="0"/>
                                            </p:txEl>
                                          </p:spTgt>
                                        </p:tgtEl>
                                        <p:attrNameLst>
                                          <p:attrName>style.visibility</p:attrName>
                                        </p:attrNameLst>
                                      </p:cBhvr>
                                      <p:to>
                                        <p:strVal val="visible"/>
                                      </p:to>
                                    </p:set>
                                    <p:animEffect transition="in" filter="wipe(left)">
                                      <p:cBhvr>
                                        <p:cTn id="13" dur="500"/>
                                        <p:tgtEl>
                                          <p:spTgt spid="3175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1753">
                                            <p:txEl>
                                              <p:pRg st="1" end="1"/>
                                            </p:txEl>
                                          </p:spTgt>
                                        </p:tgtEl>
                                        <p:attrNameLst>
                                          <p:attrName>style.visibility</p:attrName>
                                        </p:attrNameLst>
                                      </p:cBhvr>
                                      <p:to>
                                        <p:strVal val="visible"/>
                                      </p:to>
                                    </p:set>
                                    <p:animEffect transition="in" filter="wipe(left)">
                                      <p:cBhvr>
                                        <p:cTn id="18" dur="500"/>
                                        <p:tgtEl>
                                          <p:spTgt spid="3175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wipe(left)">
                                      <p:cBhvr>
                                        <p:cTn id="23" dur="500"/>
                                        <p:tgtEl>
                                          <p:spTgt spid="10">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31768"/>
                                        </p:tgtEl>
                                        <p:attrNameLst>
                                          <p:attrName>style.visibility</p:attrName>
                                        </p:attrNameLst>
                                      </p:cBhvr>
                                      <p:to>
                                        <p:strVal val="visible"/>
                                      </p:to>
                                    </p:set>
                                    <p:animEffect transition="in" filter="wipe(up)">
                                      <p:cBhvr>
                                        <p:cTn id="28" dur="500"/>
                                        <p:tgtEl>
                                          <p:spTgt spid="31768"/>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1751"/>
                                        </p:tgtEl>
                                        <p:attrNameLst>
                                          <p:attrName>style.visibility</p:attrName>
                                        </p:attrNameLst>
                                      </p:cBhvr>
                                      <p:to>
                                        <p:strVal val="visible"/>
                                      </p:to>
                                    </p:set>
                                    <p:animEffect transition="in" filter="wipe(left)">
                                      <p:cBhvr>
                                        <p:cTn id="39" dur="500"/>
                                        <p:tgtEl>
                                          <p:spTgt spid="3175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1750"/>
                                        </p:tgtEl>
                                        <p:attrNameLst>
                                          <p:attrName>style.visibility</p:attrName>
                                        </p:attrNameLst>
                                      </p:cBhvr>
                                      <p:to>
                                        <p:strVal val="visible"/>
                                      </p:to>
                                    </p:set>
                                    <p:animEffect transition="in" filter="wipe(left)">
                                      <p:cBhvr>
                                        <p:cTn id="44" dur="500"/>
                                        <p:tgtEl>
                                          <p:spTgt spid="3175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1752"/>
                                        </p:tgtEl>
                                        <p:attrNameLst>
                                          <p:attrName>style.visibility</p:attrName>
                                        </p:attrNameLst>
                                      </p:cBhvr>
                                      <p:to>
                                        <p:strVal val="visible"/>
                                      </p:to>
                                    </p:set>
                                    <p:animEffect transition="in" filter="wipe(left)">
                                      <p:cBhvr>
                                        <p:cTn id="49" dur="500"/>
                                        <p:tgtEl>
                                          <p:spTgt spid="3175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31747">
                                            <p:txEl>
                                              <p:pRg st="0" end="0"/>
                                            </p:txEl>
                                          </p:spTgt>
                                        </p:tgtEl>
                                        <p:attrNameLst>
                                          <p:attrName>style.visibility</p:attrName>
                                        </p:attrNameLst>
                                      </p:cBhvr>
                                      <p:to>
                                        <p:strVal val="visible"/>
                                      </p:to>
                                    </p:set>
                                    <p:animEffect transition="in" filter="wipe(left)">
                                      <p:cBhvr>
                                        <p:cTn id="54" dur="500"/>
                                        <p:tgtEl>
                                          <p:spTgt spid="31747">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31748"/>
                                        </p:tgtEl>
                                        <p:attrNameLst>
                                          <p:attrName>style.visibility</p:attrName>
                                        </p:attrNameLst>
                                      </p:cBhvr>
                                      <p:to>
                                        <p:strVal val="visible"/>
                                      </p:to>
                                    </p:set>
                                    <p:animEffect transition="in" filter="wipe(left)">
                                      <p:cBhvr>
                                        <p:cTn id="59" dur="500"/>
                                        <p:tgtEl>
                                          <p:spTgt spid="3174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wipe(left)">
                                      <p:cBhvr>
                                        <p:cTn id="64" dur="5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31792">
                                            <p:txEl>
                                              <p:pRg st="0" end="0"/>
                                            </p:txEl>
                                          </p:spTgt>
                                        </p:tgtEl>
                                        <p:attrNameLst>
                                          <p:attrName>style.visibility</p:attrName>
                                        </p:attrNameLst>
                                      </p:cBhvr>
                                      <p:to>
                                        <p:strVal val="visible"/>
                                      </p:to>
                                    </p:set>
                                    <p:animEffect transition="in" filter="wipe(left)">
                                      <p:cBhvr>
                                        <p:cTn id="69" dur="500"/>
                                        <p:tgtEl>
                                          <p:spTgt spid="3179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P spid="31751" grpId="0"/>
      <p:bldP spid="31752" grpId="0"/>
      <p:bldP spid="31753" grpId="0" build="p"/>
      <p:bldP spid="31768" grpId="0" bldLvl="0" animBg="1"/>
      <p:bldP spid="10" grpId="0" build="p"/>
      <p:bldP spid="3179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0"/>
          <p:cNvSpPr>
            <a:spLocks noGrp="1"/>
          </p:cNvSpPr>
          <p:nvPr>
            <p:ph type="title"/>
          </p:nvPr>
        </p:nvSpPr>
        <p:spPr>
          <a:xfrm>
            <a:off x="695643" y="1411923"/>
            <a:ext cx="1512887" cy="441325"/>
          </a:xfrm>
        </p:spPr>
        <p:txBody>
          <a:bodyPr vert="horz" wrap="square" lIns="91440" tIns="45720" rIns="91440" bIns="45720" anchor="ctr" anchorCtr="0"/>
          <a:lstStyle/>
          <a:p>
            <a:pPr algn="l" eaLnBrk="1" hangingPunct="1"/>
            <a:r>
              <a:rPr lang="en-US" altLang="zh-CN" sz="2400" b="1">
                <a:solidFill>
                  <a:srgbClr val="FF0066"/>
                </a:solidFill>
                <a:latin typeface="宋体" panose="02010600030101010101" pitchFamily="2" charset="-122"/>
              </a:rPr>
              <a:t>[</a:t>
            </a:r>
            <a:r>
              <a:rPr lang="zh-CN" altLang="en-US" sz="2400" b="1" dirty="0">
                <a:solidFill>
                  <a:srgbClr val="FF0066"/>
                </a:solidFill>
                <a:latin typeface="Times New Roman" panose="02020603050405020304" pitchFamily="18" charset="0"/>
              </a:rPr>
              <a:t>例 </a:t>
            </a:r>
            <a:r>
              <a:rPr lang="en-US" altLang="zh-CN" sz="2400" b="1">
                <a:solidFill>
                  <a:srgbClr val="FF0066"/>
                </a:solidFill>
                <a:latin typeface="Times New Roman" panose="02020603050405020304" pitchFamily="18" charset="0"/>
              </a:rPr>
              <a:t>1</a:t>
            </a:r>
            <a:r>
              <a:rPr lang="en-US" altLang="zh-CN" sz="2400" b="1">
                <a:solidFill>
                  <a:srgbClr val="FF0066"/>
                </a:solidFill>
                <a:latin typeface="宋体" panose="02010600030101010101" pitchFamily="2" charset="-122"/>
              </a:rPr>
              <a:t>]</a:t>
            </a:r>
            <a:endParaRPr lang="zh-CN" altLang="en-US" sz="2400" dirty="0"/>
          </a:p>
        </p:txBody>
      </p:sp>
      <p:sp>
        <p:nvSpPr>
          <p:cNvPr id="32771" name="Text Box 2"/>
          <p:cNvSpPr txBox="1"/>
          <p:nvPr/>
        </p:nvSpPr>
        <p:spPr>
          <a:xfrm>
            <a:off x="572770" y="1325245"/>
            <a:ext cx="11054080" cy="1714500"/>
          </a:xfrm>
          <a:prstGeom prst="rect">
            <a:avLst/>
          </a:prstGeom>
          <a:noFill/>
          <a:ln w="9525">
            <a:noFill/>
          </a:ln>
        </p:spPr>
        <p:txBody>
          <a:bodyPr wrap="squar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zh-CN" altLang="en-US" sz="2400" b="1" dirty="0">
                <a:solidFill>
                  <a:srgbClr val="FF0066"/>
                </a:solidFill>
                <a:latin typeface="Times New Roman" panose="02020603050405020304" pitchFamily="18" charset="0"/>
              </a:rPr>
              <a:t>　　</a:t>
            </a:r>
            <a:r>
              <a:rPr lang="en-US" altLang="zh-CN" sz="2400" b="1">
                <a:solidFill>
                  <a:srgbClr val="FF0066"/>
                </a:solidFill>
                <a:latin typeface="宋体" panose="02010600030101010101" pitchFamily="2" charset="-122"/>
              </a:rPr>
              <a:t>　</a:t>
            </a:r>
            <a:r>
              <a:rPr lang="zh-CN" altLang="en-US" sz="2400" b="1" dirty="0">
                <a:latin typeface="Times New Roman" panose="02020603050405020304" pitchFamily="18" charset="0"/>
              </a:rPr>
              <a:t>图示为变阻器调节负载电阻 </a:t>
            </a: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L </a:t>
            </a:r>
            <a:r>
              <a:rPr lang="zh-CN" altLang="en-US" sz="2400" b="1" dirty="0">
                <a:latin typeface="Times New Roman" panose="02020603050405020304" pitchFamily="18" charset="0"/>
              </a:rPr>
              <a:t>两端电压的分压电路。 </a:t>
            </a: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L</a:t>
            </a:r>
            <a:r>
              <a:rPr lang="en-US" altLang="zh-CN" sz="2400" b="1">
                <a:latin typeface="Times New Roman" panose="02020603050405020304" pitchFamily="18" charset="0"/>
              </a:rPr>
              <a:t> = 50 </a:t>
            </a:r>
            <a:r>
              <a:rPr lang="en-US" altLang="zh-CN" sz="2400" b="1">
                <a:latin typeface="Times New Roman" panose="02020603050405020304" pitchFamily="18" charset="0"/>
                <a:sym typeface="Symbol" panose="05050102010706020507" pitchFamily="18" charset="2"/>
              </a:rPr>
              <a:t></a:t>
            </a:r>
            <a:r>
              <a:rPr lang="zh-CN" altLang="en-US" sz="2400" b="1" dirty="0">
                <a:latin typeface="Times New Roman" panose="02020603050405020304" pitchFamily="18" charset="0"/>
                <a:sym typeface="Symbol" panose="05050102010706020507" pitchFamily="18" charset="2"/>
              </a:rPr>
              <a:t>，</a:t>
            </a:r>
            <a:r>
              <a:rPr lang="en-US" altLang="zh-CN" sz="2400" b="1" i="1">
                <a:latin typeface="Times New Roman" panose="02020603050405020304" pitchFamily="18" charset="0"/>
                <a:sym typeface="Symbol" panose="05050102010706020507" pitchFamily="18" charset="2"/>
              </a:rPr>
              <a:t>U </a:t>
            </a:r>
            <a:r>
              <a:rPr lang="en-US" altLang="zh-CN" sz="2400" b="1">
                <a:latin typeface="Times New Roman" panose="02020603050405020304" pitchFamily="18" charset="0"/>
                <a:sym typeface="Symbol" panose="05050102010706020507" pitchFamily="18" charset="2"/>
              </a:rPr>
              <a:t>= 220 V </a:t>
            </a:r>
            <a:r>
              <a:rPr lang="zh-CN" altLang="en-US" sz="2400" b="1" dirty="0">
                <a:latin typeface="Times New Roman" panose="02020603050405020304" pitchFamily="18" charset="0"/>
                <a:sym typeface="Symbol" panose="05050102010706020507" pitchFamily="18" charset="2"/>
              </a:rPr>
              <a:t>。中间环节是变阻器，其规格是 </a:t>
            </a:r>
            <a:r>
              <a:rPr lang="en-US" altLang="zh-CN" sz="2400" b="1">
                <a:latin typeface="Times New Roman" panose="02020603050405020304" pitchFamily="18" charset="0"/>
                <a:sym typeface="Symbol" panose="05050102010706020507" pitchFamily="18" charset="2"/>
              </a:rPr>
              <a:t>100 </a:t>
            </a:r>
            <a:r>
              <a:rPr lang="zh-CN" altLang="en-US" sz="2400" b="1" dirty="0">
                <a:latin typeface="Times New Roman" panose="02020603050405020304" pitchFamily="18" charset="0"/>
                <a:sym typeface="Symbol" panose="05050102010706020507" pitchFamily="18" charset="2"/>
              </a:rPr>
              <a:t>、</a:t>
            </a:r>
            <a:r>
              <a:rPr lang="en-US" altLang="zh-CN" sz="2400" b="1">
                <a:latin typeface="Times New Roman" panose="02020603050405020304" pitchFamily="18" charset="0"/>
                <a:sym typeface="Symbol" panose="05050102010706020507" pitchFamily="18" charset="2"/>
              </a:rPr>
              <a:t>3 A</a:t>
            </a:r>
            <a:r>
              <a:rPr lang="zh-CN" altLang="en-US" sz="2400" b="1" dirty="0">
                <a:latin typeface="Times New Roman" panose="02020603050405020304" pitchFamily="18" charset="0"/>
                <a:sym typeface="Symbol" panose="05050102010706020507" pitchFamily="18" charset="2"/>
              </a:rPr>
              <a:t>。今把它平分为四段，在图上用 </a:t>
            </a:r>
            <a:r>
              <a:rPr lang="en-US" altLang="zh-CN" sz="2400" b="1">
                <a:latin typeface="Times New Roman" panose="02020603050405020304" pitchFamily="18" charset="0"/>
                <a:sym typeface="Symbol" panose="05050102010706020507" pitchFamily="18" charset="2"/>
              </a:rPr>
              <a:t>a, b, c, d, e </a:t>
            </a:r>
            <a:r>
              <a:rPr lang="zh-CN" altLang="en-US" sz="2400" b="1" dirty="0">
                <a:latin typeface="Times New Roman" panose="02020603050405020304" pitchFamily="18" charset="0"/>
                <a:sym typeface="Symbol" panose="05050102010706020507" pitchFamily="18" charset="2"/>
              </a:rPr>
              <a:t>点标出。求滑动点分别在 </a:t>
            </a:r>
            <a:r>
              <a:rPr lang="en-US" altLang="zh-CN" sz="2400" b="1">
                <a:latin typeface="Times New Roman" panose="02020603050405020304" pitchFamily="18" charset="0"/>
                <a:sym typeface="Symbol" panose="05050102010706020507" pitchFamily="18" charset="2"/>
              </a:rPr>
              <a:t>a, c, d, e </a:t>
            </a:r>
            <a:r>
              <a:rPr lang="zh-CN" altLang="en-US" sz="2400" b="1" dirty="0">
                <a:latin typeface="Times New Roman" panose="02020603050405020304" pitchFamily="18" charset="0"/>
                <a:sym typeface="Symbol" panose="05050102010706020507" pitchFamily="18" charset="2"/>
              </a:rPr>
              <a:t>时</a:t>
            </a:r>
            <a:r>
              <a:rPr lang="en-US" altLang="zh-CN" sz="2400" b="1">
                <a:latin typeface="Times New Roman" panose="02020603050405020304" pitchFamily="18" charset="0"/>
                <a:sym typeface="Symbol" panose="05050102010706020507" pitchFamily="18" charset="2"/>
              </a:rPr>
              <a:t>，</a:t>
            </a:r>
            <a:r>
              <a:rPr lang="zh-CN" altLang="en-US" sz="2400" b="1" dirty="0">
                <a:latin typeface="Times New Roman" panose="02020603050405020304" pitchFamily="18" charset="0"/>
                <a:sym typeface="Symbol" panose="05050102010706020507" pitchFamily="18" charset="2"/>
              </a:rPr>
              <a:t>负载和变阻器各段所通过的</a:t>
            </a:r>
            <a:r>
              <a:rPr lang="zh-CN" altLang="en-US" sz="2400" b="1" dirty="0">
                <a:latin typeface="Times New Roman" panose="02020603050405020304" pitchFamily="18" charset="0"/>
              </a:rPr>
              <a:t>电流及负载电压，并就流过变</a:t>
            </a:r>
            <a:r>
              <a:rPr lang="zh-CN" altLang="en-US" sz="2400" b="1" dirty="0">
                <a:latin typeface="Times New Roman" panose="02020603050405020304" pitchFamily="18" charset="0"/>
                <a:sym typeface="Symbol" panose="05050102010706020507" pitchFamily="18" charset="2"/>
              </a:rPr>
              <a:t>阻</a:t>
            </a:r>
            <a:r>
              <a:rPr lang="zh-CN" altLang="en-US" sz="2400" b="1" dirty="0">
                <a:latin typeface="Times New Roman" panose="02020603050405020304" pitchFamily="18" charset="0"/>
              </a:rPr>
              <a:t>器的电流与其额定电流比较说明使用时的安全问题。</a:t>
            </a:r>
          </a:p>
        </p:txBody>
      </p:sp>
      <p:sp>
        <p:nvSpPr>
          <p:cNvPr id="32772" name="Text Box 3"/>
          <p:cNvSpPr txBox="1"/>
          <p:nvPr/>
        </p:nvSpPr>
        <p:spPr>
          <a:xfrm>
            <a:off x="5922487" y="3428841"/>
            <a:ext cx="79629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0000FF"/>
                </a:solidFill>
                <a:latin typeface="宋体" panose="02010600030101010101" pitchFamily="2" charset="-122"/>
              </a:rPr>
              <a:t>[</a:t>
            </a:r>
            <a:r>
              <a:rPr lang="zh-CN" altLang="en-US" sz="2400" b="1" dirty="0">
                <a:solidFill>
                  <a:srgbClr val="0000FF"/>
                </a:solidFill>
                <a:latin typeface="宋体" panose="02010600030101010101" pitchFamily="2" charset="-122"/>
              </a:rPr>
              <a:t>解</a:t>
            </a:r>
            <a:r>
              <a:rPr lang="en-US" altLang="zh-CN" sz="2400" b="1">
                <a:solidFill>
                  <a:srgbClr val="0000FF"/>
                </a:solidFill>
                <a:latin typeface="宋体" panose="02010600030101010101" pitchFamily="2" charset="-122"/>
              </a:rPr>
              <a:t>]</a:t>
            </a:r>
          </a:p>
        </p:txBody>
      </p:sp>
      <p:sp>
        <p:nvSpPr>
          <p:cNvPr id="32773" name="Text Box 4"/>
          <p:cNvSpPr txBox="1"/>
          <p:nvPr/>
        </p:nvSpPr>
        <p:spPr>
          <a:xfrm>
            <a:off x="6283325" y="4038441"/>
            <a:ext cx="1290638"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L </a:t>
            </a:r>
            <a:r>
              <a:rPr lang="en-US" altLang="zh-CN" sz="2400">
                <a:latin typeface="Times New Roman" panose="02020603050405020304" pitchFamily="18" charset="0"/>
              </a:rPr>
              <a:t>=</a:t>
            </a:r>
            <a:r>
              <a:rPr lang="en-US" altLang="zh-CN" sz="2400" b="1">
                <a:latin typeface="Times New Roman" panose="02020603050405020304" pitchFamily="18" charset="0"/>
              </a:rPr>
              <a:t> 0</a:t>
            </a:r>
          </a:p>
        </p:txBody>
      </p:sp>
      <p:sp>
        <p:nvSpPr>
          <p:cNvPr id="32774" name="Text Box 5"/>
          <p:cNvSpPr txBox="1"/>
          <p:nvPr/>
        </p:nvSpPr>
        <p:spPr>
          <a:xfrm>
            <a:off x="7573963" y="4052729"/>
            <a:ext cx="1290637"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L</a:t>
            </a:r>
            <a:r>
              <a:rPr lang="en-US" altLang="zh-CN" sz="2400" b="1">
                <a:latin typeface="Times New Roman" panose="02020603050405020304" pitchFamily="18" charset="0"/>
              </a:rPr>
              <a:t> </a:t>
            </a:r>
            <a:r>
              <a:rPr lang="en-US" altLang="zh-CN" sz="2400">
                <a:latin typeface="Times New Roman" panose="02020603050405020304" pitchFamily="18" charset="0"/>
              </a:rPr>
              <a:t>=</a:t>
            </a:r>
            <a:r>
              <a:rPr lang="en-US" altLang="zh-CN" sz="2400" b="1">
                <a:latin typeface="Times New Roman" panose="02020603050405020304" pitchFamily="18" charset="0"/>
              </a:rPr>
              <a:t> 0</a:t>
            </a:r>
          </a:p>
        </p:txBody>
      </p:sp>
      <p:sp>
        <p:nvSpPr>
          <p:cNvPr id="32775" name="Text Box 6"/>
          <p:cNvSpPr txBox="1"/>
          <p:nvPr/>
        </p:nvSpPr>
        <p:spPr>
          <a:xfrm>
            <a:off x="6784023" y="3447891"/>
            <a:ext cx="186563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宋体" panose="02010600030101010101" pitchFamily="2" charset="-122"/>
              </a:rPr>
              <a:t>(</a:t>
            </a:r>
            <a:r>
              <a:rPr lang="en-US" altLang="zh-CN" sz="2400" b="1">
                <a:latin typeface="Times New Roman" panose="02020603050405020304" pitchFamily="18" charset="0"/>
              </a:rPr>
              <a:t>1</a:t>
            </a:r>
            <a:r>
              <a:rPr lang="en-US" altLang="zh-CN" sz="2400" b="1">
                <a:latin typeface="宋体" panose="02010600030101010101" pitchFamily="2" charset="-122"/>
              </a:rPr>
              <a:t>)</a:t>
            </a:r>
            <a:r>
              <a:rPr lang="zh-CN" altLang="en-US" sz="2400" b="1" dirty="0">
                <a:latin typeface="Times New Roman" panose="02020603050405020304" pitchFamily="18" charset="0"/>
              </a:rPr>
              <a:t>在 </a:t>
            </a:r>
            <a:r>
              <a:rPr lang="en-US" altLang="zh-CN" sz="2400" b="1">
                <a:latin typeface="Times New Roman" panose="02020603050405020304" pitchFamily="18" charset="0"/>
              </a:rPr>
              <a:t>a </a:t>
            </a:r>
            <a:r>
              <a:rPr lang="zh-CN" altLang="en-US" sz="2400" b="1" dirty="0">
                <a:latin typeface="Times New Roman" panose="02020603050405020304" pitchFamily="18" charset="0"/>
              </a:rPr>
              <a:t>点：</a:t>
            </a:r>
          </a:p>
        </p:txBody>
      </p:sp>
      <p:graphicFrame>
        <p:nvGraphicFramePr>
          <p:cNvPr id="32776" name="Object 8"/>
          <p:cNvGraphicFramePr>
            <a:graphicFrameLocks noChangeAspect="1"/>
          </p:cNvGraphicFramePr>
          <p:nvPr/>
        </p:nvGraphicFramePr>
        <p:xfrm>
          <a:off x="6311900" y="4709160"/>
          <a:ext cx="3417888" cy="895350"/>
        </p:xfrm>
        <a:graphic>
          <a:graphicData uri="http://schemas.openxmlformats.org/presentationml/2006/ole">
            <mc:AlternateContent xmlns:mc="http://schemas.openxmlformats.org/markup-compatibility/2006">
              <mc:Choice xmlns:v="urn:schemas-microsoft-com:vml" Requires="v">
                <p:oleObj r:id="rId2" imgW="1651000" imgH="444500" progId="Equation.DSMT4">
                  <p:embed/>
                </p:oleObj>
              </mc:Choice>
              <mc:Fallback>
                <p:oleObj r:id="rId2" imgW="1651000" imgH="444500" progId="Equation.DSMT4">
                  <p:embed/>
                  <p:pic>
                    <p:nvPicPr>
                      <p:cNvPr id="0" name="图片 3085"/>
                      <p:cNvPicPr/>
                      <p:nvPr/>
                    </p:nvPicPr>
                    <p:blipFill>
                      <a:blip r:embed="rId3"/>
                      <a:stretch>
                        <a:fillRect/>
                      </a:stretch>
                    </p:blipFill>
                    <p:spPr>
                      <a:xfrm>
                        <a:off x="6311900" y="4709160"/>
                        <a:ext cx="3417888" cy="895350"/>
                      </a:xfrm>
                      <a:prstGeom prst="rect">
                        <a:avLst/>
                      </a:prstGeom>
                      <a:noFill/>
                      <a:ln w="38100">
                        <a:noFill/>
                        <a:miter/>
                      </a:ln>
                    </p:spPr>
                  </p:pic>
                </p:oleObj>
              </mc:Fallback>
            </mc:AlternateContent>
          </a:graphicData>
        </a:graphic>
      </p:graphicFrame>
      <p:grpSp>
        <p:nvGrpSpPr>
          <p:cNvPr id="32777" name="Group 8"/>
          <p:cNvGrpSpPr/>
          <p:nvPr/>
        </p:nvGrpSpPr>
        <p:grpSpPr>
          <a:xfrm>
            <a:off x="2474913" y="3489961"/>
            <a:ext cx="3101975" cy="2536824"/>
            <a:chOff x="1" y="-1"/>
            <a:chExt cx="1954" cy="1598"/>
          </a:xfrm>
        </p:grpSpPr>
        <p:sp>
          <p:nvSpPr>
            <p:cNvPr id="32778" name="Line 9"/>
            <p:cNvSpPr/>
            <p:nvPr/>
          </p:nvSpPr>
          <p:spPr>
            <a:xfrm rot="-5400000">
              <a:off x="1337" y="560"/>
              <a:ext cx="0" cy="336"/>
            </a:xfrm>
            <a:prstGeom prst="line">
              <a:avLst/>
            </a:prstGeom>
            <a:ln w="38100" cap="flat" cmpd="sng">
              <a:solidFill>
                <a:schemeClr val="accent2"/>
              </a:solidFill>
              <a:prstDash val="solid"/>
              <a:headEnd type="none" w="med" len="med"/>
              <a:tailEnd type="stealth" w="med" len="lg"/>
            </a:ln>
          </p:spPr>
        </p:sp>
        <p:sp>
          <p:nvSpPr>
            <p:cNvPr id="32779" name="Text Box 10"/>
            <p:cNvSpPr txBox="1"/>
            <p:nvPr/>
          </p:nvSpPr>
          <p:spPr>
            <a:xfrm>
              <a:off x="1125" y="1010"/>
              <a:ext cx="398" cy="29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rPr>
                <a:t>R</a:t>
              </a:r>
              <a:r>
                <a:rPr lang="en-US" altLang="zh-CN" sz="2400" b="1" baseline="-25000">
                  <a:solidFill>
                    <a:schemeClr val="accent2"/>
                  </a:solidFill>
                  <a:latin typeface="Times New Roman" panose="02020603050405020304" pitchFamily="18" charset="0"/>
                </a:rPr>
                <a:t>L</a:t>
              </a:r>
            </a:p>
          </p:txBody>
        </p:sp>
        <p:sp>
          <p:nvSpPr>
            <p:cNvPr id="32780" name="Text Box 11"/>
            <p:cNvSpPr txBox="1"/>
            <p:nvPr/>
          </p:nvSpPr>
          <p:spPr>
            <a:xfrm>
              <a:off x="1557" y="1058"/>
              <a:ext cx="398" cy="29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rPr>
                <a:t>U</a:t>
              </a:r>
              <a:r>
                <a:rPr lang="en-US" altLang="zh-CN" sz="2400" b="1" baseline="-25000">
                  <a:solidFill>
                    <a:schemeClr val="accent2"/>
                  </a:solidFill>
                  <a:latin typeface="Times New Roman" panose="02020603050405020304" pitchFamily="18" charset="0"/>
                </a:rPr>
                <a:t>L</a:t>
              </a:r>
            </a:p>
          </p:txBody>
        </p:sp>
        <p:sp>
          <p:nvSpPr>
            <p:cNvPr id="32781" name="Rectangle 12"/>
            <p:cNvSpPr/>
            <p:nvPr/>
          </p:nvSpPr>
          <p:spPr>
            <a:xfrm>
              <a:off x="1192" y="386"/>
              <a:ext cx="273"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rPr>
                <a:t>I</a:t>
              </a:r>
              <a:r>
                <a:rPr lang="en-US" altLang="zh-CN" sz="2400" b="1" baseline="-25000">
                  <a:solidFill>
                    <a:schemeClr val="accent2"/>
                  </a:solidFill>
                  <a:latin typeface="Times New Roman" panose="02020603050405020304" pitchFamily="18" charset="0"/>
                </a:rPr>
                <a:t>L</a:t>
              </a:r>
            </a:p>
          </p:txBody>
        </p:sp>
        <p:sp>
          <p:nvSpPr>
            <p:cNvPr id="32782" name="Rectangle 13"/>
            <p:cNvSpPr/>
            <p:nvPr/>
          </p:nvSpPr>
          <p:spPr>
            <a:xfrm>
              <a:off x="1" y="644"/>
              <a:ext cx="254"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rPr>
                <a:t>U</a:t>
              </a:r>
              <a:endParaRPr lang="en-US" altLang="zh-CN" sz="2400" b="1">
                <a:solidFill>
                  <a:schemeClr val="accent2"/>
                </a:solidFill>
                <a:latin typeface="Times New Roman" panose="02020603050405020304" pitchFamily="18" charset="0"/>
              </a:endParaRPr>
            </a:p>
          </p:txBody>
        </p:sp>
        <p:sp>
          <p:nvSpPr>
            <p:cNvPr id="32783" name="Text Box 14"/>
            <p:cNvSpPr txBox="1"/>
            <p:nvPr/>
          </p:nvSpPr>
          <p:spPr>
            <a:xfrm>
              <a:off x="28" y="-1"/>
              <a:ext cx="225"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chemeClr val="accent2"/>
                  </a:solidFill>
                  <a:latin typeface="Times New Roman" panose="02020603050405020304" pitchFamily="18" charset="0"/>
                </a:rPr>
                <a:t>+</a:t>
              </a:r>
            </a:p>
          </p:txBody>
        </p:sp>
        <p:sp>
          <p:nvSpPr>
            <p:cNvPr id="32784" name="Text Box 15"/>
            <p:cNvSpPr txBox="1"/>
            <p:nvPr/>
          </p:nvSpPr>
          <p:spPr>
            <a:xfrm>
              <a:off x="23" y="1304"/>
              <a:ext cx="211"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chemeClr val="accent2"/>
                  </a:solidFill>
                  <a:latin typeface="Times New Roman" panose="02020603050405020304" pitchFamily="18" charset="0"/>
                </a:rPr>
                <a:t>–</a:t>
              </a:r>
            </a:p>
          </p:txBody>
        </p:sp>
        <p:sp>
          <p:nvSpPr>
            <p:cNvPr id="32785" name="Oval 16"/>
            <p:cNvSpPr/>
            <p:nvPr/>
          </p:nvSpPr>
          <p:spPr>
            <a:xfrm>
              <a:off x="65" y="1549"/>
              <a:ext cx="48" cy="4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32786" name="Oval 17"/>
            <p:cNvSpPr/>
            <p:nvPr/>
          </p:nvSpPr>
          <p:spPr>
            <a:xfrm>
              <a:off x="65" y="16"/>
              <a:ext cx="48" cy="4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32787" name="未知"/>
            <p:cNvSpPr/>
            <p:nvPr/>
          </p:nvSpPr>
          <p:spPr>
            <a:xfrm>
              <a:off x="123" y="41"/>
              <a:ext cx="624" cy="288"/>
            </a:xfrm>
            <a:custGeom>
              <a:avLst/>
              <a:gdLst>
                <a:gd name="txL" fmla="*/ 0 w 624"/>
                <a:gd name="txT" fmla="*/ 0 h 288"/>
                <a:gd name="txR" fmla="*/ 624 w 624"/>
                <a:gd name="txB" fmla="*/ 288 h 288"/>
              </a:gdLst>
              <a:ahLst/>
              <a:cxnLst>
                <a:cxn ang="0">
                  <a:pos x="0" y="0"/>
                </a:cxn>
                <a:cxn ang="0">
                  <a:pos x="624" y="0"/>
                </a:cxn>
                <a:cxn ang="0">
                  <a:pos x="624" y="288"/>
                </a:cxn>
              </a:cxnLst>
              <a:rect l="txL" t="txT" r="txR" b="txB"/>
              <a:pathLst>
                <a:path w="624" h="288">
                  <a:moveTo>
                    <a:pt x="0" y="0"/>
                  </a:moveTo>
                  <a:lnTo>
                    <a:pt x="624" y="0"/>
                  </a:lnTo>
                  <a:lnTo>
                    <a:pt x="624" y="288"/>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32788" name="Rectangle 19"/>
            <p:cNvSpPr/>
            <p:nvPr/>
          </p:nvSpPr>
          <p:spPr>
            <a:xfrm>
              <a:off x="651" y="329"/>
              <a:ext cx="192" cy="960"/>
            </a:xfrm>
            <a:prstGeom prst="rect">
              <a:avLst/>
            </a:prstGeom>
            <a:solidFill>
              <a:srgbClr val="EBFBB9"/>
            </a:solidFill>
            <a:ln w="38100" cap="flat" cmpd="sng">
              <a:solidFill>
                <a:srgbClr val="00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32789" name="Text Box 20"/>
            <p:cNvSpPr txBox="1"/>
            <p:nvPr/>
          </p:nvSpPr>
          <p:spPr>
            <a:xfrm>
              <a:off x="431" y="1067"/>
              <a:ext cx="211"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a</a:t>
              </a:r>
            </a:p>
          </p:txBody>
        </p:sp>
        <p:sp>
          <p:nvSpPr>
            <p:cNvPr id="32790" name="Text Box 21"/>
            <p:cNvSpPr txBox="1"/>
            <p:nvPr/>
          </p:nvSpPr>
          <p:spPr>
            <a:xfrm>
              <a:off x="445" y="851"/>
              <a:ext cx="222"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b</a:t>
              </a:r>
            </a:p>
          </p:txBody>
        </p:sp>
        <p:sp>
          <p:nvSpPr>
            <p:cNvPr id="32791" name="Text Box 22"/>
            <p:cNvSpPr txBox="1"/>
            <p:nvPr/>
          </p:nvSpPr>
          <p:spPr>
            <a:xfrm>
              <a:off x="442" y="599"/>
              <a:ext cx="200"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c</a:t>
              </a:r>
            </a:p>
          </p:txBody>
        </p:sp>
        <p:sp>
          <p:nvSpPr>
            <p:cNvPr id="32792" name="Text Box 23"/>
            <p:cNvSpPr txBox="1"/>
            <p:nvPr/>
          </p:nvSpPr>
          <p:spPr>
            <a:xfrm>
              <a:off x="421" y="395"/>
              <a:ext cx="222"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d</a:t>
              </a:r>
            </a:p>
          </p:txBody>
        </p:sp>
        <p:sp>
          <p:nvSpPr>
            <p:cNvPr id="32793" name="Text Box 24"/>
            <p:cNvSpPr txBox="1"/>
            <p:nvPr/>
          </p:nvSpPr>
          <p:spPr>
            <a:xfrm>
              <a:off x="430" y="191"/>
              <a:ext cx="200"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e</a:t>
              </a:r>
            </a:p>
          </p:txBody>
        </p:sp>
        <p:sp>
          <p:nvSpPr>
            <p:cNvPr id="32794" name="Line 25"/>
            <p:cNvSpPr/>
            <p:nvPr/>
          </p:nvSpPr>
          <p:spPr>
            <a:xfrm>
              <a:off x="651" y="569"/>
              <a:ext cx="96" cy="0"/>
            </a:xfrm>
            <a:prstGeom prst="line">
              <a:avLst/>
            </a:prstGeom>
            <a:ln w="38100" cap="flat" cmpd="sng">
              <a:solidFill>
                <a:srgbClr val="FF0066"/>
              </a:solidFill>
              <a:prstDash val="solid"/>
              <a:headEnd type="none" w="med" len="med"/>
              <a:tailEnd type="none" w="med" len="med"/>
            </a:ln>
          </p:spPr>
        </p:sp>
        <p:sp>
          <p:nvSpPr>
            <p:cNvPr id="32795" name="Line 26"/>
            <p:cNvSpPr/>
            <p:nvPr/>
          </p:nvSpPr>
          <p:spPr>
            <a:xfrm>
              <a:off x="651" y="1049"/>
              <a:ext cx="96" cy="0"/>
            </a:xfrm>
            <a:prstGeom prst="line">
              <a:avLst/>
            </a:prstGeom>
            <a:ln w="38100" cap="flat" cmpd="sng">
              <a:solidFill>
                <a:srgbClr val="FF0066"/>
              </a:solidFill>
              <a:prstDash val="solid"/>
              <a:headEnd type="none" w="med" len="med"/>
              <a:tailEnd type="none" w="med" len="med"/>
            </a:ln>
          </p:spPr>
        </p:sp>
        <p:sp>
          <p:nvSpPr>
            <p:cNvPr id="32796" name="Line 27"/>
            <p:cNvSpPr/>
            <p:nvPr/>
          </p:nvSpPr>
          <p:spPr>
            <a:xfrm>
              <a:off x="651" y="809"/>
              <a:ext cx="96" cy="0"/>
            </a:xfrm>
            <a:prstGeom prst="line">
              <a:avLst/>
            </a:prstGeom>
            <a:ln w="38100" cap="flat" cmpd="sng">
              <a:solidFill>
                <a:srgbClr val="FF0066"/>
              </a:solidFill>
              <a:prstDash val="solid"/>
              <a:headEnd type="none" w="med" len="med"/>
              <a:tailEnd type="none" w="med" len="med"/>
            </a:ln>
          </p:spPr>
        </p:sp>
        <p:sp>
          <p:nvSpPr>
            <p:cNvPr id="32797" name="未知"/>
            <p:cNvSpPr/>
            <p:nvPr/>
          </p:nvSpPr>
          <p:spPr>
            <a:xfrm flipV="1">
              <a:off x="123" y="1289"/>
              <a:ext cx="624" cy="288"/>
            </a:xfrm>
            <a:custGeom>
              <a:avLst/>
              <a:gdLst>
                <a:gd name="txL" fmla="*/ 0 w 624"/>
                <a:gd name="txT" fmla="*/ 0 h 288"/>
                <a:gd name="txR" fmla="*/ 624 w 624"/>
                <a:gd name="txB" fmla="*/ 288 h 288"/>
              </a:gdLst>
              <a:ahLst/>
              <a:cxnLst>
                <a:cxn ang="0">
                  <a:pos x="0" y="0"/>
                </a:cxn>
                <a:cxn ang="0">
                  <a:pos x="624" y="0"/>
                </a:cxn>
                <a:cxn ang="0">
                  <a:pos x="624" y="288"/>
                </a:cxn>
              </a:cxnLst>
              <a:rect l="txL" t="txT" r="txR" b="txB"/>
              <a:pathLst>
                <a:path w="624" h="288">
                  <a:moveTo>
                    <a:pt x="0" y="0"/>
                  </a:moveTo>
                  <a:lnTo>
                    <a:pt x="624" y="0"/>
                  </a:lnTo>
                  <a:lnTo>
                    <a:pt x="624" y="288"/>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32798" name="未知"/>
            <p:cNvSpPr/>
            <p:nvPr/>
          </p:nvSpPr>
          <p:spPr>
            <a:xfrm>
              <a:off x="747" y="809"/>
              <a:ext cx="768" cy="768"/>
            </a:xfrm>
            <a:custGeom>
              <a:avLst/>
              <a:gdLst>
                <a:gd name="txL" fmla="*/ 0 w 768"/>
                <a:gd name="txT" fmla="*/ 0 h 768"/>
                <a:gd name="txR" fmla="*/ 768 w 768"/>
                <a:gd name="txB" fmla="*/ 768 h 768"/>
              </a:gdLst>
              <a:ahLst/>
              <a:cxnLst>
                <a:cxn ang="0">
                  <a:pos x="0" y="768"/>
                </a:cxn>
                <a:cxn ang="0">
                  <a:pos x="768" y="768"/>
                </a:cxn>
                <a:cxn ang="0">
                  <a:pos x="768" y="0"/>
                </a:cxn>
              </a:cxnLst>
              <a:rect l="txL" t="txT" r="txR" b="txB"/>
              <a:pathLst>
                <a:path w="768" h="768">
                  <a:moveTo>
                    <a:pt x="0" y="768"/>
                  </a:moveTo>
                  <a:lnTo>
                    <a:pt x="768" y="768"/>
                  </a:lnTo>
                  <a:lnTo>
                    <a:pt x="768" y="0"/>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useBgFill="1">
          <p:nvSpPr>
            <p:cNvPr id="32799" name="Rectangle 30"/>
            <p:cNvSpPr/>
            <p:nvPr/>
          </p:nvSpPr>
          <p:spPr>
            <a:xfrm rot="-5400000">
              <a:off x="1371" y="1145"/>
              <a:ext cx="288"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nvGrpSpPr>
            <p:cNvPr id="32800" name="Group 31"/>
            <p:cNvGrpSpPr/>
            <p:nvPr/>
          </p:nvGrpSpPr>
          <p:grpSpPr>
            <a:xfrm>
              <a:off x="1630" y="770"/>
              <a:ext cx="225" cy="818"/>
              <a:chOff x="0" y="-1"/>
              <a:chExt cx="225" cy="818"/>
            </a:xfrm>
          </p:grpSpPr>
          <p:sp>
            <p:nvSpPr>
              <p:cNvPr id="32804" name="Text Box 32"/>
              <p:cNvSpPr txBox="1"/>
              <p:nvPr/>
            </p:nvSpPr>
            <p:spPr>
              <a:xfrm>
                <a:off x="0" y="-1"/>
                <a:ext cx="225"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chemeClr val="accent2"/>
                    </a:solidFill>
                    <a:latin typeface="Times New Roman" panose="02020603050405020304" pitchFamily="18" charset="0"/>
                  </a:rPr>
                  <a:t>+</a:t>
                </a:r>
              </a:p>
            </p:txBody>
          </p:sp>
          <p:sp>
            <p:nvSpPr>
              <p:cNvPr id="32805" name="Text Box 33"/>
              <p:cNvSpPr txBox="1"/>
              <p:nvPr/>
            </p:nvSpPr>
            <p:spPr>
              <a:xfrm>
                <a:off x="11" y="527"/>
                <a:ext cx="211"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chemeClr val="accent2"/>
                    </a:solidFill>
                    <a:latin typeface="Times New Roman" panose="02020603050405020304" pitchFamily="18" charset="0"/>
                  </a:rPr>
                  <a:t>–</a:t>
                </a:r>
              </a:p>
            </p:txBody>
          </p:sp>
        </p:grpSp>
        <p:sp>
          <p:nvSpPr>
            <p:cNvPr id="32801" name="Line 34"/>
            <p:cNvSpPr/>
            <p:nvPr/>
          </p:nvSpPr>
          <p:spPr>
            <a:xfrm>
              <a:off x="857" y="1280"/>
              <a:ext cx="288" cy="0"/>
            </a:xfrm>
            <a:prstGeom prst="line">
              <a:avLst/>
            </a:prstGeom>
            <a:ln w="38100">
              <a:headEnd type="stealth" w="med" len="med"/>
              <a:tailEnd type="none" w="med" len="med"/>
            </a:ln>
          </p:spPr>
          <p:style>
            <a:lnRef idx="3">
              <a:schemeClr val="dk1"/>
            </a:lnRef>
            <a:fillRef idx="0">
              <a:schemeClr val="dk1"/>
            </a:fillRef>
            <a:effectRef idx="2">
              <a:schemeClr val="dk1"/>
            </a:effectRef>
            <a:fontRef idx="minor">
              <a:schemeClr val="tx1"/>
            </a:fontRef>
          </p:style>
        </p:sp>
        <p:sp>
          <p:nvSpPr>
            <p:cNvPr id="32802" name="Line 35"/>
            <p:cNvSpPr/>
            <p:nvPr/>
          </p:nvSpPr>
          <p:spPr>
            <a:xfrm>
              <a:off x="1133" y="812"/>
              <a:ext cx="384" cy="0"/>
            </a:xfrm>
            <a:prstGeom prst="line">
              <a:avLst/>
            </a:prstGeom>
            <a:ln w="38100" cap="flat" cmpd="sng">
              <a:solidFill>
                <a:schemeClr val="tx1"/>
              </a:solidFill>
              <a:prstDash val="solid"/>
              <a:headEnd type="none" w="med" len="med"/>
              <a:tailEnd type="none" w="med" len="med"/>
            </a:ln>
          </p:spPr>
        </p:sp>
        <p:sp>
          <p:nvSpPr>
            <p:cNvPr id="32803" name="Line 36"/>
            <p:cNvSpPr/>
            <p:nvPr/>
          </p:nvSpPr>
          <p:spPr>
            <a:xfrm>
              <a:off x="1139" y="806"/>
              <a:ext cx="0" cy="480"/>
            </a:xfrm>
            <a:prstGeom prst="line">
              <a:avLst/>
            </a:prstGeom>
            <a:ln w="38100" cap="flat" cmpd="sng">
              <a:solidFill>
                <a:schemeClr val="tx1"/>
              </a:solidFill>
              <a:prstDash val="solid"/>
              <a:headEnd type="none" w="med" len="med"/>
              <a:tailEnd type="none" w="med" len="med"/>
            </a:ln>
          </p:spPr>
        </p:sp>
      </p:gr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772"/>
                                        </p:tgtEl>
                                        <p:attrNameLst>
                                          <p:attrName>style.visibility</p:attrName>
                                        </p:attrNameLst>
                                      </p:cBhvr>
                                      <p:to>
                                        <p:strVal val="visible"/>
                                      </p:to>
                                    </p:set>
                                    <p:animEffect transition="in" filter="wipe(left)">
                                      <p:cBhvr>
                                        <p:cTn id="7" dur="500"/>
                                        <p:tgtEl>
                                          <p:spTgt spid="327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775"/>
                                        </p:tgtEl>
                                        <p:attrNameLst>
                                          <p:attrName>style.visibility</p:attrName>
                                        </p:attrNameLst>
                                      </p:cBhvr>
                                      <p:to>
                                        <p:strVal val="visible"/>
                                      </p:to>
                                    </p:set>
                                    <p:animEffect transition="in" filter="wipe(left)">
                                      <p:cBhvr>
                                        <p:cTn id="12" dur="500"/>
                                        <p:tgtEl>
                                          <p:spTgt spid="327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773"/>
                                        </p:tgtEl>
                                        <p:attrNameLst>
                                          <p:attrName>style.visibility</p:attrName>
                                        </p:attrNameLst>
                                      </p:cBhvr>
                                      <p:to>
                                        <p:strVal val="visible"/>
                                      </p:to>
                                    </p:set>
                                    <p:animEffect transition="in" filter="wipe(left)">
                                      <p:cBhvr>
                                        <p:cTn id="17" dur="500"/>
                                        <p:tgtEl>
                                          <p:spTgt spid="3277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774"/>
                                        </p:tgtEl>
                                        <p:attrNameLst>
                                          <p:attrName>style.visibility</p:attrName>
                                        </p:attrNameLst>
                                      </p:cBhvr>
                                      <p:to>
                                        <p:strVal val="visible"/>
                                      </p:to>
                                    </p:set>
                                    <p:animEffect transition="in" filter="wipe(left)">
                                      <p:cBhvr>
                                        <p:cTn id="22" dur="500"/>
                                        <p:tgtEl>
                                          <p:spTgt spid="3277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2776"/>
                                        </p:tgtEl>
                                        <p:attrNameLst>
                                          <p:attrName>style.visibility</p:attrName>
                                        </p:attrNameLst>
                                      </p:cBhvr>
                                      <p:to>
                                        <p:strVal val="visible"/>
                                      </p:to>
                                    </p:set>
                                    <p:animEffect transition="in" filter="wipe(left)">
                                      <p:cBhvr>
                                        <p:cTn id="27" dur="500"/>
                                        <p:tgtEl>
                                          <p:spTgt spid="32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p:bldP spid="32773" grpId="0"/>
      <p:bldP spid="32774" grpId="0"/>
      <p:bldP spid="3277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4" name="Group 2"/>
          <p:cNvGrpSpPr/>
          <p:nvPr/>
        </p:nvGrpSpPr>
        <p:grpSpPr>
          <a:xfrm>
            <a:off x="2058988" y="1878331"/>
            <a:ext cx="3073400" cy="2536824"/>
            <a:chOff x="1" y="-1"/>
            <a:chExt cx="1936" cy="1598"/>
          </a:xfrm>
        </p:grpSpPr>
        <p:sp>
          <p:nvSpPr>
            <p:cNvPr id="33803" name="Line 3"/>
            <p:cNvSpPr/>
            <p:nvPr/>
          </p:nvSpPr>
          <p:spPr>
            <a:xfrm rot="-5400000">
              <a:off x="1262" y="560"/>
              <a:ext cx="0" cy="336"/>
            </a:xfrm>
            <a:prstGeom prst="line">
              <a:avLst/>
            </a:prstGeom>
            <a:ln w="38100" cap="flat" cmpd="sng">
              <a:solidFill>
                <a:schemeClr val="accent2"/>
              </a:solidFill>
              <a:prstDash val="solid"/>
              <a:headEnd type="none" w="med" len="med"/>
              <a:tailEnd type="stealth" w="med" len="lg"/>
            </a:ln>
          </p:spPr>
        </p:sp>
        <p:sp>
          <p:nvSpPr>
            <p:cNvPr id="33804" name="Text Box 4"/>
            <p:cNvSpPr txBox="1"/>
            <p:nvPr/>
          </p:nvSpPr>
          <p:spPr>
            <a:xfrm>
              <a:off x="1539" y="1031"/>
              <a:ext cx="398" cy="29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rPr>
                <a:t>R</a:t>
              </a:r>
              <a:r>
                <a:rPr lang="en-US" altLang="zh-CN" sz="2400" b="1" baseline="-25000">
                  <a:solidFill>
                    <a:schemeClr val="accent2"/>
                  </a:solidFill>
                  <a:latin typeface="Times New Roman" panose="02020603050405020304" pitchFamily="18" charset="0"/>
                </a:rPr>
                <a:t>L</a:t>
              </a:r>
            </a:p>
          </p:txBody>
        </p:sp>
        <p:sp>
          <p:nvSpPr>
            <p:cNvPr id="33805" name="Text Box 5"/>
            <p:cNvSpPr txBox="1"/>
            <p:nvPr/>
          </p:nvSpPr>
          <p:spPr>
            <a:xfrm>
              <a:off x="949" y="1019"/>
              <a:ext cx="398" cy="29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rPr>
                <a:t>U</a:t>
              </a:r>
              <a:r>
                <a:rPr lang="en-US" altLang="zh-CN" sz="2400" b="1" baseline="-25000">
                  <a:solidFill>
                    <a:schemeClr val="accent2"/>
                  </a:solidFill>
                  <a:latin typeface="Times New Roman" panose="02020603050405020304" pitchFamily="18" charset="0"/>
                </a:rPr>
                <a:t>L</a:t>
              </a:r>
            </a:p>
          </p:txBody>
        </p:sp>
        <p:sp>
          <p:nvSpPr>
            <p:cNvPr id="33806" name="Rectangle 6"/>
            <p:cNvSpPr/>
            <p:nvPr/>
          </p:nvSpPr>
          <p:spPr>
            <a:xfrm>
              <a:off x="1122" y="380"/>
              <a:ext cx="273"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rPr>
                <a:t>I</a:t>
              </a:r>
              <a:r>
                <a:rPr lang="en-US" altLang="zh-CN" sz="2400" b="1" baseline="-25000">
                  <a:solidFill>
                    <a:schemeClr val="accent2"/>
                  </a:solidFill>
                  <a:latin typeface="Times New Roman" panose="02020603050405020304" pitchFamily="18" charset="0"/>
                </a:rPr>
                <a:t>L</a:t>
              </a:r>
            </a:p>
          </p:txBody>
        </p:sp>
        <p:sp>
          <p:nvSpPr>
            <p:cNvPr id="33807" name="Rectangle 7"/>
            <p:cNvSpPr/>
            <p:nvPr/>
          </p:nvSpPr>
          <p:spPr>
            <a:xfrm>
              <a:off x="1" y="644"/>
              <a:ext cx="254"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rPr>
                <a:t>U</a:t>
              </a:r>
              <a:endParaRPr lang="en-US" altLang="zh-CN" sz="2400" b="1">
                <a:solidFill>
                  <a:schemeClr val="accent2"/>
                </a:solidFill>
                <a:latin typeface="Times New Roman" panose="02020603050405020304" pitchFamily="18" charset="0"/>
              </a:endParaRPr>
            </a:p>
          </p:txBody>
        </p:sp>
        <p:sp>
          <p:nvSpPr>
            <p:cNvPr id="33808" name="Text Box 8"/>
            <p:cNvSpPr txBox="1"/>
            <p:nvPr/>
          </p:nvSpPr>
          <p:spPr>
            <a:xfrm>
              <a:off x="28" y="-1"/>
              <a:ext cx="225"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chemeClr val="accent2"/>
                  </a:solidFill>
                  <a:latin typeface="Times New Roman" panose="02020603050405020304" pitchFamily="18" charset="0"/>
                </a:rPr>
                <a:t>+</a:t>
              </a:r>
            </a:p>
          </p:txBody>
        </p:sp>
        <p:sp>
          <p:nvSpPr>
            <p:cNvPr id="33809" name="Text Box 9"/>
            <p:cNvSpPr txBox="1"/>
            <p:nvPr/>
          </p:nvSpPr>
          <p:spPr>
            <a:xfrm>
              <a:off x="23" y="1304"/>
              <a:ext cx="211"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chemeClr val="accent2"/>
                  </a:solidFill>
                  <a:latin typeface="Times New Roman" panose="02020603050405020304" pitchFamily="18" charset="0"/>
                </a:rPr>
                <a:t>–</a:t>
              </a:r>
            </a:p>
          </p:txBody>
        </p:sp>
        <p:sp>
          <p:nvSpPr>
            <p:cNvPr id="33810" name="Oval 10"/>
            <p:cNvSpPr/>
            <p:nvPr/>
          </p:nvSpPr>
          <p:spPr>
            <a:xfrm>
              <a:off x="65" y="1549"/>
              <a:ext cx="48" cy="4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33811" name="Oval 11"/>
            <p:cNvSpPr/>
            <p:nvPr/>
          </p:nvSpPr>
          <p:spPr>
            <a:xfrm>
              <a:off x="65" y="16"/>
              <a:ext cx="48" cy="4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33812" name="未知"/>
            <p:cNvSpPr/>
            <p:nvPr/>
          </p:nvSpPr>
          <p:spPr>
            <a:xfrm>
              <a:off x="123" y="41"/>
              <a:ext cx="624" cy="288"/>
            </a:xfrm>
            <a:custGeom>
              <a:avLst/>
              <a:gdLst>
                <a:gd name="txL" fmla="*/ 0 w 624"/>
                <a:gd name="txT" fmla="*/ 0 h 288"/>
                <a:gd name="txR" fmla="*/ 624 w 624"/>
                <a:gd name="txB" fmla="*/ 288 h 288"/>
              </a:gdLst>
              <a:ahLst/>
              <a:cxnLst>
                <a:cxn ang="0">
                  <a:pos x="0" y="0"/>
                </a:cxn>
                <a:cxn ang="0">
                  <a:pos x="624" y="0"/>
                </a:cxn>
                <a:cxn ang="0">
                  <a:pos x="624" y="288"/>
                </a:cxn>
              </a:cxnLst>
              <a:rect l="txL" t="txT" r="txR" b="txB"/>
              <a:pathLst>
                <a:path w="624" h="288">
                  <a:moveTo>
                    <a:pt x="0" y="0"/>
                  </a:moveTo>
                  <a:lnTo>
                    <a:pt x="624" y="0"/>
                  </a:lnTo>
                  <a:lnTo>
                    <a:pt x="624" y="288"/>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33813" name="Rectangle 13"/>
            <p:cNvSpPr/>
            <p:nvPr/>
          </p:nvSpPr>
          <p:spPr>
            <a:xfrm>
              <a:off x="651" y="329"/>
              <a:ext cx="192" cy="960"/>
            </a:xfrm>
            <a:prstGeom prst="rect">
              <a:avLst/>
            </a:prstGeom>
            <a:solidFill>
              <a:srgbClr val="EBFBB9"/>
            </a:solidFill>
            <a:ln w="38100" cap="flat" cmpd="sng">
              <a:solidFill>
                <a:srgbClr val="00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33814" name="Text Box 14"/>
            <p:cNvSpPr txBox="1"/>
            <p:nvPr/>
          </p:nvSpPr>
          <p:spPr>
            <a:xfrm>
              <a:off x="431" y="1067"/>
              <a:ext cx="211"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a</a:t>
              </a:r>
            </a:p>
          </p:txBody>
        </p:sp>
        <p:sp>
          <p:nvSpPr>
            <p:cNvPr id="33815" name="Text Box 15"/>
            <p:cNvSpPr txBox="1"/>
            <p:nvPr/>
          </p:nvSpPr>
          <p:spPr>
            <a:xfrm>
              <a:off x="445" y="851"/>
              <a:ext cx="222"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b</a:t>
              </a:r>
            </a:p>
          </p:txBody>
        </p:sp>
        <p:sp>
          <p:nvSpPr>
            <p:cNvPr id="33816" name="Text Box 16"/>
            <p:cNvSpPr txBox="1"/>
            <p:nvPr/>
          </p:nvSpPr>
          <p:spPr>
            <a:xfrm>
              <a:off x="442" y="599"/>
              <a:ext cx="200"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c</a:t>
              </a:r>
            </a:p>
          </p:txBody>
        </p:sp>
        <p:sp>
          <p:nvSpPr>
            <p:cNvPr id="33817" name="Text Box 17"/>
            <p:cNvSpPr txBox="1"/>
            <p:nvPr/>
          </p:nvSpPr>
          <p:spPr>
            <a:xfrm>
              <a:off x="421" y="395"/>
              <a:ext cx="222"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d</a:t>
              </a:r>
            </a:p>
          </p:txBody>
        </p:sp>
        <p:sp>
          <p:nvSpPr>
            <p:cNvPr id="33818" name="Text Box 18"/>
            <p:cNvSpPr txBox="1"/>
            <p:nvPr/>
          </p:nvSpPr>
          <p:spPr>
            <a:xfrm>
              <a:off x="430" y="191"/>
              <a:ext cx="200"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e</a:t>
              </a:r>
            </a:p>
          </p:txBody>
        </p:sp>
        <p:sp>
          <p:nvSpPr>
            <p:cNvPr id="33819" name="Line 19"/>
            <p:cNvSpPr/>
            <p:nvPr/>
          </p:nvSpPr>
          <p:spPr>
            <a:xfrm>
              <a:off x="651" y="569"/>
              <a:ext cx="96" cy="0"/>
            </a:xfrm>
            <a:prstGeom prst="line">
              <a:avLst/>
            </a:prstGeom>
            <a:ln w="38100" cap="flat" cmpd="sng">
              <a:solidFill>
                <a:srgbClr val="FF0066"/>
              </a:solidFill>
              <a:prstDash val="solid"/>
              <a:headEnd type="none" w="med" len="med"/>
              <a:tailEnd type="none" w="med" len="med"/>
            </a:ln>
          </p:spPr>
        </p:sp>
        <p:sp>
          <p:nvSpPr>
            <p:cNvPr id="33820" name="Line 20"/>
            <p:cNvSpPr/>
            <p:nvPr/>
          </p:nvSpPr>
          <p:spPr>
            <a:xfrm>
              <a:off x="651" y="1049"/>
              <a:ext cx="96" cy="0"/>
            </a:xfrm>
            <a:prstGeom prst="line">
              <a:avLst/>
            </a:prstGeom>
            <a:ln w="38100" cap="flat" cmpd="sng">
              <a:solidFill>
                <a:srgbClr val="FF0066"/>
              </a:solidFill>
              <a:prstDash val="solid"/>
              <a:headEnd type="none" w="med" len="med"/>
              <a:tailEnd type="none" w="med" len="med"/>
            </a:ln>
          </p:spPr>
        </p:sp>
        <p:sp>
          <p:nvSpPr>
            <p:cNvPr id="33821" name="Line 21"/>
            <p:cNvSpPr/>
            <p:nvPr/>
          </p:nvSpPr>
          <p:spPr>
            <a:xfrm>
              <a:off x="651" y="809"/>
              <a:ext cx="96" cy="0"/>
            </a:xfrm>
            <a:prstGeom prst="line">
              <a:avLst/>
            </a:prstGeom>
            <a:ln w="38100" cap="flat" cmpd="sng">
              <a:solidFill>
                <a:srgbClr val="FF0066"/>
              </a:solidFill>
              <a:prstDash val="solid"/>
              <a:headEnd type="none" w="med" len="med"/>
              <a:tailEnd type="none" w="med" len="med"/>
            </a:ln>
          </p:spPr>
        </p:sp>
        <p:sp>
          <p:nvSpPr>
            <p:cNvPr id="33822" name="未知"/>
            <p:cNvSpPr/>
            <p:nvPr/>
          </p:nvSpPr>
          <p:spPr>
            <a:xfrm flipV="1">
              <a:off x="123" y="1289"/>
              <a:ext cx="624" cy="288"/>
            </a:xfrm>
            <a:custGeom>
              <a:avLst/>
              <a:gdLst>
                <a:gd name="txL" fmla="*/ 0 w 624"/>
                <a:gd name="txT" fmla="*/ 0 h 288"/>
                <a:gd name="txR" fmla="*/ 624 w 624"/>
                <a:gd name="txB" fmla="*/ 288 h 288"/>
              </a:gdLst>
              <a:ahLst/>
              <a:cxnLst>
                <a:cxn ang="0">
                  <a:pos x="0" y="0"/>
                </a:cxn>
                <a:cxn ang="0">
                  <a:pos x="624" y="0"/>
                </a:cxn>
                <a:cxn ang="0">
                  <a:pos x="624" y="288"/>
                </a:cxn>
              </a:cxnLst>
              <a:rect l="txL" t="txT" r="txR" b="txB"/>
              <a:pathLst>
                <a:path w="624" h="288">
                  <a:moveTo>
                    <a:pt x="0" y="0"/>
                  </a:moveTo>
                  <a:lnTo>
                    <a:pt x="624" y="0"/>
                  </a:lnTo>
                  <a:lnTo>
                    <a:pt x="624" y="288"/>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33823" name="未知"/>
            <p:cNvSpPr/>
            <p:nvPr/>
          </p:nvSpPr>
          <p:spPr>
            <a:xfrm>
              <a:off x="747" y="809"/>
              <a:ext cx="768" cy="768"/>
            </a:xfrm>
            <a:custGeom>
              <a:avLst/>
              <a:gdLst>
                <a:gd name="txL" fmla="*/ 0 w 768"/>
                <a:gd name="txT" fmla="*/ 0 h 768"/>
                <a:gd name="txR" fmla="*/ 768 w 768"/>
                <a:gd name="txB" fmla="*/ 768 h 768"/>
              </a:gdLst>
              <a:ahLst/>
              <a:cxnLst>
                <a:cxn ang="0">
                  <a:pos x="0" y="768"/>
                </a:cxn>
                <a:cxn ang="0">
                  <a:pos x="768" y="768"/>
                </a:cxn>
                <a:cxn ang="0">
                  <a:pos x="768" y="0"/>
                </a:cxn>
              </a:cxnLst>
              <a:rect l="txL" t="txT" r="txR" b="txB"/>
              <a:pathLst>
                <a:path w="768" h="768">
                  <a:moveTo>
                    <a:pt x="0" y="768"/>
                  </a:moveTo>
                  <a:lnTo>
                    <a:pt x="768" y="768"/>
                  </a:lnTo>
                  <a:lnTo>
                    <a:pt x="768" y="0"/>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33824" name="Line 24"/>
            <p:cNvSpPr/>
            <p:nvPr/>
          </p:nvSpPr>
          <p:spPr>
            <a:xfrm rot="5400000" flipH="1">
              <a:off x="1185" y="473"/>
              <a:ext cx="0" cy="672"/>
            </a:xfrm>
            <a:prstGeom prst="line">
              <a:avLst/>
            </a:prstGeom>
            <a:ln w="38100">
              <a:headEnd type="none" w="med" len="med"/>
              <a:tailEnd type="stealth" w="med" len="lg"/>
            </a:ln>
          </p:spPr>
          <p:style>
            <a:lnRef idx="3">
              <a:schemeClr val="dk1"/>
            </a:lnRef>
            <a:fillRef idx="0">
              <a:schemeClr val="dk1"/>
            </a:fillRef>
            <a:effectRef idx="2">
              <a:schemeClr val="dk1"/>
            </a:effectRef>
            <a:fontRef idx="minor">
              <a:schemeClr val="tx1"/>
            </a:fontRef>
          </p:style>
        </p:sp>
        <p:sp useBgFill="1">
          <p:nvSpPr>
            <p:cNvPr id="33825" name="Rectangle 25"/>
            <p:cNvSpPr/>
            <p:nvPr/>
          </p:nvSpPr>
          <p:spPr>
            <a:xfrm rot="-5400000">
              <a:off x="1371" y="1145"/>
              <a:ext cx="288"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33826" name="Text Box 26"/>
            <p:cNvSpPr txBox="1"/>
            <p:nvPr/>
          </p:nvSpPr>
          <p:spPr>
            <a:xfrm>
              <a:off x="996" y="779"/>
              <a:ext cx="225"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chemeClr val="accent2"/>
                  </a:solidFill>
                  <a:latin typeface="Times New Roman" panose="02020603050405020304" pitchFamily="18" charset="0"/>
                </a:rPr>
                <a:t>+</a:t>
              </a:r>
            </a:p>
          </p:txBody>
        </p:sp>
        <p:sp>
          <p:nvSpPr>
            <p:cNvPr id="33827" name="Text Box 27"/>
            <p:cNvSpPr txBox="1"/>
            <p:nvPr/>
          </p:nvSpPr>
          <p:spPr>
            <a:xfrm>
              <a:off x="1007" y="1307"/>
              <a:ext cx="211"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chemeClr val="accent2"/>
                  </a:solidFill>
                  <a:latin typeface="Times New Roman" panose="02020603050405020304" pitchFamily="18" charset="0"/>
                </a:rPr>
                <a:t>–</a:t>
              </a:r>
            </a:p>
          </p:txBody>
        </p:sp>
      </p:grpSp>
      <p:sp>
        <p:nvSpPr>
          <p:cNvPr id="33795" name="Text Box 28"/>
          <p:cNvSpPr txBox="1"/>
          <p:nvPr/>
        </p:nvSpPr>
        <p:spPr>
          <a:xfrm>
            <a:off x="5462112" y="1171099"/>
            <a:ext cx="79629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0000FF"/>
                </a:solidFill>
                <a:latin typeface="宋体" panose="02010600030101010101" pitchFamily="2" charset="-122"/>
              </a:rPr>
              <a:t>[</a:t>
            </a:r>
            <a:r>
              <a:rPr lang="zh-CN" altLang="en-US" sz="2400" b="1" dirty="0">
                <a:solidFill>
                  <a:srgbClr val="0000FF"/>
                </a:solidFill>
                <a:latin typeface="宋体" panose="02010600030101010101" pitchFamily="2" charset="-122"/>
              </a:rPr>
              <a:t>解</a:t>
            </a:r>
            <a:r>
              <a:rPr lang="en-US" altLang="zh-CN" sz="2400" b="1">
                <a:solidFill>
                  <a:srgbClr val="0000FF"/>
                </a:solidFill>
                <a:latin typeface="宋体" panose="02010600030101010101" pitchFamily="2" charset="-122"/>
              </a:rPr>
              <a:t>]</a:t>
            </a:r>
          </a:p>
        </p:txBody>
      </p:sp>
      <p:sp>
        <p:nvSpPr>
          <p:cNvPr id="2" name="Text Box 29"/>
          <p:cNvSpPr txBox="1"/>
          <p:nvPr/>
        </p:nvSpPr>
        <p:spPr>
          <a:xfrm>
            <a:off x="6287771" y="1172687"/>
            <a:ext cx="1848485"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宋体" panose="02010600030101010101" pitchFamily="2" charset="-122"/>
              </a:rPr>
              <a:t>(</a:t>
            </a:r>
            <a:r>
              <a:rPr lang="en-US" altLang="zh-CN" sz="2400" b="1">
                <a:latin typeface="Times New Roman" panose="02020603050405020304" pitchFamily="18" charset="0"/>
              </a:rPr>
              <a:t>2</a:t>
            </a:r>
            <a:r>
              <a:rPr lang="en-US" altLang="zh-CN" sz="2400" b="1">
                <a:latin typeface="宋体" panose="02010600030101010101" pitchFamily="2" charset="-122"/>
              </a:rPr>
              <a:t>)</a:t>
            </a:r>
            <a:r>
              <a:rPr lang="zh-CN" altLang="en-US" sz="2400" b="1" dirty="0">
                <a:latin typeface="Times New Roman" panose="02020603050405020304" pitchFamily="18" charset="0"/>
              </a:rPr>
              <a:t>在 </a:t>
            </a:r>
            <a:r>
              <a:rPr lang="en-US" altLang="zh-CN" sz="2400" b="1">
                <a:latin typeface="Times New Roman" panose="02020603050405020304" pitchFamily="18" charset="0"/>
              </a:rPr>
              <a:t>c </a:t>
            </a:r>
            <a:r>
              <a:rPr lang="zh-CN" altLang="en-US" sz="2400" b="1" dirty="0">
                <a:latin typeface="Times New Roman" panose="02020603050405020304" pitchFamily="18" charset="0"/>
              </a:rPr>
              <a:t>点：</a:t>
            </a:r>
          </a:p>
        </p:txBody>
      </p:sp>
      <p:graphicFrame>
        <p:nvGraphicFramePr>
          <p:cNvPr id="3" name="Object 30"/>
          <p:cNvGraphicFramePr>
            <a:graphicFrameLocks noChangeAspect="1"/>
          </p:cNvGraphicFramePr>
          <p:nvPr/>
        </p:nvGraphicFramePr>
        <p:xfrm>
          <a:off x="5880100" y="2348548"/>
          <a:ext cx="4578350" cy="1319212"/>
        </p:xfrm>
        <a:graphic>
          <a:graphicData uri="http://schemas.openxmlformats.org/presentationml/2006/ole">
            <mc:AlternateContent xmlns:mc="http://schemas.openxmlformats.org/markup-compatibility/2006">
              <mc:Choice xmlns:v="urn:schemas-microsoft-com:vml" Requires="v">
                <p:oleObj r:id="rId3" imgW="2413000" imgH="635000" progId="Equation.DSMT4">
                  <p:embed/>
                </p:oleObj>
              </mc:Choice>
              <mc:Fallback>
                <p:oleObj r:id="rId3" imgW="2413000" imgH="635000" progId="Equation.DSMT4">
                  <p:embed/>
                  <p:pic>
                    <p:nvPicPr>
                      <p:cNvPr id="0" name="图片 3080"/>
                      <p:cNvPicPr/>
                      <p:nvPr/>
                    </p:nvPicPr>
                    <p:blipFill>
                      <a:blip r:embed="rId4"/>
                      <a:stretch>
                        <a:fillRect/>
                      </a:stretch>
                    </p:blipFill>
                    <p:spPr>
                      <a:xfrm>
                        <a:off x="5880100" y="2348548"/>
                        <a:ext cx="4578350" cy="1319212"/>
                      </a:xfrm>
                      <a:prstGeom prst="rect">
                        <a:avLst/>
                      </a:prstGeom>
                      <a:noFill/>
                      <a:ln w="38100">
                        <a:noFill/>
                        <a:miter/>
                      </a:ln>
                    </p:spPr>
                  </p:pic>
                </p:oleObj>
              </mc:Fallback>
            </mc:AlternateContent>
          </a:graphicData>
        </a:graphic>
      </p:graphicFrame>
      <p:graphicFrame>
        <p:nvGraphicFramePr>
          <p:cNvPr id="4" name="Object 31"/>
          <p:cNvGraphicFramePr>
            <a:graphicFrameLocks noChangeAspect="1"/>
          </p:cNvGraphicFramePr>
          <p:nvPr/>
        </p:nvGraphicFramePr>
        <p:xfrm>
          <a:off x="5897563" y="3815080"/>
          <a:ext cx="3549650" cy="868363"/>
        </p:xfrm>
        <a:graphic>
          <a:graphicData uri="http://schemas.openxmlformats.org/presentationml/2006/ole">
            <mc:AlternateContent xmlns:mc="http://schemas.openxmlformats.org/markup-compatibility/2006">
              <mc:Choice xmlns:v="urn:schemas-microsoft-com:vml" Requires="v">
                <p:oleObj r:id="rId5" imgW="1663065" imgH="406400" progId="">
                  <p:embed/>
                </p:oleObj>
              </mc:Choice>
              <mc:Fallback>
                <p:oleObj r:id="rId5" imgW="1663065" imgH="406400" progId="">
                  <p:embed/>
                  <p:pic>
                    <p:nvPicPr>
                      <p:cNvPr id="0" name="图片 3081"/>
                      <p:cNvPicPr/>
                      <p:nvPr/>
                    </p:nvPicPr>
                    <p:blipFill>
                      <a:blip r:embed="rId6"/>
                      <a:stretch>
                        <a:fillRect/>
                      </a:stretch>
                    </p:blipFill>
                    <p:spPr>
                      <a:xfrm>
                        <a:off x="5897563" y="3815080"/>
                        <a:ext cx="3549650" cy="868363"/>
                      </a:xfrm>
                      <a:prstGeom prst="rect">
                        <a:avLst/>
                      </a:prstGeom>
                      <a:noFill/>
                      <a:ln w="38100">
                        <a:noFill/>
                        <a:miter/>
                      </a:ln>
                    </p:spPr>
                  </p:pic>
                </p:oleObj>
              </mc:Fallback>
            </mc:AlternateContent>
          </a:graphicData>
        </a:graphic>
      </p:graphicFrame>
      <p:sp>
        <p:nvSpPr>
          <p:cNvPr id="5" name="Text Box 33"/>
          <p:cNvSpPr txBox="1"/>
          <p:nvPr/>
        </p:nvSpPr>
        <p:spPr>
          <a:xfrm>
            <a:off x="4351655" y="1844040"/>
            <a:ext cx="8042910" cy="460375"/>
          </a:xfrm>
          <a:prstGeom prst="rect">
            <a:avLst/>
          </a:prstGeom>
          <a:noFill/>
          <a:ln w="9525">
            <a:noFill/>
          </a:ln>
        </p:spPr>
        <p:txBody>
          <a:bodyPr wrap="squar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6600FF"/>
                </a:solidFill>
                <a:latin typeface="Times New Roman" panose="02020603050405020304" pitchFamily="18" charset="0"/>
              </a:rPr>
              <a:t>       等效电阻 </a:t>
            </a:r>
            <a:r>
              <a:rPr lang="en-US" altLang="zh-CN" sz="2400" b="1" i="1">
                <a:solidFill>
                  <a:srgbClr val="6600FF"/>
                </a:solidFill>
                <a:latin typeface="Times New Roman" panose="02020603050405020304" pitchFamily="18" charset="0"/>
              </a:rPr>
              <a:t>R</a:t>
            </a:r>
            <a:r>
              <a:rPr lang="en-US" altLang="zh-CN" sz="2400" b="1">
                <a:solidFill>
                  <a:srgbClr val="6600FF"/>
                </a:solidFill>
                <a:latin typeface="Times New Roman" panose="02020603050405020304" pitchFamily="18" charset="0"/>
                <a:sym typeface="Symbol" panose="05050102010706020507" pitchFamily="18" charset="2"/>
              </a:rPr>
              <a:t> </a:t>
            </a:r>
            <a:r>
              <a:rPr lang="zh-CN" altLang="en-US" sz="2400" b="1" dirty="0">
                <a:solidFill>
                  <a:srgbClr val="6600FF"/>
                </a:solidFill>
                <a:latin typeface="Times New Roman" panose="02020603050405020304" pitchFamily="18" charset="0"/>
              </a:rPr>
              <a:t>为 </a:t>
            </a:r>
            <a:r>
              <a:rPr lang="en-US" altLang="zh-CN" sz="2400" b="1" i="1" dirty="0" err="1">
                <a:solidFill>
                  <a:srgbClr val="6600FF"/>
                </a:solidFill>
                <a:latin typeface="Times New Roman" panose="02020603050405020304" pitchFamily="18" charset="0"/>
              </a:rPr>
              <a:t>R</a:t>
            </a:r>
            <a:r>
              <a:rPr lang="en-US" altLang="zh-CN" sz="2400" b="1" baseline="-25000" dirty="0" err="1">
                <a:solidFill>
                  <a:srgbClr val="6600FF"/>
                </a:solidFill>
                <a:latin typeface="Times New Roman" panose="02020603050405020304" pitchFamily="18" charset="0"/>
              </a:rPr>
              <a:t>ca</a:t>
            </a:r>
            <a:r>
              <a:rPr lang="en-US" altLang="zh-CN" sz="2400" b="1">
                <a:solidFill>
                  <a:srgbClr val="6600FF"/>
                </a:solidFill>
                <a:latin typeface="Times New Roman" panose="02020603050405020304" pitchFamily="18" charset="0"/>
              </a:rPr>
              <a:t> </a:t>
            </a:r>
            <a:r>
              <a:rPr lang="zh-CN" altLang="en-US" sz="2400" b="1" dirty="0">
                <a:solidFill>
                  <a:srgbClr val="6600FF"/>
                </a:solidFill>
                <a:latin typeface="Times New Roman" panose="02020603050405020304" pitchFamily="18" charset="0"/>
              </a:rPr>
              <a:t>与 </a:t>
            </a:r>
            <a:r>
              <a:rPr lang="en-US" altLang="zh-CN" sz="2400" b="1" i="1">
                <a:solidFill>
                  <a:srgbClr val="6600FF"/>
                </a:solidFill>
                <a:latin typeface="Times New Roman" panose="02020603050405020304" pitchFamily="18" charset="0"/>
              </a:rPr>
              <a:t>R</a:t>
            </a:r>
            <a:r>
              <a:rPr lang="en-US" altLang="zh-CN" sz="2400" b="1" baseline="-25000">
                <a:solidFill>
                  <a:srgbClr val="6600FF"/>
                </a:solidFill>
                <a:latin typeface="Times New Roman" panose="02020603050405020304" pitchFamily="18" charset="0"/>
              </a:rPr>
              <a:t>L</a:t>
            </a:r>
            <a:r>
              <a:rPr lang="en-US" altLang="zh-CN" sz="2400" b="1">
                <a:solidFill>
                  <a:srgbClr val="6600FF"/>
                </a:solidFill>
                <a:latin typeface="Times New Roman" panose="02020603050405020304" pitchFamily="18" charset="0"/>
              </a:rPr>
              <a:t> </a:t>
            </a:r>
            <a:r>
              <a:rPr lang="zh-CN" altLang="en-US" sz="2400" b="1" dirty="0">
                <a:solidFill>
                  <a:srgbClr val="6600FF"/>
                </a:solidFill>
                <a:latin typeface="Times New Roman" panose="02020603050405020304" pitchFamily="18" charset="0"/>
              </a:rPr>
              <a:t>并联，再与 </a:t>
            </a:r>
            <a:r>
              <a:rPr lang="en-US" altLang="zh-CN" sz="2400" b="1" i="1" dirty="0" err="1">
                <a:solidFill>
                  <a:srgbClr val="6600FF"/>
                </a:solidFill>
                <a:latin typeface="Times New Roman" panose="02020603050405020304" pitchFamily="18" charset="0"/>
              </a:rPr>
              <a:t>R</a:t>
            </a:r>
            <a:r>
              <a:rPr lang="en-US" altLang="zh-CN" sz="2400" b="1" baseline="-25000" dirty="0" err="1">
                <a:solidFill>
                  <a:srgbClr val="6600FF"/>
                </a:solidFill>
                <a:latin typeface="Times New Roman" panose="02020603050405020304" pitchFamily="18" charset="0"/>
              </a:rPr>
              <a:t>ec</a:t>
            </a:r>
            <a:r>
              <a:rPr lang="en-US" altLang="zh-CN" sz="2400" b="1" baseline="-25000">
                <a:solidFill>
                  <a:srgbClr val="6600FF"/>
                </a:solidFill>
                <a:latin typeface="Times New Roman" panose="02020603050405020304" pitchFamily="18" charset="0"/>
              </a:rPr>
              <a:t> </a:t>
            </a:r>
            <a:r>
              <a:rPr lang="zh-CN" altLang="en-US" sz="2400" b="1" dirty="0">
                <a:solidFill>
                  <a:srgbClr val="6600FF"/>
                </a:solidFill>
                <a:latin typeface="Times New Roman" panose="02020603050405020304" pitchFamily="18" charset="0"/>
              </a:rPr>
              <a:t>串联，即</a:t>
            </a:r>
          </a:p>
        </p:txBody>
      </p:sp>
      <p:graphicFrame>
        <p:nvGraphicFramePr>
          <p:cNvPr id="33828" name="Object 36"/>
          <p:cNvGraphicFramePr>
            <a:graphicFrameLocks noChangeAspect="1"/>
          </p:cNvGraphicFramePr>
          <p:nvPr/>
        </p:nvGraphicFramePr>
        <p:xfrm>
          <a:off x="5952173" y="4689793"/>
          <a:ext cx="3644900" cy="774700"/>
        </p:xfrm>
        <a:graphic>
          <a:graphicData uri="http://schemas.openxmlformats.org/presentationml/2006/ole">
            <mc:AlternateContent xmlns:mc="http://schemas.openxmlformats.org/markup-compatibility/2006">
              <mc:Choice xmlns:v="urn:schemas-microsoft-com:vml" Requires="v">
                <p:oleObj r:id="rId7" imgW="3643630" imgH="774065" progId="Equation.3">
                  <p:embed/>
                </p:oleObj>
              </mc:Choice>
              <mc:Fallback>
                <p:oleObj r:id="rId7" imgW="3643630" imgH="774065" progId="Equation.3">
                  <p:embed/>
                  <p:pic>
                    <p:nvPicPr>
                      <p:cNvPr id="0" name="图片 3082"/>
                      <p:cNvPicPr/>
                      <p:nvPr/>
                    </p:nvPicPr>
                    <p:blipFill>
                      <a:blip r:embed="rId8"/>
                      <a:stretch>
                        <a:fillRect/>
                      </a:stretch>
                    </p:blipFill>
                    <p:spPr>
                      <a:xfrm>
                        <a:off x="5952173" y="4689793"/>
                        <a:ext cx="3644900" cy="774700"/>
                      </a:xfrm>
                      <a:prstGeom prst="rect">
                        <a:avLst/>
                      </a:prstGeom>
                      <a:noFill/>
                      <a:ln w="38100">
                        <a:noFill/>
                        <a:miter/>
                      </a:ln>
                    </p:spPr>
                  </p:pic>
                </p:oleObj>
              </mc:Fallback>
            </mc:AlternateContent>
          </a:graphicData>
        </a:graphic>
      </p:graphicFrame>
      <p:sp>
        <p:nvSpPr>
          <p:cNvPr id="33829" name="Text Box 40"/>
          <p:cNvSpPr txBox="1"/>
          <p:nvPr/>
        </p:nvSpPr>
        <p:spPr>
          <a:xfrm>
            <a:off x="3719513" y="5517198"/>
            <a:ext cx="8450262"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L</a:t>
            </a:r>
            <a:r>
              <a:rPr lang="en-US" altLang="zh-CN" sz="2400" b="1">
                <a:latin typeface="Times New Roman" panose="02020603050405020304" pitchFamily="18" charset="0"/>
              </a:rPr>
              <a:t> </a:t>
            </a:r>
            <a:r>
              <a:rPr lang="en-US" altLang="zh-CN" sz="2400">
                <a:latin typeface="Times New Roman" panose="02020603050405020304" pitchFamily="18" charset="0"/>
              </a:rPr>
              <a:t>=</a:t>
            </a:r>
            <a:r>
              <a:rPr lang="en-US" altLang="zh-CN" sz="2400" b="1">
                <a:latin typeface="Times New Roman" panose="02020603050405020304" pitchFamily="18" charset="0"/>
              </a:rPr>
              <a:t> </a:t>
            </a: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L</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L</a:t>
            </a:r>
            <a:r>
              <a:rPr lang="en-US" altLang="zh-CN" sz="2400" b="1">
                <a:latin typeface="Times New Roman" panose="02020603050405020304" pitchFamily="18" charset="0"/>
              </a:rPr>
              <a:t> </a:t>
            </a:r>
            <a:r>
              <a:rPr lang="en-US" altLang="zh-CN" sz="2400">
                <a:latin typeface="Times New Roman" panose="02020603050405020304" pitchFamily="18" charset="0"/>
              </a:rPr>
              <a:t>=</a:t>
            </a:r>
            <a:r>
              <a:rPr lang="en-US" altLang="zh-CN" sz="2400" b="1">
                <a:latin typeface="Times New Roman" panose="02020603050405020304" pitchFamily="18" charset="0"/>
              </a:rPr>
              <a:t> 50 </a:t>
            </a:r>
            <a:r>
              <a:rPr lang="en-US" altLang="zh-CN" sz="2400" b="1">
                <a:latin typeface="Times New Roman" panose="02020603050405020304" pitchFamily="18" charset="0"/>
                <a:sym typeface="Symbol" panose="05050102010706020507" pitchFamily="18" charset="2"/>
              </a:rPr>
              <a:t> 1.47 V </a:t>
            </a:r>
            <a:r>
              <a:rPr lang="en-US" altLang="zh-CN" sz="2400">
                <a:latin typeface="Times New Roman" panose="02020603050405020304" pitchFamily="18" charset="0"/>
                <a:sym typeface="Symbol" panose="05050102010706020507" pitchFamily="18" charset="2"/>
              </a:rPr>
              <a:t>=</a:t>
            </a:r>
            <a:r>
              <a:rPr lang="en-US" altLang="zh-CN" sz="2400" b="1">
                <a:latin typeface="Times New Roman" panose="02020603050405020304" pitchFamily="18" charset="0"/>
                <a:sym typeface="Symbol" panose="05050102010706020507" pitchFamily="18" charset="2"/>
              </a:rPr>
              <a:t> 73.5 V</a:t>
            </a:r>
            <a:endParaRPr lang="en-US" altLang="zh-CN" sz="2400" b="1">
              <a:latin typeface="Times New Roman" panose="02020603050405020304" pitchFamily="18" charset="0"/>
            </a:endParaRPr>
          </a:p>
        </p:txBody>
      </p:sp>
      <p:sp>
        <p:nvSpPr>
          <p:cNvPr id="33830" name="Text Box 41"/>
          <p:cNvSpPr txBox="1"/>
          <p:nvPr/>
        </p:nvSpPr>
        <p:spPr>
          <a:xfrm>
            <a:off x="4479290" y="6030595"/>
            <a:ext cx="7379335" cy="902970"/>
          </a:xfrm>
          <a:prstGeom prst="rect">
            <a:avLst/>
          </a:prstGeom>
          <a:noFill/>
          <a:ln w="9525">
            <a:noFill/>
          </a:ln>
        </p:spPr>
        <p:txBody>
          <a:bodyPr wrap="squar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zh-CN" altLang="en-US" sz="2400" b="1" dirty="0">
                <a:solidFill>
                  <a:srgbClr val="6600FF"/>
                </a:solidFill>
                <a:latin typeface="Times New Roman" panose="02020603050405020304" pitchFamily="18" charset="0"/>
              </a:rPr>
              <a:t>注意，这时滑动触点虽在变阻器的中点，但是输出电压不等于电源电压的一半，而是 </a:t>
            </a:r>
            <a:r>
              <a:rPr lang="en-US" altLang="zh-CN" sz="2400" b="1">
                <a:solidFill>
                  <a:srgbClr val="6600FF"/>
                </a:solidFill>
                <a:latin typeface="Times New Roman" panose="02020603050405020304" pitchFamily="18" charset="0"/>
              </a:rPr>
              <a:t>73.5 V</a:t>
            </a:r>
            <a:r>
              <a:rPr lang="zh-CN" altLang="en-US" sz="2400" b="1" dirty="0">
                <a:solidFill>
                  <a:srgbClr val="6600FF"/>
                </a:solidFill>
                <a:latin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checkerboard(across)">
                                      <p:cBhvr>
                                        <p:cTn id="22" dur="500"/>
                                        <p:tgtEl>
                                          <p:spTgt spid="4"/>
                                        </p:tgtEl>
                                      </p:cBhvr>
                                    </p:animEffect>
                                  </p:childTnLst>
                                </p:cTn>
                              </p:par>
                            </p:childTnLst>
                          </p:cTn>
                        </p:par>
                        <p:par>
                          <p:cTn id="23" fill="hold">
                            <p:stCondLst>
                              <p:cond delay="500"/>
                            </p:stCondLst>
                            <p:childTnLst>
                              <p:par>
                                <p:cTn id="24" presetID="16" presetClass="entr" presetSubtype="37" fill="hold" nodeType="afterEffect">
                                  <p:stCondLst>
                                    <p:cond delay="2000"/>
                                  </p:stCondLst>
                                  <p:childTnLst>
                                    <p:set>
                                      <p:cBhvr>
                                        <p:cTn id="25" dur="1" fill="hold">
                                          <p:stCondLst>
                                            <p:cond delay="0"/>
                                          </p:stCondLst>
                                        </p:cTn>
                                        <p:tgtEl>
                                          <p:spTgt spid="33828"/>
                                        </p:tgtEl>
                                        <p:attrNameLst>
                                          <p:attrName>style.visibility</p:attrName>
                                        </p:attrNameLst>
                                      </p:cBhvr>
                                      <p:to>
                                        <p:strVal val="visible"/>
                                      </p:to>
                                    </p:set>
                                    <p:animEffect transition="in" filter="barn(outVertical)">
                                      <p:cBhvr>
                                        <p:cTn id="26" dur="500"/>
                                        <p:tgtEl>
                                          <p:spTgt spid="33828"/>
                                        </p:tgtEl>
                                      </p:cBhvr>
                                    </p:animEffect>
                                  </p:childTnLst>
                                </p:cTn>
                              </p:par>
                            </p:childTnLst>
                          </p:cTn>
                        </p:par>
                        <p:par>
                          <p:cTn id="27" fill="hold">
                            <p:stCondLst>
                              <p:cond delay="3000"/>
                            </p:stCondLst>
                            <p:childTnLst>
                              <p:par>
                                <p:cTn id="28" presetID="5" presetClass="entr" presetSubtype="10" fill="hold" grpId="0" nodeType="afterEffect">
                                  <p:stCondLst>
                                    <p:cond delay="2000"/>
                                  </p:stCondLst>
                                  <p:childTnLst>
                                    <p:set>
                                      <p:cBhvr>
                                        <p:cTn id="29" dur="1" fill="hold">
                                          <p:stCondLst>
                                            <p:cond delay="0"/>
                                          </p:stCondLst>
                                        </p:cTn>
                                        <p:tgtEl>
                                          <p:spTgt spid="33829"/>
                                        </p:tgtEl>
                                        <p:attrNameLst>
                                          <p:attrName>style.visibility</p:attrName>
                                        </p:attrNameLst>
                                      </p:cBhvr>
                                      <p:to>
                                        <p:strVal val="visible"/>
                                      </p:to>
                                    </p:set>
                                    <p:animEffect transition="in" filter="checkerboard(across)">
                                      <p:cBhvr>
                                        <p:cTn id="30" dur="500"/>
                                        <p:tgtEl>
                                          <p:spTgt spid="33829"/>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3830"/>
                                        </p:tgtEl>
                                        <p:attrNameLst>
                                          <p:attrName>style.visibility</p:attrName>
                                        </p:attrNameLst>
                                      </p:cBhvr>
                                      <p:to>
                                        <p:strVal val="visible"/>
                                      </p:to>
                                    </p:set>
                                    <p:animEffect transition="in" filter="dissolve">
                                      <p:cBhvr>
                                        <p:cTn id="35" dur="500"/>
                                        <p:tgtEl>
                                          <p:spTgt spid="33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3829" grpId="0"/>
      <p:bldP spid="3383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p:nvPr/>
        </p:nvSpPr>
        <p:spPr>
          <a:xfrm>
            <a:off x="4218940" y="3360420"/>
            <a:ext cx="631825"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rPr>
              <a:t>R</a:t>
            </a:r>
            <a:r>
              <a:rPr lang="en-US" altLang="zh-CN" sz="2400" b="1" baseline="-25000">
                <a:solidFill>
                  <a:schemeClr val="accent2"/>
                </a:solidFill>
                <a:latin typeface="Times New Roman" panose="02020603050405020304" pitchFamily="18" charset="0"/>
              </a:rPr>
              <a:t>L</a:t>
            </a:r>
          </a:p>
        </p:txBody>
      </p:sp>
      <p:sp>
        <p:nvSpPr>
          <p:cNvPr id="34819" name="Text Box 3"/>
          <p:cNvSpPr txBox="1"/>
          <p:nvPr/>
        </p:nvSpPr>
        <p:spPr>
          <a:xfrm>
            <a:off x="3266440" y="3412808"/>
            <a:ext cx="631825"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rPr>
              <a:t>U</a:t>
            </a:r>
            <a:r>
              <a:rPr lang="en-US" altLang="zh-CN" sz="2400" b="1" baseline="-25000">
                <a:solidFill>
                  <a:schemeClr val="accent2"/>
                </a:solidFill>
                <a:latin typeface="Times New Roman" panose="02020603050405020304" pitchFamily="18" charset="0"/>
              </a:rPr>
              <a:t>L</a:t>
            </a:r>
          </a:p>
        </p:txBody>
      </p:sp>
      <p:grpSp>
        <p:nvGrpSpPr>
          <p:cNvPr id="34820" name="Group 4"/>
          <p:cNvGrpSpPr/>
          <p:nvPr/>
        </p:nvGrpSpPr>
        <p:grpSpPr>
          <a:xfrm>
            <a:off x="3496628" y="2026921"/>
            <a:ext cx="533400" cy="552449"/>
            <a:chOff x="0" y="-1"/>
            <a:chExt cx="336" cy="348"/>
          </a:xfrm>
        </p:grpSpPr>
        <p:sp>
          <p:nvSpPr>
            <p:cNvPr id="34850" name="Line 5"/>
            <p:cNvSpPr/>
            <p:nvPr/>
          </p:nvSpPr>
          <p:spPr>
            <a:xfrm rot="-5400000">
              <a:off x="168" y="179"/>
              <a:ext cx="0" cy="336"/>
            </a:xfrm>
            <a:prstGeom prst="line">
              <a:avLst/>
            </a:prstGeom>
            <a:ln w="38100" cap="flat" cmpd="sng">
              <a:solidFill>
                <a:schemeClr val="accent2"/>
              </a:solidFill>
              <a:prstDash val="solid"/>
              <a:headEnd type="none" w="med" len="med"/>
              <a:tailEnd type="stealth" w="med" len="lg"/>
            </a:ln>
          </p:spPr>
        </p:sp>
        <p:sp>
          <p:nvSpPr>
            <p:cNvPr id="34851" name="Rectangle 6"/>
            <p:cNvSpPr/>
            <p:nvPr/>
          </p:nvSpPr>
          <p:spPr>
            <a:xfrm>
              <a:off x="28" y="-1"/>
              <a:ext cx="273"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rPr>
                <a:t>I</a:t>
              </a:r>
              <a:r>
                <a:rPr lang="en-US" altLang="zh-CN" sz="2400" b="1" baseline="-25000">
                  <a:solidFill>
                    <a:schemeClr val="accent2"/>
                  </a:solidFill>
                  <a:latin typeface="Times New Roman" panose="02020603050405020304" pitchFamily="18" charset="0"/>
                </a:rPr>
                <a:t>L</a:t>
              </a:r>
            </a:p>
          </p:txBody>
        </p:sp>
      </p:grpSp>
      <p:sp>
        <p:nvSpPr>
          <p:cNvPr id="34821" name="Rectangle 7"/>
          <p:cNvSpPr/>
          <p:nvPr/>
        </p:nvSpPr>
        <p:spPr>
          <a:xfrm>
            <a:off x="1762284" y="2944495"/>
            <a:ext cx="403225"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rPr>
              <a:t>U</a:t>
            </a:r>
            <a:endParaRPr lang="en-US" altLang="zh-CN" sz="2400" b="1">
              <a:solidFill>
                <a:schemeClr val="accent2"/>
              </a:solidFill>
              <a:latin typeface="Times New Roman" panose="02020603050405020304" pitchFamily="18" charset="0"/>
            </a:endParaRPr>
          </a:p>
        </p:txBody>
      </p:sp>
      <p:sp>
        <p:nvSpPr>
          <p:cNvPr id="34822" name="Text Box 8"/>
          <p:cNvSpPr txBox="1"/>
          <p:nvPr/>
        </p:nvSpPr>
        <p:spPr>
          <a:xfrm>
            <a:off x="1804512" y="1922146"/>
            <a:ext cx="35687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chemeClr val="accent2"/>
                </a:solidFill>
                <a:latin typeface="Times New Roman" panose="02020603050405020304" pitchFamily="18" charset="0"/>
              </a:rPr>
              <a:t>+</a:t>
            </a:r>
          </a:p>
        </p:txBody>
      </p:sp>
      <p:sp>
        <p:nvSpPr>
          <p:cNvPr id="34823" name="Text Box 9"/>
          <p:cNvSpPr txBox="1"/>
          <p:nvPr/>
        </p:nvSpPr>
        <p:spPr>
          <a:xfrm>
            <a:off x="1797050" y="3992246"/>
            <a:ext cx="33528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chemeClr val="accent2"/>
                </a:solidFill>
                <a:latin typeface="Times New Roman" panose="02020603050405020304" pitchFamily="18" charset="0"/>
              </a:rPr>
              <a:t>–</a:t>
            </a:r>
          </a:p>
        </p:txBody>
      </p:sp>
      <p:sp>
        <p:nvSpPr>
          <p:cNvPr id="34824" name="Oval 10"/>
          <p:cNvSpPr/>
          <p:nvPr/>
        </p:nvSpPr>
        <p:spPr>
          <a:xfrm>
            <a:off x="1863090" y="4381183"/>
            <a:ext cx="76200" cy="762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34825" name="Oval 11"/>
          <p:cNvSpPr/>
          <p:nvPr/>
        </p:nvSpPr>
        <p:spPr>
          <a:xfrm>
            <a:off x="1863090" y="1947545"/>
            <a:ext cx="76200" cy="762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34826" name="未知"/>
          <p:cNvSpPr/>
          <p:nvPr/>
        </p:nvSpPr>
        <p:spPr>
          <a:xfrm>
            <a:off x="1955165" y="1987233"/>
            <a:ext cx="990600" cy="457200"/>
          </a:xfrm>
          <a:custGeom>
            <a:avLst/>
            <a:gdLst>
              <a:gd name="txL" fmla="*/ 0 w 624"/>
              <a:gd name="txT" fmla="*/ 0 h 288"/>
              <a:gd name="txR" fmla="*/ 624 w 624"/>
              <a:gd name="txB" fmla="*/ 288 h 288"/>
            </a:gdLst>
            <a:ahLst/>
            <a:cxnLst>
              <a:cxn ang="0">
                <a:pos x="0" y="0"/>
              </a:cxn>
              <a:cxn ang="0">
                <a:pos x="2147483647" y="0"/>
              </a:cxn>
              <a:cxn ang="0">
                <a:pos x="2147483647" y="2147483647"/>
              </a:cxn>
            </a:cxnLst>
            <a:rect l="txL" t="txT" r="txR" b="txB"/>
            <a:pathLst>
              <a:path w="624" h="288">
                <a:moveTo>
                  <a:pt x="0" y="0"/>
                </a:moveTo>
                <a:lnTo>
                  <a:pt x="624" y="0"/>
                </a:lnTo>
                <a:lnTo>
                  <a:pt x="624" y="288"/>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34827" name="Rectangle 13"/>
          <p:cNvSpPr/>
          <p:nvPr/>
        </p:nvSpPr>
        <p:spPr>
          <a:xfrm>
            <a:off x="2793365" y="2444433"/>
            <a:ext cx="304800" cy="1524000"/>
          </a:xfrm>
          <a:prstGeom prst="rect">
            <a:avLst/>
          </a:prstGeom>
          <a:solidFill>
            <a:srgbClr val="EBFBB9"/>
          </a:solidFill>
          <a:ln w="38100" cap="flat" cmpd="sng">
            <a:solidFill>
              <a:srgbClr val="00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34828" name="Text Box 14"/>
          <p:cNvSpPr txBox="1"/>
          <p:nvPr/>
        </p:nvSpPr>
        <p:spPr>
          <a:xfrm>
            <a:off x="2444750" y="3617596"/>
            <a:ext cx="33528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a</a:t>
            </a:r>
          </a:p>
        </p:txBody>
      </p:sp>
      <p:sp>
        <p:nvSpPr>
          <p:cNvPr id="34829" name="Text Box 15"/>
          <p:cNvSpPr txBox="1"/>
          <p:nvPr/>
        </p:nvSpPr>
        <p:spPr>
          <a:xfrm>
            <a:off x="2465546" y="3274695"/>
            <a:ext cx="352425"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b</a:t>
            </a:r>
          </a:p>
        </p:txBody>
      </p:sp>
      <p:sp>
        <p:nvSpPr>
          <p:cNvPr id="34830" name="Text Box 16"/>
          <p:cNvSpPr txBox="1"/>
          <p:nvPr/>
        </p:nvSpPr>
        <p:spPr>
          <a:xfrm>
            <a:off x="2462054" y="2874645"/>
            <a:ext cx="318135"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c</a:t>
            </a:r>
          </a:p>
        </p:txBody>
      </p:sp>
      <p:sp>
        <p:nvSpPr>
          <p:cNvPr id="34831" name="Text Box 17"/>
          <p:cNvSpPr txBox="1"/>
          <p:nvPr/>
        </p:nvSpPr>
        <p:spPr>
          <a:xfrm>
            <a:off x="2427447" y="2550795"/>
            <a:ext cx="352425"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d</a:t>
            </a:r>
          </a:p>
        </p:txBody>
      </p:sp>
      <p:sp>
        <p:nvSpPr>
          <p:cNvPr id="34832" name="Text Box 18"/>
          <p:cNvSpPr txBox="1"/>
          <p:nvPr/>
        </p:nvSpPr>
        <p:spPr>
          <a:xfrm>
            <a:off x="2443004" y="2226946"/>
            <a:ext cx="318135"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e</a:t>
            </a:r>
          </a:p>
        </p:txBody>
      </p:sp>
      <p:sp>
        <p:nvSpPr>
          <p:cNvPr id="34833" name="Line 19"/>
          <p:cNvSpPr/>
          <p:nvPr/>
        </p:nvSpPr>
        <p:spPr>
          <a:xfrm>
            <a:off x="2793365" y="2825433"/>
            <a:ext cx="152400" cy="0"/>
          </a:xfrm>
          <a:prstGeom prst="line">
            <a:avLst/>
          </a:prstGeom>
          <a:ln w="38100" cap="flat" cmpd="sng">
            <a:solidFill>
              <a:srgbClr val="FF0066"/>
            </a:solidFill>
            <a:prstDash val="solid"/>
            <a:headEnd type="none" w="med" len="med"/>
            <a:tailEnd type="none" w="med" len="med"/>
          </a:ln>
        </p:spPr>
      </p:sp>
      <p:sp>
        <p:nvSpPr>
          <p:cNvPr id="34834" name="Line 20"/>
          <p:cNvSpPr/>
          <p:nvPr/>
        </p:nvSpPr>
        <p:spPr>
          <a:xfrm>
            <a:off x="2793365" y="3587433"/>
            <a:ext cx="152400" cy="0"/>
          </a:xfrm>
          <a:prstGeom prst="line">
            <a:avLst/>
          </a:prstGeom>
          <a:ln w="38100" cap="flat" cmpd="sng">
            <a:solidFill>
              <a:srgbClr val="FF0066"/>
            </a:solidFill>
            <a:prstDash val="solid"/>
            <a:headEnd type="none" w="med" len="med"/>
            <a:tailEnd type="none" w="med" len="med"/>
          </a:ln>
        </p:spPr>
      </p:sp>
      <p:sp>
        <p:nvSpPr>
          <p:cNvPr id="34835" name="Line 21"/>
          <p:cNvSpPr/>
          <p:nvPr/>
        </p:nvSpPr>
        <p:spPr>
          <a:xfrm>
            <a:off x="2793365" y="3206433"/>
            <a:ext cx="152400" cy="0"/>
          </a:xfrm>
          <a:prstGeom prst="line">
            <a:avLst/>
          </a:prstGeom>
          <a:ln w="38100" cap="flat" cmpd="sng">
            <a:solidFill>
              <a:srgbClr val="FF0066"/>
            </a:solidFill>
            <a:prstDash val="solid"/>
            <a:headEnd type="none" w="med" len="med"/>
            <a:tailEnd type="none" w="med" len="med"/>
          </a:ln>
        </p:spPr>
      </p:sp>
      <p:sp>
        <p:nvSpPr>
          <p:cNvPr id="34836" name="未知"/>
          <p:cNvSpPr/>
          <p:nvPr/>
        </p:nvSpPr>
        <p:spPr>
          <a:xfrm flipV="1">
            <a:off x="1955165" y="3968433"/>
            <a:ext cx="990600" cy="457200"/>
          </a:xfrm>
          <a:custGeom>
            <a:avLst/>
            <a:gdLst>
              <a:gd name="txL" fmla="*/ 0 w 624"/>
              <a:gd name="txT" fmla="*/ 0 h 288"/>
              <a:gd name="txR" fmla="*/ 624 w 624"/>
              <a:gd name="txB" fmla="*/ 288 h 288"/>
            </a:gdLst>
            <a:ahLst/>
            <a:cxnLst>
              <a:cxn ang="0">
                <a:pos x="0" y="0"/>
              </a:cxn>
              <a:cxn ang="0">
                <a:pos x="2147483647" y="0"/>
              </a:cxn>
              <a:cxn ang="0">
                <a:pos x="2147483647" y="2147483647"/>
              </a:cxn>
            </a:cxnLst>
            <a:rect l="txL" t="txT" r="txR" b="txB"/>
            <a:pathLst>
              <a:path w="624" h="288">
                <a:moveTo>
                  <a:pt x="0" y="0"/>
                </a:moveTo>
                <a:lnTo>
                  <a:pt x="624" y="0"/>
                </a:lnTo>
                <a:lnTo>
                  <a:pt x="624" y="288"/>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34837" name="未知"/>
          <p:cNvSpPr/>
          <p:nvPr/>
        </p:nvSpPr>
        <p:spPr>
          <a:xfrm>
            <a:off x="2926715" y="2836545"/>
            <a:ext cx="1235075" cy="1589088"/>
          </a:xfrm>
          <a:custGeom>
            <a:avLst/>
            <a:gdLst>
              <a:gd name="txL" fmla="*/ 0 w 768"/>
              <a:gd name="txT" fmla="*/ 0 h 768"/>
              <a:gd name="txR" fmla="*/ 768 w 768"/>
              <a:gd name="txB" fmla="*/ 768 h 768"/>
            </a:gdLst>
            <a:ahLst/>
            <a:cxnLst>
              <a:cxn ang="0">
                <a:pos x="0" y="2147483647"/>
              </a:cxn>
              <a:cxn ang="0">
                <a:pos x="2147483647" y="2147483647"/>
              </a:cxn>
              <a:cxn ang="0">
                <a:pos x="2147483647" y="0"/>
              </a:cxn>
            </a:cxnLst>
            <a:rect l="txL" t="txT" r="txR" b="txB"/>
            <a:pathLst>
              <a:path w="768" h="768">
                <a:moveTo>
                  <a:pt x="0" y="768"/>
                </a:moveTo>
                <a:lnTo>
                  <a:pt x="768" y="768"/>
                </a:lnTo>
                <a:lnTo>
                  <a:pt x="768" y="0"/>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34838" name="Line 24"/>
          <p:cNvSpPr/>
          <p:nvPr/>
        </p:nvSpPr>
        <p:spPr>
          <a:xfrm rot="5400000" flipH="1">
            <a:off x="3641090" y="2303145"/>
            <a:ext cx="0" cy="1066800"/>
          </a:xfrm>
          <a:prstGeom prst="line">
            <a:avLst/>
          </a:prstGeom>
          <a:ln w="38100" cap="flat" cmpd="sng">
            <a:solidFill>
              <a:schemeClr val="tx1"/>
            </a:solidFill>
            <a:prstDash val="solid"/>
            <a:headEnd type="none" w="med" len="med"/>
            <a:tailEnd type="stealth" w="med" len="lg"/>
          </a:ln>
        </p:spPr>
      </p:sp>
      <p:sp useBgFill="1">
        <p:nvSpPr>
          <p:cNvPr id="34839" name="Rectangle 25"/>
          <p:cNvSpPr/>
          <p:nvPr/>
        </p:nvSpPr>
        <p:spPr>
          <a:xfrm rot="-5400000">
            <a:off x="3936365" y="3522345"/>
            <a:ext cx="457200" cy="152400"/>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34840" name="Text Box 26"/>
          <p:cNvSpPr txBox="1"/>
          <p:nvPr/>
        </p:nvSpPr>
        <p:spPr>
          <a:xfrm>
            <a:off x="3357086" y="2788920"/>
            <a:ext cx="35687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chemeClr val="accent2"/>
                </a:solidFill>
                <a:latin typeface="Times New Roman" panose="02020603050405020304" pitchFamily="18" charset="0"/>
              </a:rPr>
              <a:t>+</a:t>
            </a:r>
          </a:p>
        </p:txBody>
      </p:sp>
      <p:sp>
        <p:nvSpPr>
          <p:cNvPr id="34841" name="Text Box 27"/>
          <p:cNvSpPr txBox="1"/>
          <p:nvPr/>
        </p:nvSpPr>
        <p:spPr>
          <a:xfrm>
            <a:off x="3359150" y="3998596"/>
            <a:ext cx="33528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chemeClr val="accent2"/>
                </a:solidFill>
                <a:latin typeface="Times New Roman" panose="02020603050405020304" pitchFamily="18" charset="0"/>
              </a:rPr>
              <a:t>–</a:t>
            </a:r>
          </a:p>
        </p:txBody>
      </p:sp>
      <p:sp>
        <p:nvSpPr>
          <p:cNvPr id="34842" name="Text Box 28"/>
          <p:cNvSpPr txBox="1"/>
          <p:nvPr/>
        </p:nvSpPr>
        <p:spPr>
          <a:xfrm>
            <a:off x="5084287" y="1136333"/>
            <a:ext cx="79629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0000FF"/>
                </a:solidFill>
                <a:latin typeface="宋体" panose="02010600030101010101" pitchFamily="2" charset="-122"/>
              </a:rPr>
              <a:t>[</a:t>
            </a:r>
            <a:r>
              <a:rPr lang="zh-CN" altLang="en-US" sz="2400" b="1" dirty="0">
                <a:solidFill>
                  <a:srgbClr val="0000FF"/>
                </a:solidFill>
                <a:latin typeface="宋体" panose="02010600030101010101" pitchFamily="2" charset="-122"/>
              </a:rPr>
              <a:t>解</a:t>
            </a:r>
            <a:r>
              <a:rPr lang="en-US" altLang="zh-CN" sz="2400" b="1">
                <a:solidFill>
                  <a:srgbClr val="0000FF"/>
                </a:solidFill>
                <a:latin typeface="宋体" panose="02010600030101010101" pitchFamily="2" charset="-122"/>
              </a:rPr>
              <a:t>]</a:t>
            </a:r>
          </a:p>
        </p:txBody>
      </p:sp>
      <p:sp>
        <p:nvSpPr>
          <p:cNvPr id="34845" name="Text Box 29"/>
          <p:cNvSpPr txBox="1"/>
          <p:nvPr/>
        </p:nvSpPr>
        <p:spPr>
          <a:xfrm>
            <a:off x="5890419" y="1149033"/>
            <a:ext cx="1882775"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宋体" panose="02010600030101010101" pitchFamily="2" charset="-122"/>
              </a:rPr>
              <a:t>(</a:t>
            </a:r>
            <a:r>
              <a:rPr lang="en-US" altLang="zh-CN" sz="2400" b="1">
                <a:latin typeface="Times New Roman" panose="02020603050405020304" pitchFamily="18" charset="0"/>
              </a:rPr>
              <a:t>3</a:t>
            </a:r>
            <a:r>
              <a:rPr lang="en-US" altLang="zh-CN" sz="2400" b="1">
                <a:latin typeface="宋体" panose="02010600030101010101" pitchFamily="2" charset="-122"/>
              </a:rPr>
              <a:t>)</a:t>
            </a:r>
            <a:r>
              <a:rPr lang="zh-CN" altLang="en-US" sz="2400" b="1" dirty="0">
                <a:latin typeface="Times New Roman" panose="02020603050405020304" pitchFamily="18" charset="0"/>
              </a:rPr>
              <a:t>在 </a:t>
            </a:r>
            <a:r>
              <a:rPr lang="en-US" altLang="zh-CN" sz="2400" b="1">
                <a:latin typeface="Times New Roman" panose="02020603050405020304" pitchFamily="18" charset="0"/>
              </a:rPr>
              <a:t>d </a:t>
            </a:r>
            <a:r>
              <a:rPr lang="zh-CN" altLang="en-US" sz="2400" b="1" dirty="0">
                <a:latin typeface="Times New Roman" panose="02020603050405020304" pitchFamily="18" charset="0"/>
              </a:rPr>
              <a:t>点：</a:t>
            </a:r>
          </a:p>
        </p:txBody>
      </p:sp>
      <p:graphicFrame>
        <p:nvGraphicFramePr>
          <p:cNvPr id="34846" name="Object 30"/>
          <p:cNvGraphicFramePr>
            <a:graphicFrameLocks noChangeAspect="1"/>
          </p:cNvGraphicFramePr>
          <p:nvPr/>
        </p:nvGraphicFramePr>
        <p:xfrm>
          <a:off x="5304155" y="1740535"/>
          <a:ext cx="5267325" cy="1473200"/>
        </p:xfrm>
        <a:graphic>
          <a:graphicData uri="http://schemas.openxmlformats.org/presentationml/2006/ole">
            <mc:AlternateContent xmlns:mc="http://schemas.openxmlformats.org/markup-compatibility/2006">
              <mc:Choice xmlns:v="urn:schemas-microsoft-com:vml" Requires="v">
                <p:oleObj r:id="rId2" imgW="2349500" imgH="660400" progId="Equation.3">
                  <p:embed/>
                </p:oleObj>
              </mc:Choice>
              <mc:Fallback>
                <p:oleObj r:id="rId2" imgW="2349500" imgH="660400" progId="Equation.3">
                  <p:embed/>
                  <p:pic>
                    <p:nvPicPr>
                      <p:cNvPr id="0" name="图片 3087"/>
                      <p:cNvPicPr/>
                      <p:nvPr/>
                    </p:nvPicPr>
                    <p:blipFill>
                      <a:blip r:embed="rId3"/>
                      <a:stretch>
                        <a:fillRect/>
                      </a:stretch>
                    </p:blipFill>
                    <p:spPr>
                      <a:xfrm>
                        <a:off x="5304155" y="1740535"/>
                        <a:ext cx="5267325" cy="1473200"/>
                      </a:xfrm>
                      <a:prstGeom prst="rect">
                        <a:avLst/>
                      </a:prstGeom>
                      <a:noFill/>
                      <a:ln w="38100">
                        <a:noFill/>
                        <a:miter/>
                      </a:ln>
                    </p:spPr>
                  </p:pic>
                </p:oleObj>
              </mc:Fallback>
            </mc:AlternateContent>
          </a:graphicData>
        </a:graphic>
      </p:graphicFrame>
      <p:graphicFrame>
        <p:nvGraphicFramePr>
          <p:cNvPr id="2" name="Object 34"/>
          <p:cNvGraphicFramePr>
            <a:graphicFrameLocks noChangeAspect="1"/>
          </p:cNvGraphicFramePr>
          <p:nvPr/>
        </p:nvGraphicFramePr>
        <p:xfrm>
          <a:off x="5274310" y="3230563"/>
          <a:ext cx="3251200" cy="774700"/>
        </p:xfrm>
        <a:graphic>
          <a:graphicData uri="http://schemas.openxmlformats.org/presentationml/2006/ole">
            <mc:AlternateContent xmlns:mc="http://schemas.openxmlformats.org/markup-compatibility/2006">
              <mc:Choice xmlns:v="urn:schemas-microsoft-com:vml" Requires="v">
                <p:oleObj r:id="rId4" imgW="3249930" imgH="774065" progId="Equation.3">
                  <p:embed/>
                </p:oleObj>
              </mc:Choice>
              <mc:Fallback>
                <p:oleObj r:id="rId4" imgW="3249930" imgH="774065" progId="Equation.3">
                  <p:embed/>
                  <p:pic>
                    <p:nvPicPr>
                      <p:cNvPr id="0" name="图片 3090"/>
                      <p:cNvPicPr/>
                      <p:nvPr/>
                    </p:nvPicPr>
                    <p:blipFill>
                      <a:blip r:embed="rId5"/>
                      <a:stretch>
                        <a:fillRect/>
                      </a:stretch>
                    </p:blipFill>
                    <p:spPr>
                      <a:xfrm>
                        <a:off x="5274310" y="3230563"/>
                        <a:ext cx="3251200" cy="774700"/>
                      </a:xfrm>
                      <a:prstGeom prst="rect">
                        <a:avLst/>
                      </a:prstGeom>
                      <a:noFill/>
                      <a:ln w="38100">
                        <a:noFill/>
                        <a:miter/>
                      </a:ln>
                    </p:spPr>
                  </p:pic>
                </p:oleObj>
              </mc:Fallback>
            </mc:AlternateContent>
          </a:graphicData>
        </a:graphic>
      </p:graphicFrame>
      <p:graphicFrame>
        <p:nvGraphicFramePr>
          <p:cNvPr id="3" name="Object 35"/>
          <p:cNvGraphicFramePr>
            <a:graphicFrameLocks noChangeAspect="1"/>
          </p:cNvGraphicFramePr>
          <p:nvPr/>
        </p:nvGraphicFramePr>
        <p:xfrm>
          <a:off x="5160010" y="4077018"/>
          <a:ext cx="5600700" cy="863600"/>
        </p:xfrm>
        <a:graphic>
          <a:graphicData uri="http://schemas.openxmlformats.org/presentationml/2006/ole">
            <mc:AlternateContent xmlns:mc="http://schemas.openxmlformats.org/markup-compatibility/2006">
              <mc:Choice xmlns:v="urn:schemas-microsoft-com:vml" Requires="v">
                <p:oleObj r:id="rId6" imgW="5598160" imgH="862965" progId="Equation.3">
                  <p:embed/>
                </p:oleObj>
              </mc:Choice>
              <mc:Fallback>
                <p:oleObj r:id="rId6" imgW="5598160" imgH="862965" progId="Equation.3">
                  <p:embed/>
                  <p:pic>
                    <p:nvPicPr>
                      <p:cNvPr id="0" name="图片 3086"/>
                      <p:cNvPicPr/>
                      <p:nvPr/>
                    </p:nvPicPr>
                    <p:blipFill>
                      <a:blip r:embed="rId7"/>
                      <a:stretch>
                        <a:fillRect/>
                      </a:stretch>
                    </p:blipFill>
                    <p:spPr>
                      <a:xfrm>
                        <a:off x="5160010" y="4077018"/>
                        <a:ext cx="5600700" cy="863600"/>
                      </a:xfrm>
                      <a:prstGeom prst="rect">
                        <a:avLst/>
                      </a:prstGeom>
                      <a:noFill/>
                      <a:ln w="38100">
                        <a:noFill/>
                        <a:miter/>
                      </a:ln>
                    </p:spPr>
                  </p:pic>
                </p:oleObj>
              </mc:Fallback>
            </mc:AlternateContent>
          </a:graphicData>
        </a:graphic>
      </p:graphicFrame>
      <p:graphicFrame>
        <p:nvGraphicFramePr>
          <p:cNvPr id="34852" name="Object 36"/>
          <p:cNvGraphicFramePr>
            <a:graphicFrameLocks noChangeAspect="1"/>
          </p:cNvGraphicFramePr>
          <p:nvPr/>
        </p:nvGraphicFramePr>
        <p:xfrm>
          <a:off x="5232400" y="4868863"/>
          <a:ext cx="5651500" cy="863600"/>
        </p:xfrm>
        <a:graphic>
          <a:graphicData uri="http://schemas.openxmlformats.org/presentationml/2006/ole">
            <mc:AlternateContent xmlns:mc="http://schemas.openxmlformats.org/markup-compatibility/2006">
              <mc:Choice xmlns:v="urn:schemas-microsoft-com:vml" Requires="v">
                <p:oleObj r:id="rId8" imgW="5648960" imgH="862965" progId="Equation.3">
                  <p:embed/>
                </p:oleObj>
              </mc:Choice>
              <mc:Fallback>
                <p:oleObj r:id="rId8" imgW="5648960" imgH="862965" progId="Equation.3">
                  <p:embed/>
                  <p:pic>
                    <p:nvPicPr>
                      <p:cNvPr id="0" name="图片 3089"/>
                      <p:cNvPicPr/>
                      <p:nvPr/>
                    </p:nvPicPr>
                    <p:blipFill>
                      <a:blip r:embed="rId9"/>
                      <a:stretch>
                        <a:fillRect/>
                      </a:stretch>
                    </p:blipFill>
                    <p:spPr>
                      <a:xfrm>
                        <a:off x="5232400" y="4868863"/>
                        <a:ext cx="5651500" cy="863600"/>
                      </a:xfrm>
                      <a:prstGeom prst="rect">
                        <a:avLst/>
                      </a:prstGeom>
                      <a:noFill/>
                      <a:ln w="38100">
                        <a:noFill/>
                        <a:miter/>
                      </a:ln>
                    </p:spPr>
                  </p:pic>
                </p:oleObj>
              </mc:Fallback>
            </mc:AlternateContent>
          </a:graphicData>
        </a:graphic>
      </p:graphicFrame>
      <p:graphicFrame>
        <p:nvGraphicFramePr>
          <p:cNvPr id="34853" name="Object 37"/>
          <p:cNvGraphicFramePr>
            <a:graphicFrameLocks noChangeAspect="1"/>
          </p:cNvGraphicFramePr>
          <p:nvPr/>
        </p:nvGraphicFramePr>
        <p:xfrm>
          <a:off x="5303838" y="5860098"/>
          <a:ext cx="3856037" cy="393700"/>
        </p:xfrm>
        <a:graphic>
          <a:graphicData uri="http://schemas.openxmlformats.org/presentationml/2006/ole">
            <mc:AlternateContent xmlns:mc="http://schemas.openxmlformats.org/markup-compatibility/2006">
              <mc:Choice xmlns:v="urn:schemas-microsoft-com:vml" Requires="v">
                <p:oleObj r:id="rId10" imgW="3984625" imgH="405765" progId="Equation.3">
                  <p:embed/>
                </p:oleObj>
              </mc:Choice>
              <mc:Fallback>
                <p:oleObj r:id="rId10" imgW="3984625" imgH="405765" progId="Equation.3">
                  <p:embed/>
                  <p:pic>
                    <p:nvPicPr>
                      <p:cNvPr id="0" name="图片 3088"/>
                      <p:cNvPicPr/>
                      <p:nvPr/>
                    </p:nvPicPr>
                    <p:blipFill>
                      <a:blip r:embed="rId11"/>
                      <a:stretch>
                        <a:fillRect/>
                      </a:stretch>
                    </p:blipFill>
                    <p:spPr>
                      <a:xfrm>
                        <a:off x="5303838" y="5860098"/>
                        <a:ext cx="3856037" cy="393700"/>
                      </a:xfrm>
                      <a:prstGeom prst="rect">
                        <a:avLst/>
                      </a:prstGeom>
                      <a:noFill/>
                      <a:ln w="38100">
                        <a:noFill/>
                        <a:miter/>
                      </a:ln>
                    </p:spPr>
                  </p:pic>
                </p:oleObj>
              </mc:Fallback>
            </mc:AlternateContent>
          </a:graphicData>
        </a:graphic>
      </p:graphicFrame>
      <p:sp>
        <p:nvSpPr>
          <p:cNvPr id="34854" name="Text Box 44"/>
          <p:cNvSpPr txBox="1"/>
          <p:nvPr/>
        </p:nvSpPr>
        <p:spPr>
          <a:xfrm>
            <a:off x="3251200" y="6381750"/>
            <a:ext cx="7918450" cy="460375"/>
          </a:xfrm>
          <a:prstGeom prst="rect">
            <a:avLst/>
          </a:prstGeom>
          <a:solidFill>
            <a:srgbClr val="FFFFF3"/>
          </a:solidFill>
          <a:ln w="25400" cap="flat" cmpd="sng">
            <a:solidFill>
              <a:srgbClr val="009900"/>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FF0066"/>
                </a:solidFill>
                <a:latin typeface="Times New Roman" panose="02020603050405020304" pitchFamily="18" charset="0"/>
              </a:rPr>
              <a:t>注意：因 </a:t>
            </a:r>
            <a:r>
              <a:rPr lang="en-US" altLang="zh-CN" sz="2400" b="1" i="1" dirty="0" err="1">
                <a:solidFill>
                  <a:srgbClr val="FF0066"/>
                </a:solidFill>
                <a:latin typeface="Times New Roman" panose="02020603050405020304" pitchFamily="18" charset="0"/>
              </a:rPr>
              <a:t>I</a:t>
            </a:r>
            <a:r>
              <a:rPr lang="en-US" altLang="zh-CN" sz="2400" b="1" baseline="-25000" dirty="0" err="1">
                <a:solidFill>
                  <a:srgbClr val="FF0066"/>
                </a:solidFill>
                <a:latin typeface="Times New Roman" panose="02020603050405020304" pitchFamily="18" charset="0"/>
              </a:rPr>
              <a:t>ed</a:t>
            </a:r>
            <a:r>
              <a:rPr lang="en-US" altLang="zh-CN" sz="2400" b="1">
                <a:solidFill>
                  <a:srgbClr val="FF0066"/>
                </a:solidFill>
                <a:latin typeface="Times New Roman" panose="02020603050405020304" pitchFamily="18" charset="0"/>
              </a:rPr>
              <a:t>= 4A </a:t>
            </a:r>
            <a:r>
              <a:rPr lang="en-US" altLang="zh-CN" sz="2400" b="1">
                <a:solidFill>
                  <a:srgbClr val="FF0066"/>
                </a:solidFill>
                <a:latin typeface="Times New Roman" panose="02020603050405020304" pitchFamily="18" charset="0"/>
                <a:sym typeface="Symbol" panose="05050102010706020507" pitchFamily="18" charset="2"/>
              </a:rPr>
              <a:t> 3A</a:t>
            </a:r>
            <a:r>
              <a:rPr lang="zh-CN" altLang="en-US" sz="2400" b="1" dirty="0">
                <a:solidFill>
                  <a:srgbClr val="FF0066"/>
                </a:solidFill>
                <a:latin typeface="Times New Roman" panose="02020603050405020304" pitchFamily="18" charset="0"/>
                <a:sym typeface="Symbol" panose="05050102010706020507" pitchFamily="18" charset="2"/>
              </a:rPr>
              <a:t>，</a:t>
            </a:r>
            <a:r>
              <a:rPr lang="en-US" altLang="zh-CN" sz="2400" b="1">
                <a:solidFill>
                  <a:srgbClr val="FF0066"/>
                </a:solidFill>
                <a:latin typeface="Times New Roman" panose="02020603050405020304" pitchFamily="18" charset="0"/>
              </a:rPr>
              <a:t>ed </a:t>
            </a:r>
            <a:r>
              <a:rPr lang="zh-CN" altLang="en-US" sz="2400" b="1" dirty="0">
                <a:solidFill>
                  <a:srgbClr val="FF0066"/>
                </a:solidFill>
                <a:latin typeface="Times New Roman" panose="02020603050405020304" pitchFamily="18" charset="0"/>
              </a:rPr>
              <a:t>段有被烧毁的可能。</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4845"/>
                                        </p:tgtEl>
                                        <p:attrNameLst>
                                          <p:attrName>style.visibility</p:attrName>
                                        </p:attrNameLst>
                                      </p:cBhvr>
                                      <p:to>
                                        <p:strVal val="visible"/>
                                      </p:to>
                                    </p:set>
                                    <p:animEffect transition="in" filter="box(out)">
                                      <p:cBhvr>
                                        <p:cTn id="7" dur="500"/>
                                        <p:tgtEl>
                                          <p:spTgt spid="348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4846"/>
                                        </p:tgtEl>
                                        <p:attrNameLst>
                                          <p:attrName>style.visibility</p:attrName>
                                        </p:attrNameLst>
                                      </p:cBhvr>
                                      <p:to>
                                        <p:strVal val="visible"/>
                                      </p:to>
                                    </p:set>
                                    <p:animEffect transition="in" filter="dissolve">
                                      <p:cBhvr>
                                        <p:cTn id="12" dur="500"/>
                                        <p:tgtEl>
                                          <p:spTgt spid="3484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out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outVertic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nodeType="clickEffect">
                                  <p:stCondLst>
                                    <p:cond delay="0"/>
                                  </p:stCondLst>
                                  <p:childTnLst>
                                    <p:set>
                                      <p:cBhvr>
                                        <p:cTn id="26" dur="1" fill="hold">
                                          <p:stCondLst>
                                            <p:cond delay="0"/>
                                          </p:stCondLst>
                                        </p:cTn>
                                        <p:tgtEl>
                                          <p:spTgt spid="34852"/>
                                        </p:tgtEl>
                                        <p:attrNameLst>
                                          <p:attrName>style.visibility</p:attrName>
                                        </p:attrNameLst>
                                      </p:cBhvr>
                                      <p:to>
                                        <p:strVal val="visible"/>
                                      </p:to>
                                    </p:set>
                                    <p:animEffect transition="in" filter="barn(outVertical)">
                                      <p:cBhvr>
                                        <p:cTn id="27" dur="500"/>
                                        <p:tgtEl>
                                          <p:spTgt spid="34852"/>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34853"/>
                                        </p:tgtEl>
                                        <p:attrNameLst>
                                          <p:attrName>style.visibility</p:attrName>
                                        </p:attrNameLst>
                                      </p:cBhvr>
                                      <p:to>
                                        <p:strVal val="visible"/>
                                      </p:to>
                                    </p:set>
                                    <p:animEffect transition="in" filter="box(out)">
                                      <p:cBhvr>
                                        <p:cTn id="32" dur="500"/>
                                        <p:tgtEl>
                                          <p:spTgt spid="34853"/>
                                        </p:tgtEl>
                                      </p:cBhvr>
                                    </p:animEffect>
                                  </p:childTnLst>
                                </p:cTn>
                              </p:par>
                            </p:childTnLst>
                          </p:cTn>
                        </p:par>
                      </p:childTnLst>
                    </p:cTn>
                  </p:par>
                  <p:par>
                    <p:cTn id="33" fill="hold">
                      <p:stCondLst>
                        <p:cond delay="indefinite"/>
                      </p:stCondLst>
                      <p:childTnLst>
                        <p:par>
                          <p:cTn id="34" fill="hold">
                            <p:stCondLst>
                              <p:cond delay="0"/>
                            </p:stCondLst>
                            <p:childTnLst>
                              <p:par>
                                <p:cTn id="35" presetID="23" presetClass="entr" presetSubtype="528" fill="hold" grpId="0" nodeType="clickEffect">
                                  <p:stCondLst>
                                    <p:cond delay="0"/>
                                  </p:stCondLst>
                                  <p:childTnLst>
                                    <p:set>
                                      <p:cBhvr>
                                        <p:cTn id="36" dur="1" fill="hold">
                                          <p:stCondLst>
                                            <p:cond delay="0"/>
                                          </p:stCondLst>
                                        </p:cTn>
                                        <p:tgtEl>
                                          <p:spTgt spid="34854"/>
                                        </p:tgtEl>
                                        <p:attrNameLst>
                                          <p:attrName>style.visibility</p:attrName>
                                        </p:attrNameLst>
                                      </p:cBhvr>
                                      <p:to>
                                        <p:strVal val="visible"/>
                                      </p:to>
                                    </p:set>
                                    <p:anim calcmode="lin" valueType="num">
                                      <p:cBhvr>
                                        <p:cTn id="37" dur="500" fill="hold"/>
                                        <p:tgtEl>
                                          <p:spTgt spid="34854"/>
                                        </p:tgtEl>
                                        <p:attrNameLst>
                                          <p:attrName>ppt_w</p:attrName>
                                        </p:attrNameLst>
                                      </p:cBhvr>
                                      <p:tavLst>
                                        <p:tav tm="0">
                                          <p:val>
                                            <p:fltVal val="0"/>
                                          </p:val>
                                        </p:tav>
                                        <p:tav tm="100000">
                                          <p:val>
                                            <p:strVal val="#ppt_w"/>
                                          </p:val>
                                        </p:tav>
                                      </p:tavLst>
                                    </p:anim>
                                    <p:anim calcmode="lin" valueType="num">
                                      <p:cBhvr>
                                        <p:cTn id="38" dur="500" fill="hold"/>
                                        <p:tgtEl>
                                          <p:spTgt spid="34854"/>
                                        </p:tgtEl>
                                        <p:attrNameLst>
                                          <p:attrName>ppt_h</p:attrName>
                                        </p:attrNameLst>
                                      </p:cBhvr>
                                      <p:tavLst>
                                        <p:tav tm="0">
                                          <p:val>
                                            <p:fltVal val="0"/>
                                          </p:val>
                                        </p:tav>
                                        <p:tav tm="100000">
                                          <p:val>
                                            <p:strVal val="#ppt_h"/>
                                          </p:val>
                                        </p:tav>
                                      </p:tavLst>
                                    </p:anim>
                                    <p:anim calcmode="lin" valueType="num">
                                      <p:cBhvr>
                                        <p:cTn id="39" dur="500" fill="hold"/>
                                        <p:tgtEl>
                                          <p:spTgt spid="34854"/>
                                        </p:tgtEl>
                                        <p:attrNameLst>
                                          <p:attrName>ppt_x</p:attrName>
                                        </p:attrNameLst>
                                      </p:cBhvr>
                                      <p:tavLst>
                                        <p:tav tm="0">
                                          <p:val>
                                            <p:fltVal val="0.5"/>
                                          </p:val>
                                        </p:tav>
                                        <p:tav tm="100000">
                                          <p:val>
                                            <p:strVal val="#ppt_x"/>
                                          </p:val>
                                        </p:tav>
                                      </p:tavLst>
                                    </p:anim>
                                    <p:anim calcmode="lin" valueType="num">
                                      <p:cBhvr>
                                        <p:cTn id="40" dur="500" fill="hold"/>
                                        <p:tgtEl>
                                          <p:spTgt spid="3485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45" grpId="0"/>
      <p:bldP spid="34854"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Group 2"/>
          <p:cNvGrpSpPr/>
          <p:nvPr/>
        </p:nvGrpSpPr>
        <p:grpSpPr>
          <a:xfrm>
            <a:off x="2452688" y="2083435"/>
            <a:ext cx="3109912" cy="2659063"/>
            <a:chOff x="0" y="-1"/>
            <a:chExt cx="1959" cy="1675"/>
          </a:xfrm>
        </p:grpSpPr>
        <p:sp>
          <p:nvSpPr>
            <p:cNvPr id="35848" name="Text Box 3"/>
            <p:cNvSpPr txBox="1"/>
            <p:nvPr/>
          </p:nvSpPr>
          <p:spPr>
            <a:xfrm>
              <a:off x="1561" y="827"/>
              <a:ext cx="398" cy="29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rPr>
                <a:t>R</a:t>
              </a:r>
              <a:r>
                <a:rPr lang="en-US" altLang="zh-CN" sz="2400" b="1" baseline="-25000">
                  <a:solidFill>
                    <a:schemeClr val="accent2"/>
                  </a:solidFill>
                  <a:latin typeface="Times New Roman" panose="02020603050405020304" pitchFamily="18" charset="0"/>
                </a:rPr>
                <a:t>L</a:t>
              </a:r>
            </a:p>
          </p:txBody>
        </p:sp>
        <p:sp>
          <p:nvSpPr>
            <p:cNvPr id="35849" name="Text Box 4"/>
            <p:cNvSpPr txBox="1"/>
            <p:nvPr/>
          </p:nvSpPr>
          <p:spPr>
            <a:xfrm>
              <a:off x="949" y="839"/>
              <a:ext cx="398" cy="29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rPr>
                <a:t>U</a:t>
              </a:r>
              <a:r>
                <a:rPr lang="en-US" altLang="zh-CN" sz="2400" b="1" baseline="-25000">
                  <a:solidFill>
                    <a:schemeClr val="accent2"/>
                  </a:solidFill>
                  <a:latin typeface="Times New Roman" panose="02020603050405020304" pitchFamily="18" charset="0"/>
                </a:rPr>
                <a:t>L</a:t>
              </a:r>
            </a:p>
          </p:txBody>
        </p:sp>
        <p:grpSp>
          <p:nvGrpSpPr>
            <p:cNvPr id="35850" name="Group 5"/>
            <p:cNvGrpSpPr/>
            <p:nvPr/>
          </p:nvGrpSpPr>
          <p:grpSpPr>
            <a:xfrm>
              <a:off x="1093" y="-1"/>
              <a:ext cx="336" cy="348"/>
              <a:chOff x="0" y="-1"/>
              <a:chExt cx="336" cy="348"/>
            </a:xfrm>
          </p:grpSpPr>
          <p:sp>
            <p:nvSpPr>
              <p:cNvPr id="35872" name="Line 6"/>
              <p:cNvSpPr/>
              <p:nvPr/>
            </p:nvSpPr>
            <p:spPr>
              <a:xfrm rot="-5400000">
                <a:off x="168" y="179"/>
                <a:ext cx="0" cy="336"/>
              </a:xfrm>
              <a:prstGeom prst="line">
                <a:avLst/>
              </a:prstGeom>
              <a:ln w="38100" cap="flat" cmpd="sng">
                <a:solidFill>
                  <a:schemeClr val="accent2"/>
                </a:solidFill>
                <a:prstDash val="solid"/>
                <a:headEnd type="none" w="med" len="med"/>
                <a:tailEnd type="stealth" w="med" len="lg"/>
              </a:ln>
            </p:spPr>
          </p:sp>
          <p:sp>
            <p:nvSpPr>
              <p:cNvPr id="35873" name="Rectangle 7"/>
              <p:cNvSpPr/>
              <p:nvPr/>
            </p:nvSpPr>
            <p:spPr>
              <a:xfrm>
                <a:off x="28" y="-1"/>
                <a:ext cx="273"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rPr>
                  <a:t>I</a:t>
                </a:r>
                <a:r>
                  <a:rPr lang="en-US" altLang="zh-CN" sz="2400" b="1" baseline="-25000">
                    <a:solidFill>
                      <a:schemeClr val="accent2"/>
                    </a:solidFill>
                    <a:latin typeface="Times New Roman" panose="02020603050405020304" pitchFamily="18" charset="0"/>
                  </a:rPr>
                  <a:t>L</a:t>
                </a:r>
              </a:p>
            </p:txBody>
          </p:sp>
        </p:grpSp>
        <p:sp>
          <p:nvSpPr>
            <p:cNvPr id="35851" name="Rectangle 8"/>
            <p:cNvSpPr/>
            <p:nvPr/>
          </p:nvSpPr>
          <p:spPr>
            <a:xfrm>
              <a:off x="0" y="721"/>
              <a:ext cx="254"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rPr>
                <a:t>U</a:t>
              </a:r>
              <a:endParaRPr lang="en-US" altLang="zh-CN" sz="2400" b="1">
                <a:solidFill>
                  <a:schemeClr val="accent2"/>
                </a:solidFill>
                <a:latin typeface="Times New Roman" panose="02020603050405020304" pitchFamily="18" charset="0"/>
              </a:endParaRPr>
            </a:p>
          </p:txBody>
        </p:sp>
        <p:sp>
          <p:nvSpPr>
            <p:cNvPr id="35852" name="Text Box 9"/>
            <p:cNvSpPr txBox="1"/>
            <p:nvPr/>
          </p:nvSpPr>
          <p:spPr>
            <a:xfrm>
              <a:off x="28" y="76"/>
              <a:ext cx="225"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chemeClr val="accent2"/>
                  </a:solidFill>
                  <a:latin typeface="Times New Roman" panose="02020603050405020304" pitchFamily="18" charset="0"/>
                </a:rPr>
                <a:t>+</a:t>
              </a:r>
            </a:p>
          </p:txBody>
        </p:sp>
        <p:sp>
          <p:nvSpPr>
            <p:cNvPr id="35853" name="Text Box 10"/>
            <p:cNvSpPr txBox="1"/>
            <p:nvPr/>
          </p:nvSpPr>
          <p:spPr>
            <a:xfrm>
              <a:off x="23" y="1381"/>
              <a:ext cx="211"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chemeClr val="accent2"/>
                  </a:solidFill>
                  <a:latin typeface="Times New Roman" panose="02020603050405020304" pitchFamily="18" charset="0"/>
                </a:rPr>
                <a:t>–</a:t>
              </a:r>
            </a:p>
          </p:txBody>
        </p:sp>
        <p:sp>
          <p:nvSpPr>
            <p:cNvPr id="35854" name="Oval 11"/>
            <p:cNvSpPr/>
            <p:nvPr/>
          </p:nvSpPr>
          <p:spPr>
            <a:xfrm>
              <a:off x="65" y="1626"/>
              <a:ext cx="48" cy="4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35855" name="Oval 12"/>
            <p:cNvSpPr/>
            <p:nvPr/>
          </p:nvSpPr>
          <p:spPr>
            <a:xfrm>
              <a:off x="65" y="93"/>
              <a:ext cx="48" cy="4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35856" name="未知"/>
            <p:cNvSpPr/>
            <p:nvPr/>
          </p:nvSpPr>
          <p:spPr>
            <a:xfrm>
              <a:off x="123" y="118"/>
              <a:ext cx="624" cy="288"/>
            </a:xfrm>
            <a:custGeom>
              <a:avLst/>
              <a:gdLst>
                <a:gd name="txL" fmla="*/ 0 w 624"/>
                <a:gd name="txT" fmla="*/ 0 h 288"/>
                <a:gd name="txR" fmla="*/ 624 w 624"/>
                <a:gd name="txB" fmla="*/ 288 h 288"/>
              </a:gdLst>
              <a:ahLst/>
              <a:cxnLst>
                <a:cxn ang="0">
                  <a:pos x="0" y="0"/>
                </a:cxn>
                <a:cxn ang="0">
                  <a:pos x="624" y="0"/>
                </a:cxn>
                <a:cxn ang="0">
                  <a:pos x="624" y="288"/>
                </a:cxn>
              </a:cxnLst>
              <a:rect l="txL" t="txT" r="txR" b="txB"/>
              <a:pathLst>
                <a:path w="624" h="288">
                  <a:moveTo>
                    <a:pt x="0" y="0"/>
                  </a:moveTo>
                  <a:lnTo>
                    <a:pt x="624" y="0"/>
                  </a:lnTo>
                  <a:lnTo>
                    <a:pt x="624" y="288"/>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35857" name="Rectangle 14"/>
            <p:cNvSpPr/>
            <p:nvPr/>
          </p:nvSpPr>
          <p:spPr>
            <a:xfrm>
              <a:off x="651" y="406"/>
              <a:ext cx="192" cy="960"/>
            </a:xfrm>
            <a:prstGeom prst="rect">
              <a:avLst/>
            </a:prstGeom>
            <a:solidFill>
              <a:srgbClr val="EBFBB9"/>
            </a:solidFill>
            <a:ln w="38100" cap="flat" cmpd="sng">
              <a:solidFill>
                <a:srgbClr val="00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35858" name="Text Box 15"/>
            <p:cNvSpPr txBox="1"/>
            <p:nvPr/>
          </p:nvSpPr>
          <p:spPr>
            <a:xfrm>
              <a:off x="431" y="1144"/>
              <a:ext cx="211"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a</a:t>
              </a:r>
            </a:p>
          </p:txBody>
        </p:sp>
        <p:sp>
          <p:nvSpPr>
            <p:cNvPr id="35859" name="Text Box 16"/>
            <p:cNvSpPr txBox="1"/>
            <p:nvPr/>
          </p:nvSpPr>
          <p:spPr>
            <a:xfrm>
              <a:off x="444" y="928"/>
              <a:ext cx="222"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b</a:t>
              </a:r>
            </a:p>
          </p:txBody>
        </p:sp>
        <p:sp>
          <p:nvSpPr>
            <p:cNvPr id="35860" name="Text Box 17"/>
            <p:cNvSpPr txBox="1"/>
            <p:nvPr/>
          </p:nvSpPr>
          <p:spPr>
            <a:xfrm>
              <a:off x="442" y="676"/>
              <a:ext cx="200"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c</a:t>
              </a:r>
            </a:p>
          </p:txBody>
        </p:sp>
        <p:sp>
          <p:nvSpPr>
            <p:cNvPr id="35861" name="Text Box 18"/>
            <p:cNvSpPr txBox="1"/>
            <p:nvPr/>
          </p:nvSpPr>
          <p:spPr>
            <a:xfrm>
              <a:off x="420" y="472"/>
              <a:ext cx="222"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d</a:t>
              </a:r>
            </a:p>
          </p:txBody>
        </p:sp>
        <p:sp>
          <p:nvSpPr>
            <p:cNvPr id="35862" name="Text Box 19"/>
            <p:cNvSpPr txBox="1"/>
            <p:nvPr/>
          </p:nvSpPr>
          <p:spPr>
            <a:xfrm>
              <a:off x="430" y="268"/>
              <a:ext cx="200"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e</a:t>
              </a:r>
            </a:p>
          </p:txBody>
        </p:sp>
        <p:sp>
          <p:nvSpPr>
            <p:cNvPr id="35863" name="Line 20"/>
            <p:cNvSpPr/>
            <p:nvPr/>
          </p:nvSpPr>
          <p:spPr>
            <a:xfrm>
              <a:off x="651" y="646"/>
              <a:ext cx="96" cy="0"/>
            </a:xfrm>
            <a:prstGeom prst="line">
              <a:avLst/>
            </a:prstGeom>
            <a:ln w="38100" cap="flat" cmpd="sng">
              <a:solidFill>
                <a:srgbClr val="FF0066"/>
              </a:solidFill>
              <a:prstDash val="solid"/>
              <a:headEnd type="none" w="med" len="med"/>
              <a:tailEnd type="none" w="med" len="med"/>
            </a:ln>
          </p:spPr>
        </p:sp>
        <p:sp>
          <p:nvSpPr>
            <p:cNvPr id="35864" name="Line 21"/>
            <p:cNvSpPr/>
            <p:nvPr/>
          </p:nvSpPr>
          <p:spPr>
            <a:xfrm>
              <a:off x="651" y="1126"/>
              <a:ext cx="96" cy="0"/>
            </a:xfrm>
            <a:prstGeom prst="line">
              <a:avLst/>
            </a:prstGeom>
            <a:ln w="38100" cap="flat" cmpd="sng">
              <a:solidFill>
                <a:srgbClr val="FF0066"/>
              </a:solidFill>
              <a:prstDash val="solid"/>
              <a:headEnd type="none" w="med" len="med"/>
              <a:tailEnd type="none" w="med" len="med"/>
            </a:ln>
          </p:spPr>
        </p:sp>
        <p:sp>
          <p:nvSpPr>
            <p:cNvPr id="35865" name="Line 22"/>
            <p:cNvSpPr/>
            <p:nvPr/>
          </p:nvSpPr>
          <p:spPr>
            <a:xfrm>
              <a:off x="651" y="886"/>
              <a:ext cx="96" cy="0"/>
            </a:xfrm>
            <a:prstGeom prst="line">
              <a:avLst/>
            </a:prstGeom>
            <a:ln w="38100" cap="flat" cmpd="sng">
              <a:solidFill>
                <a:srgbClr val="FF0066"/>
              </a:solidFill>
              <a:prstDash val="solid"/>
              <a:headEnd type="none" w="med" len="med"/>
              <a:tailEnd type="none" w="med" len="med"/>
            </a:ln>
          </p:spPr>
        </p:sp>
        <p:sp>
          <p:nvSpPr>
            <p:cNvPr id="35866" name="未知"/>
            <p:cNvSpPr/>
            <p:nvPr/>
          </p:nvSpPr>
          <p:spPr>
            <a:xfrm flipV="1">
              <a:off x="123" y="1366"/>
              <a:ext cx="624" cy="288"/>
            </a:xfrm>
            <a:custGeom>
              <a:avLst/>
              <a:gdLst>
                <a:gd name="txL" fmla="*/ 0 w 624"/>
                <a:gd name="txT" fmla="*/ 0 h 288"/>
                <a:gd name="txR" fmla="*/ 624 w 624"/>
                <a:gd name="txB" fmla="*/ 288 h 288"/>
              </a:gdLst>
              <a:ahLst/>
              <a:cxnLst>
                <a:cxn ang="0">
                  <a:pos x="0" y="0"/>
                </a:cxn>
                <a:cxn ang="0">
                  <a:pos x="624" y="0"/>
                </a:cxn>
                <a:cxn ang="0">
                  <a:pos x="624" y="288"/>
                </a:cxn>
              </a:cxnLst>
              <a:rect l="txL" t="txT" r="txR" b="txB"/>
              <a:pathLst>
                <a:path w="624" h="288">
                  <a:moveTo>
                    <a:pt x="0" y="0"/>
                  </a:moveTo>
                  <a:lnTo>
                    <a:pt x="624" y="0"/>
                  </a:lnTo>
                  <a:lnTo>
                    <a:pt x="624" y="288"/>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35867" name="未知"/>
            <p:cNvSpPr/>
            <p:nvPr/>
          </p:nvSpPr>
          <p:spPr>
            <a:xfrm>
              <a:off x="733" y="437"/>
              <a:ext cx="768" cy="1220"/>
            </a:xfrm>
            <a:custGeom>
              <a:avLst/>
              <a:gdLst>
                <a:gd name="txL" fmla="*/ 0 w 768"/>
                <a:gd name="txT" fmla="*/ 0 h 768"/>
                <a:gd name="txR" fmla="*/ 768 w 768"/>
                <a:gd name="txB" fmla="*/ 768 h 768"/>
              </a:gdLst>
              <a:ahLst/>
              <a:cxnLst>
                <a:cxn ang="0">
                  <a:pos x="0" y="20295267"/>
                </a:cxn>
                <a:cxn ang="0">
                  <a:pos x="768" y="20295267"/>
                </a:cxn>
                <a:cxn ang="0">
                  <a:pos x="768" y="0"/>
                </a:cxn>
              </a:cxnLst>
              <a:rect l="txL" t="txT" r="txR" b="txB"/>
              <a:pathLst>
                <a:path w="768" h="768">
                  <a:moveTo>
                    <a:pt x="0" y="768"/>
                  </a:moveTo>
                  <a:lnTo>
                    <a:pt x="768" y="768"/>
                  </a:lnTo>
                  <a:lnTo>
                    <a:pt x="768" y="0"/>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35868" name="Line 25"/>
            <p:cNvSpPr/>
            <p:nvPr/>
          </p:nvSpPr>
          <p:spPr>
            <a:xfrm rot="5400000" flipH="1">
              <a:off x="1173" y="101"/>
              <a:ext cx="0" cy="672"/>
            </a:xfrm>
            <a:prstGeom prst="line">
              <a:avLst/>
            </a:prstGeom>
            <a:ln w="38100" cap="flat" cmpd="sng">
              <a:solidFill>
                <a:schemeClr val="tx1"/>
              </a:solidFill>
              <a:prstDash val="solid"/>
              <a:headEnd type="none" w="med" len="med"/>
              <a:tailEnd type="stealth" w="med" len="lg"/>
            </a:ln>
          </p:spPr>
        </p:sp>
        <p:sp useBgFill="1">
          <p:nvSpPr>
            <p:cNvPr id="35869" name="Rectangle 26"/>
            <p:cNvSpPr/>
            <p:nvPr/>
          </p:nvSpPr>
          <p:spPr>
            <a:xfrm rot="-5400000">
              <a:off x="1357" y="941"/>
              <a:ext cx="288"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35870" name="Text Box 27"/>
            <p:cNvSpPr txBox="1"/>
            <p:nvPr/>
          </p:nvSpPr>
          <p:spPr>
            <a:xfrm>
              <a:off x="997" y="371"/>
              <a:ext cx="240" cy="29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chemeClr val="accent2"/>
                  </a:solidFill>
                  <a:latin typeface="Times New Roman" panose="02020603050405020304" pitchFamily="18" charset="0"/>
                </a:rPr>
                <a:t>+</a:t>
              </a:r>
            </a:p>
          </p:txBody>
        </p:sp>
        <p:sp>
          <p:nvSpPr>
            <p:cNvPr id="35871" name="Text Box 28"/>
            <p:cNvSpPr txBox="1"/>
            <p:nvPr/>
          </p:nvSpPr>
          <p:spPr>
            <a:xfrm>
              <a:off x="1007" y="1384"/>
              <a:ext cx="211"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chemeClr val="accent2"/>
                  </a:solidFill>
                  <a:latin typeface="Times New Roman" panose="02020603050405020304" pitchFamily="18" charset="0"/>
                </a:rPr>
                <a:t>–</a:t>
              </a:r>
            </a:p>
          </p:txBody>
        </p:sp>
      </p:grpSp>
      <p:sp>
        <p:nvSpPr>
          <p:cNvPr id="35843" name="Text Box 29"/>
          <p:cNvSpPr txBox="1"/>
          <p:nvPr/>
        </p:nvSpPr>
        <p:spPr>
          <a:xfrm>
            <a:off x="5363687" y="1902460"/>
            <a:ext cx="79629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0000FF"/>
                </a:solidFill>
                <a:latin typeface="宋体" panose="02010600030101010101" pitchFamily="2" charset="-122"/>
              </a:rPr>
              <a:t>[</a:t>
            </a:r>
            <a:r>
              <a:rPr lang="zh-CN" altLang="en-US" sz="2400" b="1" dirty="0">
                <a:solidFill>
                  <a:srgbClr val="0000FF"/>
                </a:solidFill>
                <a:latin typeface="宋体" panose="02010600030101010101" pitchFamily="2" charset="-122"/>
              </a:rPr>
              <a:t>解</a:t>
            </a:r>
            <a:r>
              <a:rPr lang="en-US" altLang="zh-CN" sz="2400" b="1">
                <a:solidFill>
                  <a:srgbClr val="0000FF"/>
                </a:solidFill>
                <a:latin typeface="宋体" panose="02010600030101010101" pitchFamily="2" charset="-122"/>
              </a:rPr>
              <a:t>]</a:t>
            </a:r>
          </a:p>
        </p:txBody>
      </p:sp>
      <p:sp>
        <p:nvSpPr>
          <p:cNvPr id="2" name="Text Box 30"/>
          <p:cNvSpPr txBox="1"/>
          <p:nvPr/>
        </p:nvSpPr>
        <p:spPr>
          <a:xfrm>
            <a:off x="6167914" y="1921510"/>
            <a:ext cx="1848485"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宋体" panose="02010600030101010101" pitchFamily="2" charset="-122"/>
              </a:rPr>
              <a:t>(</a:t>
            </a:r>
            <a:r>
              <a:rPr lang="en-US" altLang="zh-CN" sz="2400" b="1">
                <a:latin typeface="Times New Roman" panose="02020603050405020304" pitchFamily="18" charset="0"/>
              </a:rPr>
              <a:t>4</a:t>
            </a:r>
            <a:r>
              <a:rPr lang="en-US" altLang="zh-CN" sz="2400" b="1">
                <a:latin typeface="宋体" panose="02010600030101010101" pitchFamily="2" charset="-122"/>
              </a:rPr>
              <a:t>)</a:t>
            </a:r>
            <a:r>
              <a:rPr lang="zh-CN" altLang="en-US" sz="2400" b="1" dirty="0">
                <a:latin typeface="Times New Roman" panose="02020603050405020304" pitchFamily="18" charset="0"/>
              </a:rPr>
              <a:t>在 </a:t>
            </a:r>
            <a:r>
              <a:rPr lang="en-US" altLang="zh-CN" sz="2400" b="1">
                <a:latin typeface="Times New Roman" panose="02020603050405020304" pitchFamily="18" charset="0"/>
              </a:rPr>
              <a:t>e </a:t>
            </a:r>
            <a:r>
              <a:rPr lang="zh-CN" altLang="en-US" sz="2400" b="1" dirty="0">
                <a:latin typeface="Times New Roman" panose="02020603050405020304" pitchFamily="18" charset="0"/>
              </a:rPr>
              <a:t>点：</a:t>
            </a:r>
          </a:p>
        </p:txBody>
      </p:sp>
      <p:graphicFrame>
        <p:nvGraphicFramePr>
          <p:cNvPr id="35874" name="Object 34"/>
          <p:cNvGraphicFramePr>
            <a:graphicFrameLocks noChangeAspect="1"/>
          </p:cNvGraphicFramePr>
          <p:nvPr/>
        </p:nvGraphicFramePr>
        <p:xfrm>
          <a:off x="6070600" y="2627948"/>
          <a:ext cx="3338513" cy="798512"/>
        </p:xfrm>
        <a:graphic>
          <a:graphicData uri="http://schemas.openxmlformats.org/presentationml/2006/ole">
            <mc:AlternateContent xmlns:mc="http://schemas.openxmlformats.org/markup-compatibility/2006">
              <mc:Choice xmlns:v="urn:schemas-microsoft-com:vml" Requires="v">
                <p:oleObj r:id="rId3" imgW="3605530" imgH="862965" progId="Equation.3">
                  <p:embed/>
                </p:oleObj>
              </mc:Choice>
              <mc:Fallback>
                <p:oleObj r:id="rId3" imgW="3605530" imgH="862965" progId="Equation.3">
                  <p:embed/>
                  <p:pic>
                    <p:nvPicPr>
                      <p:cNvPr id="0" name="图片 3093"/>
                      <p:cNvPicPr/>
                      <p:nvPr/>
                    </p:nvPicPr>
                    <p:blipFill>
                      <a:blip r:embed="rId4"/>
                      <a:stretch>
                        <a:fillRect/>
                      </a:stretch>
                    </p:blipFill>
                    <p:spPr>
                      <a:xfrm>
                        <a:off x="6070600" y="2627948"/>
                        <a:ext cx="3338513" cy="798512"/>
                      </a:xfrm>
                      <a:prstGeom prst="rect">
                        <a:avLst/>
                      </a:prstGeom>
                      <a:noFill/>
                      <a:ln w="38100">
                        <a:noFill/>
                        <a:miter/>
                      </a:ln>
                    </p:spPr>
                  </p:pic>
                </p:oleObj>
              </mc:Fallback>
            </mc:AlternateContent>
          </a:graphicData>
        </a:graphic>
      </p:graphicFrame>
      <p:graphicFrame>
        <p:nvGraphicFramePr>
          <p:cNvPr id="35875" name="Object 35"/>
          <p:cNvGraphicFramePr>
            <a:graphicFrameLocks noChangeAspect="1"/>
          </p:cNvGraphicFramePr>
          <p:nvPr/>
        </p:nvGraphicFramePr>
        <p:xfrm>
          <a:off x="6121400" y="3662998"/>
          <a:ext cx="3287713" cy="798512"/>
        </p:xfrm>
        <a:graphic>
          <a:graphicData uri="http://schemas.openxmlformats.org/presentationml/2006/ole">
            <mc:AlternateContent xmlns:mc="http://schemas.openxmlformats.org/markup-compatibility/2006">
              <mc:Choice xmlns:v="urn:schemas-microsoft-com:vml" Requires="v">
                <p:oleObj r:id="rId5" imgW="3503930" imgH="850265" progId="Equation.3">
                  <p:embed/>
                </p:oleObj>
              </mc:Choice>
              <mc:Fallback>
                <p:oleObj r:id="rId5" imgW="3503930" imgH="850265" progId="Equation.3">
                  <p:embed/>
                  <p:pic>
                    <p:nvPicPr>
                      <p:cNvPr id="0" name="图片 3091"/>
                      <p:cNvPicPr/>
                      <p:nvPr/>
                    </p:nvPicPr>
                    <p:blipFill>
                      <a:blip r:embed="rId6"/>
                      <a:stretch>
                        <a:fillRect/>
                      </a:stretch>
                    </p:blipFill>
                    <p:spPr>
                      <a:xfrm>
                        <a:off x="6121400" y="3662998"/>
                        <a:ext cx="3287713" cy="798512"/>
                      </a:xfrm>
                      <a:prstGeom prst="rect">
                        <a:avLst/>
                      </a:prstGeom>
                      <a:noFill/>
                      <a:ln w="38100">
                        <a:noFill/>
                        <a:miter/>
                      </a:ln>
                    </p:spPr>
                  </p:pic>
                </p:oleObj>
              </mc:Fallback>
            </mc:AlternateContent>
          </a:graphicData>
        </a:graphic>
      </p:graphicFrame>
      <p:graphicFrame>
        <p:nvGraphicFramePr>
          <p:cNvPr id="35876" name="Object 36"/>
          <p:cNvGraphicFramePr>
            <a:graphicFrameLocks noChangeAspect="1"/>
          </p:cNvGraphicFramePr>
          <p:nvPr/>
        </p:nvGraphicFramePr>
        <p:xfrm>
          <a:off x="6170613" y="4815523"/>
          <a:ext cx="2247900" cy="411162"/>
        </p:xfrm>
        <a:graphic>
          <a:graphicData uri="http://schemas.openxmlformats.org/presentationml/2006/ole">
            <mc:AlternateContent xmlns:mc="http://schemas.openxmlformats.org/markup-compatibility/2006">
              <mc:Choice xmlns:v="urn:schemas-microsoft-com:vml" Requires="v">
                <p:oleObj r:id="rId7" imgW="2208530" imgH="406400" progId="Equation.3">
                  <p:embed/>
                </p:oleObj>
              </mc:Choice>
              <mc:Fallback>
                <p:oleObj r:id="rId7" imgW="2208530" imgH="406400" progId="Equation.3">
                  <p:embed/>
                  <p:pic>
                    <p:nvPicPr>
                      <p:cNvPr id="0" name="图片 3092"/>
                      <p:cNvPicPr/>
                      <p:nvPr/>
                    </p:nvPicPr>
                    <p:blipFill>
                      <a:blip r:embed="rId8"/>
                      <a:stretch>
                        <a:fillRect/>
                      </a:stretch>
                    </p:blipFill>
                    <p:spPr>
                      <a:xfrm>
                        <a:off x="6170613" y="4815523"/>
                        <a:ext cx="2247900" cy="411162"/>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5874"/>
                                        </p:tgtEl>
                                        <p:attrNameLst>
                                          <p:attrName>style.visibility</p:attrName>
                                        </p:attrNameLst>
                                      </p:cBhvr>
                                      <p:to>
                                        <p:strVal val="visible"/>
                                      </p:to>
                                    </p:set>
                                    <p:animEffect transition="in" filter="wipe(left)">
                                      <p:cBhvr>
                                        <p:cTn id="12" dur="500"/>
                                        <p:tgtEl>
                                          <p:spTgt spid="358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5875"/>
                                        </p:tgtEl>
                                        <p:attrNameLst>
                                          <p:attrName>style.visibility</p:attrName>
                                        </p:attrNameLst>
                                      </p:cBhvr>
                                      <p:to>
                                        <p:strVal val="visible"/>
                                      </p:to>
                                    </p:set>
                                    <p:animEffect transition="in" filter="wipe(left)">
                                      <p:cBhvr>
                                        <p:cTn id="17" dur="500"/>
                                        <p:tgtEl>
                                          <p:spTgt spid="358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5876"/>
                                        </p:tgtEl>
                                        <p:attrNameLst>
                                          <p:attrName>style.visibility</p:attrName>
                                        </p:attrNameLst>
                                      </p:cBhvr>
                                      <p:to>
                                        <p:strVal val="visible"/>
                                      </p:to>
                                    </p:set>
                                    <p:animEffect transition="in" filter="wipe(left)">
                                      <p:cBhvr>
                                        <p:cTn id="22" dur="500"/>
                                        <p:tgtEl>
                                          <p:spTgt spid="35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p:cNvSpPr>
          <p:nvPr>
            <p:ph type="title"/>
          </p:nvPr>
        </p:nvSpPr>
        <p:spPr>
          <a:xfrm>
            <a:off x="3432175" y="332423"/>
            <a:ext cx="5029200" cy="600075"/>
          </a:xfrm>
        </p:spPr>
        <p:txBody>
          <a:bodyPr vert="horz" wrap="square" lIns="91440" tIns="45720" rIns="91440" bIns="45720" anchor="t" anchorCtr="0">
            <a:normAutofit/>
          </a:bodyPr>
          <a:lstStyle/>
          <a:p>
            <a:pPr eaLnBrk="1" hangingPunct="1"/>
            <a:r>
              <a:rPr lang="en-US" altLang="zh-CN" sz="3200" b="1">
                <a:solidFill>
                  <a:schemeClr val="tx2"/>
                </a:solidFill>
                <a:latin typeface="微软雅黑" panose="020B0503020204020204" charset="-122"/>
                <a:ea typeface="微软雅黑" panose="020B0503020204020204" charset="-122"/>
                <a:cs typeface="微软雅黑" panose="020B0503020204020204" charset="-122"/>
              </a:rPr>
              <a:t>1.7　</a:t>
            </a:r>
            <a:r>
              <a:rPr lang="zh-CN" altLang="en-US" sz="3200" b="1" dirty="0">
                <a:solidFill>
                  <a:schemeClr val="tx2"/>
                </a:solidFill>
                <a:latin typeface="微软雅黑" panose="020B0503020204020204" charset="-122"/>
                <a:ea typeface="微软雅黑" panose="020B0503020204020204" charset="-122"/>
                <a:cs typeface="微软雅黑" panose="020B0503020204020204" charset="-122"/>
              </a:rPr>
              <a:t>支路电流法</a:t>
            </a:r>
          </a:p>
        </p:txBody>
      </p:sp>
      <p:sp>
        <p:nvSpPr>
          <p:cNvPr id="36867" name="Rectangle 3"/>
          <p:cNvSpPr/>
          <p:nvPr/>
        </p:nvSpPr>
        <p:spPr>
          <a:xfrm>
            <a:off x="551815" y="1340485"/>
            <a:ext cx="11791315" cy="4603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400" b="1" dirty="0">
                <a:solidFill>
                  <a:srgbClr val="CC0000"/>
                </a:solidFill>
                <a:latin typeface="Times New Roman" panose="02020603050405020304" pitchFamily="18" charset="0"/>
              </a:rPr>
              <a:t>支路电流法：</a:t>
            </a:r>
            <a:r>
              <a:rPr lang="zh-CN" altLang="en-US" sz="2400" b="1" dirty="0">
                <a:latin typeface="Times New Roman" panose="02020603050405020304" pitchFamily="18" charset="0"/>
              </a:rPr>
              <a:t>以支路电流为未知量、应用基尔霍定律（</a:t>
            </a:r>
            <a:r>
              <a:rPr lang="en-US" altLang="zh-CN" sz="2400" b="1">
                <a:latin typeface="Times New Roman" panose="02020603050405020304" pitchFamily="18" charset="0"/>
              </a:rPr>
              <a:t>KCL</a:t>
            </a:r>
            <a:r>
              <a:rPr lang="zh-CN" altLang="en-US" sz="2400" b="1" dirty="0">
                <a:latin typeface="Times New Roman" panose="02020603050405020304" pitchFamily="18" charset="0"/>
              </a:rPr>
              <a:t>、</a:t>
            </a:r>
            <a:r>
              <a:rPr lang="en-US" altLang="zh-CN" sz="2400" b="1">
                <a:latin typeface="Times New Roman" panose="02020603050405020304" pitchFamily="18" charset="0"/>
              </a:rPr>
              <a:t>KVL</a:t>
            </a:r>
            <a:r>
              <a:rPr lang="zh-CN" altLang="en-US" sz="2400" b="1" dirty="0">
                <a:latin typeface="Times New Roman" panose="02020603050405020304" pitchFamily="18" charset="0"/>
              </a:rPr>
              <a:t>）列方程组求解。</a:t>
            </a:r>
          </a:p>
        </p:txBody>
      </p:sp>
      <p:sp>
        <p:nvSpPr>
          <p:cNvPr id="36868" name="Text Box 4"/>
          <p:cNvSpPr txBox="1"/>
          <p:nvPr/>
        </p:nvSpPr>
        <p:spPr>
          <a:xfrm>
            <a:off x="2352040" y="4725035"/>
            <a:ext cx="7467600" cy="902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400" b="1" dirty="0">
                <a:latin typeface="Times New Roman" panose="02020603050405020304" pitchFamily="18" charset="0"/>
              </a:rPr>
              <a:t>对上图电路</a:t>
            </a:r>
          </a:p>
          <a:p>
            <a:pPr marL="0" lvl="0" indent="0">
              <a:lnSpc>
                <a:spcPct val="110000"/>
              </a:lnSpc>
              <a:spcBef>
                <a:spcPct val="10000"/>
              </a:spcBef>
              <a:buNone/>
            </a:pPr>
            <a:r>
              <a:rPr lang="zh-CN" altLang="en-US" sz="2400" b="1" dirty="0">
                <a:solidFill>
                  <a:srgbClr val="000099"/>
                </a:solidFill>
                <a:latin typeface="Times New Roman" panose="02020603050405020304" pitchFamily="18" charset="0"/>
              </a:rPr>
              <a:t>支路数： </a:t>
            </a:r>
            <a:r>
              <a:rPr lang="en-US" altLang="zh-CN" sz="2400" b="1" i="1">
                <a:solidFill>
                  <a:srgbClr val="000099"/>
                </a:solidFill>
                <a:latin typeface="Times New Roman" panose="02020603050405020304" pitchFamily="18" charset="0"/>
              </a:rPr>
              <a:t>b</a:t>
            </a:r>
            <a:r>
              <a:rPr lang="en-US" altLang="zh-CN" sz="2400" b="1">
                <a:solidFill>
                  <a:srgbClr val="000099"/>
                </a:solidFill>
                <a:latin typeface="Times New Roman" panose="02020603050405020304" pitchFamily="18" charset="0"/>
              </a:rPr>
              <a:t>=3        </a:t>
            </a:r>
            <a:r>
              <a:rPr lang="zh-CN" altLang="en-US" sz="2400" b="1" dirty="0">
                <a:solidFill>
                  <a:srgbClr val="000099"/>
                </a:solidFill>
                <a:latin typeface="Times New Roman" panose="02020603050405020304" pitchFamily="18" charset="0"/>
              </a:rPr>
              <a:t>结点数：</a:t>
            </a:r>
            <a:r>
              <a:rPr lang="en-US" altLang="zh-CN" sz="2400" b="1" i="1">
                <a:solidFill>
                  <a:srgbClr val="000099"/>
                </a:solidFill>
                <a:latin typeface="Times New Roman" panose="02020603050405020304" pitchFamily="18" charset="0"/>
              </a:rPr>
              <a:t>n</a:t>
            </a:r>
            <a:r>
              <a:rPr lang="en-US" altLang="zh-CN" sz="2400" b="1">
                <a:solidFill>
                  <a:srgbClr val="000099"/>
                </a:solidFill>
                <a:latin typeface="Times New Roman" panose="02020603050405020304" pitchFamily="18" charset="0"/>
              </a:rPr>
              <a:t> =2</a:t>
            </a:r>
          </a:p>
        </p:txBody>
      </p:sp>
      <p:grpSp>
        <p:nvGrpSpPr>
          <p:cNvPr id="2" name="Group 41"/>
          <p:cNvGrpSpPr/>
          <p:nvPr/>
        </p:nvGrpSpPr>
        <p:grpSpPr>
          <a:xfrm>
            <a:off x="4648200" y="3431858"/>
            <a:ext cx="766763" cy="819150"/>
            <a:chOff x="0" y="0"/>
            <a:chExt cx="604" cy="645"/>
          </a:xfrm>
        </p:grpSpPr>
        <p:sp>
          <p:nvSpPr>
            <p:cNvPr id="36918" name="Line 42"/>
            <p:cNvSpPr/>
            <p:nvPr/>
          </p:nvSpPr>
          <p:spPr>
            <a:xfrm flipH="1" flipV="1">
              <a:off x="0" y="0"/>
              <a:ext cx="604" cy="0"/>
            </a:xfrm>
            <a:prstGeom prst="line">
              <a:avLst/>
            </a:prstGeom>
            <a:ln w="38100" cap="flat" cmpd="sng">
              <a:solidFill>
                <a:srgbClr val="FF3300"/>
              </a:solidFill>
              <a:prstDash val="solid"/>
              <a:headEnd type="none" w="med" len="med"/>
              <a:tailEnd type="none" w="med" len="med"/>
            </a:ln>
          </p:spPr>
        </p:sp>
        <p:sp>
          <p:nvSpPr>
            <p:cNvPr id="36919" name="Line 43"/>
            <p:cNvSpPr/>
            <p:nvPr/>
          </p:nvSpPr>
          <p:spPr>
            <a:xfrm>
              <a:off x="604" y="0"/>
              <a:ext cx="0" cy="645"/>
            </a:xfrm>
            <a:prstGeom prst="line">
              <a:avLst/>
            </a:prstGeom>
            <a:ln w="38100" cap="flat" cmpd="sng">
              <a:solidFill>
                <a:srgbClr val="FF3300"/>
              </a:solidFill>
              <a:prstDash val="solid"/>
              <a:headEnd type="none" w="med" len="med"/>
              <a:tailEnd type="triangle" w="med" len="med"/>
            </a:ln>
          </p:spPr>
        </p:sp>
        <p:sp>
          <p:nvSpPr>
            <p:cNvPr id="36920" name="Line 44"/>
            <p:cNvSpPr/>
            <p:nvPr/>
          </p:nvSpPr>
          <p:spPr>
            <a:xfrm>
              <a:off x="0" y="0"/>
              <a:ext cx="0" cy="333"/>
            </a:xfrm>
            <a:prstGeom prst="line">
              <a:avLst/>
            </a:prstGeom>
            <a:ln w="38100" cap="flat" cmpd="sng">
              <a:solidFill>
                <a:srgbClr val="FF3300"/>
              </a:solidFill>
              <a:prstDash val="solid"/>
              <a:headEnd type="none" w="med" len="med"/>
              <a:tailEnd type="none" w="med" len="med"/>
            </a:ln>
          </p:spPr>
        </p:sp>
        <p:sp>
          <p:nvSpPr>
            <p:cNvPr id="36921" name="Text Box 45"/>
            <p:cNvSpPr txBox="1"/>
            <p:nvPr/>
          </p:nvSpPr>
          <p:spPr>
            <a:xfrm>
              <a:off x="185" y="108"/>
              <a:ext cx="265" cy="3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a:solidFill>
                    <a:schemeClr val="tx1"/>
                  </a:solidFill>
                  <a:latin typeface="Symbol" panose="05050102010706020507" pitchFamily="18" charset="2"/>
                  <a:sym typeface="Monotype Sorts" pitchFamily="2" charset="2"/>
                </a:rPr>
                <a:t>1</a:t>
              </a:r>
            </a:p>
          </p:txBody>
        </p:sp>
      </p:grpSp>
      <p:grpSp>
        <p:nvGrpSpPr>
          <p:cNvPr id="3" name="Group 46"/>
          <p:cNvGrpSpPr/>
          <p:nvPr/>
        </p:nvGrpSpPr>
        <p:grpSpPr>
          <a:xfrm>
            <a:off x="6705600" y="3355658"/>
            <a:ext cx="766763" cy="819150"/>
            <a:chOff x="0" y="0"/>
            <a:chExt cx="604" cy="645"/>
          </a:xfrm>
        </p:grpSpPr>
        <p:sp>
          <p:nvSpPr>
            <p:cNvPr id="36914" name="Line 47"/>
            <p:cNvSpPr/>
            <p:nvPr/>
          </p:nvSpPr>
          <p:spPr>
            <a:xfrm flipH="1" flipV="1">
              <a:off x="0" y="0"/>
              <a:ext cx="604" cy="0"/>
            </a:xfrm>
            <a:prstGeom prst="line">
              <a:avLst/>
            </a:prstGeom>
            <a:ln w="38100" cap="flat" cmpd="sng">
              <a:solidFill>
                <a:srgbClr val="FF3300"/>
              </a:solidFill>
              <a:prstDash val="solid"/>
              <a:headEnd type="none" w="med" len="med"/>
              <a:tailEnd type="none" w="med" len="med"/>
            </a:ln>
          </p:spPr>
        </p:sp>
        <p:sp>
          <p:nvSpPr>
            <p:cNvPr id="36915" name="Line 48"/>
            <p:cNvSpPr/>
            <p:nvPr/>
          </p:nvSpPr>
          <p:spPr>
            <a:xfrm>
              <a:off x="604" y="0"/>
              <a:ext cx="0" cy="645"/>
            </a:xfrm>
            <a:prstGeom prst="line">
              <a:avLst/>
            </a:prstGeom>
            <a:ln w="38100" cap="flat" cmpd="sng">
              <a:solidFill>
                <a:srgbClr val="FF3300"/>
              </a:solidFill>
              <a:prstDash val="solid"/>
              <a:headEnd type="none" w="med" len="med"/>
              <a:tailEnd type="triangle" w="med" len="med"/>
            </a:ln>
          </p:spPr>
        </p:sp>
        <p:sp>
          <p:nvSpPr>
            <p:cNvPr id="36916" name="Line 49"/>
            <p:cNvSpPr/>
            <p:nvPr/>
          </p:nvSpPr>
          <p:spPr>
            <a:xfrm>
              <a:off x="0" y="0"/>
              <a:ext cx="0" cy="333"/>
            </a:xfrm>
            <a:prstGeom prst="line">
              <a:avLst/>
            </a:prstGeom>
            <a:ln w="38100" cap="flat" cmpd="sng">
              <a:solidFill>
                <a:srgbClr val="FF3300"/>
              </a:solidFill>
              <a:prstDash val="solid"/>
              <a:headEnd type="none" w="med" len="med"/>
              <a:tailEnd type="none" w="med" len="med"/>
            </a:ln>
          </p:spPr>
        </p:sp>
        <p:sp>
          <p:nvSpPr>
            <p:cNvPr id="36917" name="Text Box 50"/>
            <p:cNvSpPr txBox="1"/>
            <p:nvPr/>
          </p:nvSpPr>
          <p:spPr>
            <a:xfrm>
              <a:off x="155" y="125"/>
              <a:ext cx="265" cy="3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a:solidFill>
                    <a:schemeClr val="tx1"/>
                  </a:solidFill>
                  <a:latin typeface="Symbol" panose="05050102010706020507" pitchFamily="18" charset="2"/>
                  <a:sym typeface="Monotype Sorts" pitchFamily="2" charset="2"/>
                </a:rPr>
                <a:t>2</a:t>
              </a:r>
            </a:p>
          </p:txBody>
        </p:sp>
      </p:grpSp>
      <p:grpSp>
        <p:nvGrpSpPr>
          <p:cNvPr id="5" name="Group 92"/>
          <p:cNvGrpSpPr/>
          <p:nvPr/>
        </p:nvGrpSpPr>
        <p:grpSpPr>
          <a:xfrm>
            <a:off x="4495800" y="2912745"/>
            <a:ext cx="3276600" cy="1433513"/>
            <a:chOff x="0" y="0"/>
            <a:chExt cx="2064" cy="903"/>
          </a:xfrm>
        </p:grpSpPr>
        <p:sp>
          <p:nvSpPr>
            <p:cNvPr id="36910" name="Line 93"/>
            <p:cNvSpPr/>
            <p:nvPr/>
          </p:nvSpPr>
          <p:spPr>
            <a:xfrm flipH="1" flipV="1">
              <a:off x="0" y="51"/>
              <a:ext cx="2064" cy="0"/>
            </a:xfrm>
            <a:prstGeom prst="line">
              <a:avLst/>
            </a:prstGeom>
            <a:ln w="38100" cap="flat" cmpd="sng">
              <a:solidFill>
                <a:srgbClr val="FF3300"/>
              </a:solidFill>
              <a:prstDash val="solid"/>
              <a:headEnd type="none" w="med" len="med"/>
              <a:tailEnd type="none" w="med" len="med"/>
            </a:ln>
          </p:spPr>
        </p:sp>
        <p:sp>
          <p:nvSpPr>
            <p:cNvPr id="36911" name="Line 94"/>
            <p:cNvSpPr/>
            <p:nvPr/>
          </p:nvSpPr>
          <p:spPr>
            <a:xfrm>
              <a:off x="2064" y="51"/>
              <a:ext cx="0" cy="852"/>
            </a:xfrm>
            <a:prstGeom prst="line">
              <a:avLst/>
            </a:prstGeom>
            <a:ln w="38100" cap="flat" cmpd="sng">
              <a:solidFill>
                <a:srgbClr val="FF3300"/>
              </a:solidFill>
              <a:prstDash val="solid"/>
              <a:headEnd type="none" w="med" len="med"/>
              <a:tailEnd type="triangle" w="med" len="med"/>
            </a:ln>
          </p:spPr>
        </p:sp>
        <p:sp>
          <p:nvSpPr>
            <p:cNvPr id="36912" name="Line 95"/>
            <p:cNvSpPr/>
            <p:nvPr/>
          </p:nvSpPr>
          <p:spPr>
            <a:xfrm>
              <a:off x="0" y="51"/>
              <a:ext cx="0" cy="440"/>
            </a:xfrm>
            <a:prstGeom prst="line">
              <a:avLst/>
            </a:prstGeom>
            <a:ln w="38100" cap="flat" cmpd="sng">
              <a:solidFill>
                <a:srgbClr val="FF3300"/>
              </a:solidFill>
              <a:prstDash val="solid"/>
              <a:headEnd type="none" w="med" len="med"/>
              <a:tailEnd type="none" w="med" len="med"/>
            </a:ln>
          </p:spPr>
        </p:sp>
        <p:sp>
          <p:nvSpPr>
            <p:cNvPr id="36913" name="Text Box 96"/>
            <p:cNvSpPr txBox="1"/>
            <p:nvPr/>
          </p:nvSpPr>
          <p:spPr>
            <a:xfrm>
              <a:off x="1784" y="0"/>
              <a:ext cx="212"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a:solidFill>
                    <a:schemeClr val="tx1"/>
                  </a:solidFill>
                  <a:latin typeface="Symbol" panose="05050102010706020507" pitchFamily="18" charset="2"/>
                  <a:sym typeface="Monotype Sorts" pitchFamily="2" charset="2"/>
                </a:rPr>
                <a:t>3</a:t>
              </a:r>
            </a:p>
          </p:txBody>
        </p:sp>
      </p:grpSp>
      <p:sp>
        <p:nvSpPr>
          <p:cNvPr id="36887" name="Text Box 97"/>
          <p:cNvSpPr txBox="1"/>
          <p:nvPr/>
        </p:nvSpPr>
        <p:spPr>
          <a:xfrm>
            <a:off x="6902450" y="5132388"/>
            <a:ext cx="7467600" cy="49720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nSpc>
                <a:spcPct val="110000"/>
              </a:lnSpc>
              <a:spcBef>
                <a:spcPct val="10000"/>
              </a:spcBef>
              <a:buNone/>
            </a:pPr>
            <a:r>
              <a:rPr lang="zh-CN" altLang="en-US" sz="2400" b="1" dirty="0">
                <a:solidFill>
                  <a:srgbClr val="000099"/>
                </a:solidFill>
                <a:latin typeface="Times New Roman" panose="02020603050405020304" pitchFamily="18" charset="0"/>
              </a:rPr>
              <a:t>回路数 </a:t>
            </a:r>
            <a:r>
              <a:rPr lang="en-US" altLang="zh-CN" sz="2400" b="1">
                <a:solidFill>
                  <a:srgbClr val="000099"/>
                </a:solidFill>
                <a:latin typeface="Times New Roman" panose="02020603050405020304" pitchFamily="18" charset="0"/>
              </a:rPr>
              <a:t>= 3    </a:t>
            </a:r>
            <a:r>
              <a:rPr lang="zh-CN" altLang="en-US" sz="2400" b="1" dirty="0">
                <a:solidFill>
                  <a:srgbClr val="000099"/>
                </a:solidFill>
                <a:latin typeface="Times New Roman" panose="02020603050405020304" pitchFamily="18" charset="0"/>
              </a:rPr>
              <a:t>单孔回路（网孔）</a:t>
            </a:r>
            <a:r>
              <a:rPr lang="en-US" altLang="zh-CN" sz="2400" b="1">
                <a:solidFill>
                  <a:srgbClr val="000099"/>
                </a:solidFill>
                <a:latin typeface="Times New Roman" panose="02020603050405020304" pitchFamily="18" charset="0"/>
              </a:rPr>
              <a:t>=2</a:t>
            </a:r>
          </a:p>
        </p:txBody>
      </p:sp>
      <p:sp>
        <p:nvSpPr>
          <p:cNvPr id="36888" name="Text Box 98"/>
          <p:cNvSpPr txBox="1"/>
          <p:nvPr/>
        </p:nvSpPr>
        <p:spPr>
          <a:xfrm>
            <a:off x="2855595" y="6164898"/>
            <a:ext cx="7467600" cy="49720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nSpc>
                <a:spcPct val="110000"/>
              </a:lnSpc>
              <a:spcBef>
                <a:spcPct val="10000"/>
              </a:spcBef>
              <a:buNone/>
            </a:pPr>
            <a:r>
              <a:rPr lang="zh-CN" altLang="en-US" sz="2400" b="1" dirty="0">
                <a:latin typeface="Times New Roman" panose="02020603050405020304" pitchFamily="18" charset="0"/>
              </a:rPr>
              <a:t> 若用支路电流法求各支路电流应列出三个方程</a:t>
            </a:r>
          </a:p>
        </p:txBody>
      </p:sp>
      <p:grpSp>
        <p:nvGrpSpPr>
          <p:cNvPr id="6" name="Group 136"/>
          <p:cNvGrpSpPr/>
          <p:nvPr/>
        </p:nvGrpSpPr>
        <p:grpSpPr>
          <a:xfrm>
            <a:off x="3537903" y="2022158"/>
            <a:ext cx="5224462" cy="2854325"/>
            <a:chOff x="0" y="0"/>
            <a:chExt cx="3291" cy="1798"/>
          </a:xfrm>
        </p:grpSpPr>
        <p:sp>
          <p:nvSpPr>
            <p:cNvPr id="36875" name="Rectangle 137"/>
            <p:cNvSpPr/>
            <p:nvPr/>
          </p:nvSpPr>
          <p:spPr>
            <a:xfrm>
              <a:off x="1545" y="1578"/>
              <a:ext cx="222" cy="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lnSpc>
                  <a:spcPct val="70000"/>
                </a:lnSpc>
                <a:spcBef>
                  <a:spcPct val="50000"/>
                </a:spcBef>
                <a:buClr>
                  <a:schemeClr val="tx1"/>
                </a:buClr>
                <a:buNone/>
              </a:pPr>
              <a:r>
                <a:rPr lang="en-US" altLang="zh-CN" sz="2400" b="1">
                  <a:solidFill>
                    <a:schemeClr val="tx1"/>
                  </a:solidFill>
                  <a:latin typeface="Times New Roman" panose="02020603050405020304" pitchFamily="18" charset="0"/>
                </a:rPr>
                <a:t>b</a:t>
              </a:r>
            </a:p>
          </p:txBody>
        </p:sp>
        <p:sp>
          <p:nvSpPr>
            <p:cNvPr id="36876" name="Rectangle 138"/>
            <p:cNvSpPr/>
            <p:nvPr/>
          </p:nvSpPr>
          <p:spPr>
            <a:xfrm>
              <a:off x="1544" y="144"/>
              <a:ext cx="211" cy="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lnSpc>
                  <a:spcPct val="70000"/>
                </a:lnSpc>
                <a:spcBef>
                  <a:spcPct val="50000"/>
                </a:spcBef>
                <a:buClr>
                  <a:schemeClr val="tx1"/>
                </a:buClr>
                <a:buNone/>
              </a:pPr>
              <a:r>
                <a:rPr lang="en-US" altLang="zh-CN" sz="2400" b="1">
                  <a:solidFill>
                    <a:schemeClr val="tx1"/>
                  </a:solidFill>
                  <a:latin typeface="Times New Roman" panose="02020603050405020304" pitchFamily="18" charset="0"/>
                </a:rPr>
                <a:t>a</a:t>
              </a:r>
            </a:p>
          </p:txBody>
        </p:sp>
        <p:sp>
          <p:nvSpPr>
            <p:cNvPr id="36877" name="Rectangle 139"/>
            <p:cNvSpPr/>
            <p:nvPr/>
          </p:nvSpPr>
          <p:spPr>
            <a:xfrm>
              <a:off x="2784" y="528"/>
              <a:ext cx="281" cy="23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a:solidFill>
                    <a:schemeClr val="tx1"/>
                  </a:solidFill>
                  <a:latin typeface="Symbol" panose="05050102010706020507" pitchFamily="18" charset="2"/>
                </a:rPr>
                <a:t>+</a:t>
              </a:r>
            </a:p>
          </p:txBody>
        </p:sp>
        <p:sp>
          <p:nvSpPr>
            <p:cNvPr id="36878" name="Text Box 140"/>
            <p:cNvSpPr txBox="1"/>
            <p:nvPr/>
          </p:nvSpPr>
          <p:spPr>
            <a:xfrm>
              <a:off x="801" y="534"/>
              <a:ext cx="116"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400" b="1" dirty="0">
                <a:solidFill>
                  <a:schemeClr val="tx2"/>
                </a:solidFill>
                <a:latin typeface="Times New Roman" panose="02020603050405020304" pitchFamily="18" charset="0"/>
              </a:endParaRPr>
            </a:p>
          </p:txBody>
        </p:sp>
        <p:sp>
          <p:nvSpPr>
            <p:cNvPr id="36879" name="Oval 141"/>
            <p:cNvSpPr/>
            <p:nvPr/>
          </p:nvSpPr>
          <p:spPr>
            <a:xfrm>
              <a:off x="278" y="840"/>
              <a:ext cx="317" cy="299"/>
            </a:xfrm>
            <a:prstGeom prst="ellipse">
              <a:avLst/>
            </a:prstGeom>
            <a:noFill/>
            <a:ln w="39688"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solidFill>
                  <a:schemeClr val="tx1"/>
                </a:solidFill>
                <a:latin typeface="Times New Roman" panose="02020603050405020304" pitchFamily="18" charset="0"/>
              </a:endParaRPr>
            </a:p>
          </p:txBody>
        </p:sp>
        <p:sp>
          <p:nvSpPr>
            <p:cNvPr id="36880" name="Oval 142"/>
            <p:cNvSpPr/>
            <p:nvPr/>
          </p:nvSpPr>
          <p:spPr>
            <a:xfrm>
              <a:off x="2671" y="811"/>
              <a:ext cx="317" cy="299"/>
            </a:xfrm>
            <a:prstGeom prst="ellipse">
              <a:avLst/>
            </a:prstGeom>
            <a:noFill/>
            <a:ln w="39688"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36881" name="Line 143"/>
            <p:cNvSpPr/>
            <p:nvPr/>
          </p:nvSpPr>
          <p:spPr>
            <a:xfrm flipV="1">
              <a:off x="1200" y="432"/>
              <a:ext cx="864" cy="0"/>
            </a:xfrm>
            <a:prstGeom prst="line">
              <a:avLst/>
            </a:prstGeom>
            <a:ln w="39688" cap="flat" cmpd="sng">
              <a:solidFill>
                <a:schemeClr val="tx1"/>
              </a:solidFill>
              <a:prstDash val="solid"/>
              <a:headEnd type="none" w="med" len="med"/>
              <a:tailEnd type="none" w="med" len="med"/>
            </a:ln>
          </p:spPr>
        </p:sp>
        <p:sp>
          <p:nvSpPr>
            <p:cNvPr id="36882" name="Line 144"/>
            <p:cNvSpPr/>
            <p:nvPr/>
          </p:nvSpPr>
          <p:spPr>
            <a:xfrm>
              <a:off x="2832" y="432"/>
              <a:ext cx="0" cy="1104"/>
            </a:xfrm>
            <a:prstGeom prst="line">
              <a:avLst/>
            </a:prstGeom>
            <a:ln w="39688" cap="flat" cmpd="sng">
              <a:solidFill>
                <a:schemeClr val="tx1"/>
              </a:solidFill>
              <a:prstDash val="solid"/>
              <a:headEnd type="none" w="med" len="med"/>
              <a:tailEnd type="none" w="med" len="med"/>
            </a:ln>
          </p:spPr>
        </p:sp>
        <p:sp>
          <p:nvSpPr>
            <p:cNvPr id="36883" name="Line 145"/>
            <p:cNvSpPr/>
            <p:nvPr/>
          </p:nvSpPr>
          <p:spPr>
            <a:xfrm flipV="1">
              <a:off x="432" y="1536"/>
              <a:ext cx="2400" cy="0"/>
            </a:xfrm>
            <a:prstGeom prst="line">
              <a:avLst/>
            </a:prstGeom>
            <a:ln w="38100" cap="flat" cmpd="sng">
              <a:solidFill>
                <a:schemeClr val="tx1"/>
              </a:solidFill>
              <a:prstDash val="solid"/>
              <a:headEnd type="none" w="med" len="med"/>
              <a:tailEnd type="none" w="med" len="med"/>
            </a:ln>
          </p:spPr>
        </p:sp>
        <p:sp>
          <p:nvSpPr>
            <p:cNvPr id="36884" name="Line 146"/>
            <p:cNvSpPr/>
            <p:nvPr/>
          </p:nvSpPr>
          <p:spPr>
            <a:xfrm>
              <a:off x="462" y="436"/>
              <a:ext cx="1" cy="1"/>
            </a:xfrm>
            <a:prstGeom prst="line">
              <a:avLst/>
            </a:prstGeom>
            <a:ln w="19050" cap="flat" cmpd="sng">
              <a:solidFill>
                <a:srgbClr val="FFFFFF"/>
              </a:solidFill>
              <a:prstDash val="solid"/>
              <a:headEnd type="none" w="med" len="med"/>
              <a:tailEnd type="none" w="med" len="med"/>
            </a:ln>
          </p:spPr>
        </p:sp>
        <p:sp>
          <p:nvSpPr>
            <p:cNvPr id="36885" name="Line 147"/>
            <p:cNvSpPr/>
            <p:nvPr/>
          </p:nvSpPr>
          <p:spPr>
            <a:xfrm>
              <a:off x="432" y="420"/>
              <a:ext cx="0" cy="1128"/>
            </a:xfrm>
            <a:prstGeom prst="line">
              <a:avLst/>
            </a:prstGeom>
            <a:ln w="38100" cap="flat" cmpd="sng">
              <a:solidFill>
                <a:schemeClr val="tx1"/>
              </a:solidFill>
              <a:prstDash val="solid"/>
              <a:headEnd type="none" w="med" len="med"/>
              <a:tailEnd type="none" w="med" len="med"/>
            </a:ln>
          </p:spPr>
        </p:sp>
        <p:sp>
          <p:nvSpPr>
            <p:cNvPr id="36886" name="Rectangle 148"/>
            <p:cNvSpPr/>
            <p:nvPr/>
          </p:nvSpPr>
          <p:spPr>
            <a:xfrm>
              <a:off x="1440" y="761"/>
              <a:ext cx="247" cy="249"/>
            </a:xfrm>
            <a:prstGeom prst="rect">
              <a:avLst/>
            </a:prstGeom>
            <a:noFill/>
            <a:ln w="9525">
              <a:noFill/>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4" name="Rectangle 149"/>
            <p:cNvSpPr/>
            <p:nvPr/>
          </p:nvSpPr>
          <p:spPr>
            <a:xfrm>
              <a:off x="2791" y="1056"/>
              <a:ext cx="233" cy="23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a:solidFill>
                    <a:schemeClr val="tx1"/>
                  </a:solidFill>
                  <a:latin typeface="Symbol" panose="05050102010706020507" pitchFamily="18" charset="2"/>
                </a:rPr>
                <a:t>-</a:t>
              </a:r>
            </a:p>
          </p:txBody>
        </p:sp>
        <p:sp>
          <p:nvSpPr>
            <p:cNvPr id="7" name="Rectangle 150"/>
            <p:cNvSpPr/>
            <p:nvPr/>
          </p:nvSpPr>
          <p:spPr>
            <a:xfrm>
              <a:off x="3024" y="818"/>
              <a:ext cx="267" cy="23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i="1">
                  <a:solidFill>
                    <a:schemeClr val="tx1"/>
                  </a:solidFill>
                  <a:latin typeface="Times New Roman" panose="02020603050405020304" pitchFamily="18" charset="0"/>
                </a:rPr>
                <a:t>E</a:t>
              </a:r>
              <a:r>
                <a:rPr lang="en-US" altLang="zh-CN" sz="2400" b="1" baseline="-25000">
                  <a:solidFill>
                    <a:schemeClr val="tx1"/>
                  </a:solidFill>
                  <a:latin typeface="Times New Roman" panose="02020603050405020304" pitchFamily="18" charset="0"/>
                </a:rPr>
                <a:t>2</a:t>
              </a:r>
            </a:p>
          </p:txBody>
        </p:sp>
        <p:sp>
          <p:nvSpPr>
            <p:cNvPr id="36889" name="Rectangle 151"/>
            <p:cNvSpPr/>
            <p:nvPr/>
          </p:nvSpPr>
          <p:spPr>
            <a:xfrm>
              <a:off x="2926" y="861"/>
              <a:ext cx="263" cy="249"/>
            </a:xfrm>
            <a:prstGeom prst="rect">
              <a:avLst/>
            </a:prstGeom>
            <a:noFill/>
            <a:ln w="9525">
              <a:noFill/>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36890" name="Rectangle 152"/>
            <p:cNvSpPr/>
            <p:nvPr/>
          </p:nvSpPr>
          <p:spPr>
            <a:xfrm>
              <a:off x="1997" y="510"/>
              <a:ext cx="423" cy="23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i="1">
                  <a:solidFill>
                    <a:schemeClr val="tx1"/>
                  </a:solidFill>
                  <a:latin typeface="Times New Roman" panose="02020603050405020304" pitchFamily="18" charset="0"/>
                </a:rPr>
                <a:t>R</a:t>
              </a:r>
              <a:r>
                <a:rPr lang="en-US" altLang="zh-CN" sz="2400" b="1" baseline="-25000">
                  <a:solidFill>
                    <a:schemeClr val="tx1"/>
                  </a:solidFill>
                  <a:latin typeface="Times New Roman" panose="02020603050405020304" pitchFamily="18" charset="0"/>
                </a:rPr>
                <a:t>2</a:t>
              </a:r>
            </a:p>
          </p:txBody>
        </p:sp>
        <p:sp>
          <p:nvSpPr>
            <p:cNvPr id="36891" name="Rectangle 153"/>
            <p:cNvSpPr/>
            <p:nvPr/>
          </p:nvSpPr>
          <p:spPr>
            <a:xfrm>
              <a:off x="192" y="576"/>
              <a:ext cx="230" cy="23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a:solidFill>
                    <a:schemeClr val="tx1"/>
                  </a:solidFill>
                  <a:latin typeface="Symbol" panose="05050102010706020507" pitchFamily="18" charset="2"/>
                </a:rPr>
                <a:t>+</a:t>
              </a:r>
            </a:p>
          </p:txBody>
        </p:sp>
        <p:sp>
          <p:nvSpPr>
            <p:cNvPr id="36892" name="Rectangle 154"/>
            <p:cNvSpPr/>
            <p:nvPr/>
          </p:nvSpPr>
          <p:spPr>
            <a:xfrm>
              <a:off x="190" y="761"/>
              <a:ext cx="228" cy="249"/>
            </a:xfrm>
            <a:prstGeom prst="rect">
              <a:avLst/>
            </a:prstGeom>
            <a:noFill/>
            <a:ln w="9525">
              <a:noFill/>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36893" name="Rectangle 155"/>
            <p:cNvSpPr/>
            <p:nvPr/>
          </p:nvSpPr>
          <p:spPr>
            <a:xfrm>
              <a:off x="204" y="1056"/>
              <a:ext cx="154" cy="23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a:solidFill>
                    <a:schemeClr val="tx2"/>
                  </a:solidFill>
                  <a:latin typeface="Symbol" panose="05050102010706020507" pitchFamily="18" charset="2"/>
                </a:rPr>
                <a:t> </a:t>
              </a:r>
              <a:r>
                <a:rPr lang="en-US" altLang="zh-CN" sz="2400" b="1">
                  <a:solidFill>
                    <a:schemeClr val="tx1"/>
                  </a:solidFill>
                  <a:latin typeface="Symbol" panose="05050102010706020507" pitchFamily="18" charset="2"/>
                </a:rPr>
                <a:t>-</a:t>
              </a:r>
            </a:p>
          </p:txBody>
        </p:sp>
        <p:sp>
          <p:nvSpPr>
            <p:cNvPr id="36894" name="Rectangle 156"/>
            <p:cNvSpPr/>
            <p:nvPr/>
          </p:nvSpPr>
          <p:spPr>
            <a:xfrm rot="5400000">
              <a:off x="2132" y="288"/>
              <a:ext cx="141" cy="299"/>
            </a:xfrm>
            <a:prstGeom prst="rect">
              <a:avLst/>
            </a:prstGeom>
            <a:noFill/>
            <a:ln w="39751"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36895" name="Rectangle 157"/>
            <p:cNvSpPr/>
            <p:nvPr/>
          </p:nvSpPr>
          <p:spPr>
            <a:xfrm rot="5400000">
              <a:off x="963" y="290"/>
              <a:ext cx="140" cy="300"/>
            </a:xfrm>
            <a:prstGeom prst="rect">
              <a:avLst/>
            </a:prstGeom>
            <a:noFill/>
            <a:ln w="39688"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36896" name="Rectangle 158"/>
            <p:cNvSpPr/>
            <p:nvPr/>
          </p:nvSpPr>
          <p:spPr>
            <a:xfrm>
              <a:off x="1759" y="840"/>
              <a:ext cx="190" cy="23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i="1">
                  <a:solidFill>
                    <a:schemeClr val="tx1"/>
                  </a:solidFill>
                  <a:latin typeface="Times New Roman" panose="02020603050405020304" pitchFamily="18" charset="0"/>
                </a:rPr>
                <a:t>R</a:t>
              </a:r>
              <a:r>
                <a:rPr lang="en-US" altLang="zh-CN" sz="2400" b="1" baseline="-25000">
                  <a:solidFill>
                    <a:schemeClr val="tx1"/>
                  </a:solidFill>
                  <a:latin typeface="Times New Roman" panose="02020603050405020304" pitchFamily="18" charset="0"/>
                </a:rPr>
                <a:t>3</a:t>
              </a:r>
            </a:p>
          </p:txBody>
        </p:sp>
        <p:sp>
          <p:nvSpPr>
            <p:cNvPr id="36897" name="Rectangle 159"/>
            <p:cNvSpPr/>
            <p:nvPr/>
          </p:nvSpPr>
          <p:spPr>
            <a:xfrm>
              <a:off x="792" y="534"/>
              <a:ext cx="519" cy="23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i="1">
                  <a:solidFill>
                    <a:schemeClr val="tx1"/>
                  </a:solidFill>
                  <a:latin typeface="Times New Roman" panose="02020603050405020304" pitchFamily="18" charset="0"/>
                </a:rPr>
                <a:t>R</a:t>
              </a:r>
              <a:r>
                <a:rPr lang="en-US" altLang="zh-CN" sz="2400" b="1" baseline="-25000">
                  <a:solidFill>
                    <a:schemeClr val="tx1"/>
                  </a:solidFill>
                  <a:latin typeface="Times New Roman" panose="02020603050405020304" pitchFamily="18" charset="0"/>
                </a:rPr>
                <a:t>1</a:t>
              </a:r>
            </a:p>
          </p:txBody>
        </p:sp>
        <p:sp>
          <p:nvSpPr>
            <p:cNvPr id="36898" name="Line 160"/>
            <p:cNvSpPr/>
            <p:nvPr/>
          </p:nvSpPr>
          <p:spPr>
            <a:xfrm flipH="1">
              <a:off x="1643" y="436"/>
              <a:ext cx="0" cy="380"/>
            </a:xfrm>
            <a:prstGeom prst="line">
              <a:avLst/>
            </a:prstGeom>
            <a:ln w="39751" cap="flat" cmpd="sng">
              <a:solidFill>
                <a:schemeClr val="tx1"/>
              </a:solidFill>
              <a:prstDash val="solid"/>
              <a:headEnd type="none" w="med" len="med"/>
              <a:tailEnd type="none" w="med" len="med"/>
            </a:ln>
          </p:spPr>
        </p:sp>
        <p:sp>
          <p:nvSpPr>
            <p:cNvPr id="36899" name="Rectangle 161"/>
            <p:cNvSpPr/>
            <p:nvPr/>
          </p:nvSpPr>
          <p:spPr>
            <a:xfrm>
              <a:off x="1572" y="811"/>
              <a:ext cx="141" cy="299"/>
            </a:xfrm>
            <a:prstGeom prst="rect">
              <a:avLst/>
            </a:prstGeom>
            <a:noFill/>
            <a:ln w="39688"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36900" name="Rectangle 162"/>
            <p:cNvSpPr/>
            <p:nvPr/>
          </p:nvSpPr>
          <p:spPr>
            <a:xfrm>
              <a:off x="0" y="840"/>
              <a:ext cx="267" cy="23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i="1">
                  <a:solidFill>
                    <a:schemeClr val="tx1"/>
                  </a:solidFill>
                  <a:latin typeface="Times New Roman" panose="02020603050405020304" pitchFamily="18" charset="0"/>
                </a:rPr>
                <a:t>E</a:t>
              </a:r>
              <a:r>
                <a:rPr lang="en-US" altLang="zh-CN" sz="2400" b="1" baseline="-25000">
                  <a:solidFill>
                    <a:schemeClr val="tx1"/>
                  </a:solidFill>
                  <a:latin typeface="Times New Roman" panose="02020603050405020304" pitchFamily="18" charset="0"/>
                </a:rPr>
                <a:t>1</a:t>
              </a:r>
            </a:p>
          </p:txBody>
        </p:sp>
        <p:sp>
          <p:nvSpPr>
            <p:cNvPr id="36901" name="Rectangle 163"/>
            <p:cNvSpPr/>
            <p:nvPr/>
          </p:nvSpPr>
          <p:spPr>
            <a:xfrm>
              <a:off x="845" y="0"/>
              <a:ext cx="384" cy="23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i="1">
                  <a:solidFill>
                    <a:schemeClr val="tx1"/>
                  </a:solidFill>
                  <a:latin typeface="Times New Roman" panose="02020603050405020304" pitchFamily="18" charset="0"/>
                </a:rPr>
                <a:t>I</a:t>
              </a:r>
              <a:r>
                <a:rPr lang="en-US" altLang="zh-CN" sz="2400" b="1" baseline="-25000">
                  <a:solidFill>
                    <a:schemeClr val="tx1"/>
                  </a:solidFill>
                  <a:latin typeface="Times New Roman" panose="02020603050405020304" pitchFamily="18" charset="0"/>
                </a:rPr>
                <a:t>1</a:t>
              </a:r>
            </a:p>
          </p:txBody>
        </p:sp>
        <p:sp>
          <p:nvSpPr>
            <p:cNvPr id="36902" name="Rectangle 164"/>
            <p:cNvSpPr/>
            <p:nvPr/>
          </p:nvSpPr>
          <p:spPr>
            <a:xfrm>
              <a:off x="1179" y="794"/>
              <a:ext cx="319" cy="23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i="1">
                  <a:solidFill>
                    <a:schemeClr val="tx1"/>
                  </a:solidFill>
                  <a:latin typeface="Times New Roman" panose="02020603050405020304" pitchFamily="18" charset="0"/>
                </a:rPr>
                <a:t>I</a:t>
              </a:r>
              <a:r>
                <a:rPr lang="en-US" altLang="zh-CN" sz="2400" b="1" baseline="-25000">
                  <a:solidFill>
                    <a:schemeClr val="tx1"/>
                  </a:solidFill>
                  <a:latin typeface="Times New Roman" panose="02020603050405020304" pitchFamily="18" charset="0"/>
                </a:rPr>
                <a:t>3</a:t>
              </a:r>
            </a:p>
          </p:txBody>
        </p:sp>
        <p:sp>
          <p:nvSpPr>
            <p:cNvPr id="36903" name="Rectangle 165"/>
            <p:cNvSpPr/>
            <p:nvPr/>
          </p:nvSpPr>
          <p:spPr>
            <a:xfrm>
              <a:off x="2072" y="0"/>
              <a:ext cx="348" cy="23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i="1">
                  <a:solidFill>
                    <a:schemeClr val="tx1"/>
                  </a:solidFill>
                  <a:latin typeface="Times New Roman" panose="02020603050405020304" pitchFamily="18" charset="0"/>
                </a:rPr>
                <a:t>I</a:t>
              </a:r>
              <a:r>
                <a:rPr lang="en-US" altLang="zh-CN" sz="2400" b="1" baseline="-25000">
                  <a:solidFill>
                    <a:schemeClr val="tx1"/>
                  </a:solidFill>
                  <a:latin typeface="Times New Roman" panose="02020603050405020304" pitchFamily="18" charset="0"/>
                </a:rPr>
                <a:t>2</a:t>
              </a:r>
            </a:p>
          </p:txBody>
        </p:sp>
        <p:sp>
          <p:nvSpPr>
            <p:cNvPr id="36904" name="Line 166"/>
            <p:cNvSpPr/>
            <p:nvPr/>
          </p:nvSpPr>
          <p:spPr>
            <a:xfrm>
              <a:off x="864" y="313"/>
              <a:ext cx="314" cy="0"/>
            </a:xfrm>
            <a:prstGeom prst="line">
              <a:avLst/>
            </a:prstGeom>
            <a:ln w="38100" cap="flat" cmpd="sng">
              <a:solidFill>
                <a:srgbClr val="FF0000"/>
              </a:solidFill>
              <a:prstDash val="solid"/>
              <a:headEnd type="none" w="med" len="med"/>
              <a:tailEnd type="triangle" w="med" len="med"/>
            </a:ln>
          </p:spPr>
        </p:sp>
        <p:sp>
          <p:nvSpPr>
            <p:cNvPr id="36905" name="Line 167"/>
            <p:cNvSpPr/>
            <p:nvPr/>
          </p:nvSpPr>
          <p:spPr>
            <a:xfrm flipH="1">
              <a:off x="2036" y="313"/>
              <a:ext cx="317" cy="0"/>
            </a:xfrm>
            <a:prstGeom prst="line">
              <a:avLst/>
            </a:prstGeom>
            <a:ln w="38100" cap="flat" cmpd="sng">
              <a:solidFill>
                <a:srgbClr val="FF0000"/>
              </a:solidFill>
              <a:prstDash val="solid"/>
              <a:headEnd type="none" w="med" len="med"/>
              <a:tailEnd type="triangle" w="med" len="med"/>
            </a:ln>
          </p:spPr>
        </p:sp>
        <p:sp>
          <p:nvSpPr>
            <p:cNvPr id="36906" name="Line 168"/>
            <p:cNvSpPr/>
            <p:nvPr/>
          </p:nvSpPr>
          <p:spPr>
            <a:xfrm>
              <a:off x="1501" y="795"/>
              <a:ext cx="0" cy="344"/>
            </a:xfrm>
            <a:prstGeom prst="line">
              <a:avLst/>
            </a:prstGeom>
            <a:ln w="38100" cap="flat" cmpd="sng">
              <a:solidFill>
                <a:srgbClr val="FF0000"/>
              </a:solidFill>
              <a:prstDash val="solid"/>
              <a:headEnd type="none" w="med" len="med"/>
              <a:tailEnd type="triangle" w="med" len="med"/>
            </a:ln>
          </p:spPr>
        </p:sp>
        <p:sp>
          <p:nvSpPr>
            <p:cNvPr id="36907" name="Line 169"/>
            <p:cNvSpPr/>
            <p:nvPr/>
          </p:nvSpPr>
          <p:spPr>
            <a:xfrm>
              <a:off x="1643" y="1104"/>
              <a:ext cx="0" cy="432"/>
            </a:xfrm>
            <a:prstGeom prst="line">
              <a:avLst/>
            </a:prstGeom>
            <a:ln w="38100">
              <a:headEnd type="none" w="med" len="med"/>
              <a:tailEnd type="none" w="med" len="med"/>
            </a:ln>
          </p:spPr>
          <p:style>
            <a:lnRef idx="2">
              <a:schemeClr val="dk1"/>
            </a:lnRef>
            <a:fillRef idx="0">
              <a:schemeClr val="dk1"/>
            </a:fillRef>
            <a:effectRef idx="1">
              <a:schemeClr val="dk1"/>
            </a:effectRef>
            <a:fontRef idx="minor">
              <a:schemeClr val="tx1"/>
            </a:fontRef>
          </p:style>
        </p:sp>
        <p:sp>
          <p:nvSpPr>
            <p:cNvPr id="36908" name="Line 170"/>
            <p:cNvSpPr/>
            <p:nvPr/>
          </p:nvSpPr>
          <p:spPr>
            <a:xfrm>
              <a:off x="2352" y="432"/>
              <a:ext cx="480" cy="0"/>
            </a:xfrm>
            <a:prstGeom prst="line">
              <a:avLst/>
            </a:prstGeom>
            <a:ln w="38100">
              <a:headEnd type="none" w="med" len="med"/>
              <a:tailEnd type="none" w="med" len="med"/>
            </a:ln>
          </p:spPr>
          <p:style>
            <a:lnRef idx="2">
              <a:schemeClr val="dk1"/>
            </a:lnRef>
            <a:fillRef idx="0">
              <a:schemeClr val="dk1"/>
            </a:fillRef>
            <a:effectRef idx="1">
              <a:schemeClr val="dk1"/>
            </a:effectRef>
            <a:fontRef idx="minor">
              <a:schemeClr val="tx1"/>
            </a:fontRef>
          </p:style>
        </p:sp>
        <p:sp>
          <p:nvSpPr>
            <p:cNvPr id="36909" name="Line 171"/>
            <p:cNvSpPr/>
            <p:nvPr/>
          </p:nvSpPr>
          <p:spPr>
            <a:xfrm>
              <a:off x="432" y="432"/>
              <a:ext cx="454" cy="0"/>
            </a:xfrm>
            <a:prstGeom prst="line">
              <a:avLst/>
            </a:prstGeom>
            <a:ln w="38100">
              <a:headEnd type="none" w="med" len="med"/>
              <a:tailEnd type="none" w="med" len="med"/>
            </a:ln>
          </p:spPr>
          <p:style>
            <a:lnRef idx="3">
              <a:schemeClr val="dk1"/>
            </a:lnRef>
            <a:fillRef idx="0">
              <a:schemeClr val="dk1"/>
            </a:fillRef>
            <a:effectRef idx="2">
              <a:schemeClr val="dk1"/>
            </a:effectRef>
            <a:fontRef idx="minor">
              <a:schemeClr val="tx1"/>
            </a:fontRef>
          </p:style>
        </p:sp>
      </p:grpSp>
      <p:sp>
        <p:nvSpPr>
          <p:cNvPr id="8" name="Text Box 98"/>
          <p:cNvSpPr txBox="1"/>
          <p:nvPr/>
        </p:nvSpPr>
        <p:spPr>
          <a:xfrm>
            <a:off x="2927350" y="5667693"/>
            <a:ext cx="7467600" cy="49720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nSpc>
                <a:spcPct val="110000"/>
              </a:lnSpc>
              <a:spcBef>
                <a:spcPct val="10000"/>
              </a:spcBef>
              <a:buNone/>
            </a:pPr>
            <a:r>
              <a:rPr lang="zh-CN" altLang="en-US" sz="2400" b="1" dirty="0">
                <a:latin typeface="Times New Roman" panose="02020603050405020304" pitchFamily="18" charset="0"/>
              </a:rPr>
              <a:t> </a:t>
            </a:r>
            <a:r>
              <a:rPr lang="zh-CN" altLang="en-US" sz="2400" b="1" dirty="0">
                <a:solidFill>
                  <a:srgbClr val="7030A0"/>
                </a:solidFill>
                <a:latin typeface="Times New Roman" panose="02020603050405020304" pitchFamily="18" charset="0"/>
              </a:rPr>
              <a:t>网孔是指中间不含其他支路的回路。</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867"/>
                                        </p:tgtEl>
                                        <p:attrNameLst>
                                          <p:attrName>style.visibility</p:attrName>
                                        </p:attrNameLst>
                                      </p:cBhvr>
                                      <p:to>
                                        <p:strVal val="visible"/>
                                      </p:to>
                                    </p:set>
                                    <p:animEffect transition="in" filter="wipe(left)">
                                      <p:cBhvr>
                                        <p:cTn id="7" dur="500"/>
                                        <p:tgtEl>
                                          <p:spTgt spid="3686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868"/>
                                        </p:tgtEl>
                                        <p:attrNameLst>
                                          <p:attrName>style.visibility</p:attrName>
                                        </p:attrNameLst>
                                      </p:cBhvr>
                                      <p:to>
                                        <p:strVal val="visible"/>
                                      </p:to>
                                    </p:set>
                                    <p:animEffect transition="in" filter="wipe(left)">
                                      <p:cBhvr>
                                        <p:cTn id="17" dur="500"/>
                                        <p:tgtEl>
                                          <p:spTgt spid="3686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6887"/>
                                        </p:tgtEl>
                                        <p:attrNameLst>
                                          <p:attrName>style.visibility</p:attrName>
                                        </p:attrNameLst>
                                      </p:cBhvr>
                                      <p:to>
                                        <p:strVal val="visible"/>
                                      </p:to>
                                    </p:set>
                                    <p:animEffect transition="in" filter="wipe(left)">
                                      <p:cBhvr>
                                        <p:cTn id="22" dur="500"/>
                                        <p:tgtEl>
                                          <p:spTgt spid="36887"/>
                                        </p:tgtEl>
                                      </p:cBhvr>
                                    </p:animEffect>
                                  </p:childTnLst>
                                </p:cTn>
                              </p:par>
                            </p:childTnLst>
                          </p:cTn>
                        </p:par>
                        <p:par>
                          <p:cTn id="23" fill="hold">
                            <p:stCondLst>
                              <p:cond delay="500"/>
                            </p:stCondLst>
                            <p:childTnLst>
                              <p:par>
                                <p:cTn id="24" presetID="18" presetClass="entr" presetSubtype="6"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strips(downRight)">
                                      <p:cBhvr>
                                        <p:cTn id="26" dur="500"/>
                                        <p:tgtEl>
                                          <p:spTgt spid="2"/>
                                        </p:tgtEl>
                                      </p:cBhvr>
                                    </p:animEffect>
                                  </p:childTnLst>
                                </p:cTn>
                              </p:par>
                            </p:childTnLst>
                          </p:cTn>
                        </p:par>
                        <p:par>
                          <p:cTn id="27" fill="hold">
                            <p:stCondLst>
                              <p:cond delay="1000"/>
                            </p:stCondLst>
                            <p:childTnLst>
                              <p:par>
                                <p:cTn id="28" presetID="18" presetClass="entr" presetSubtype="6"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strips(downRight)">
                                      <p:cBhvr>
                                        <p:cTn id="30" dur="500"/>
                                        <p:tgtEl>
                                          <p:spTgt spid="3"/>
                                        </p:tgtEl>
                                      </p:cBhvr>
                                    </p:animEffect>
                                  </p:childTnLst>
                                </p:cTn>
                              </p:par>
                            </p:childTnLst>
                          </p:cTn>
                        </p:par>
                        <p:par>
                          <p:cTn id="31" fill="hold">
                            <p:stCondLst>
                              <p:cond delay="1500"/>
                            </p:stCondLst>
                            <p:childTnLst>
                              <p:par>
                                <p:cTn id="32" presetID="18" presetClass="entr" presetSubtype="6"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strips(downRight)">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6888"/>
                                        </p:tgtEl>
                                        <p:attrNameLst>
                                          <p:attrName>style.visibility</p:attrName>
                                        </p:attrNameLst>
                                      </p:cBhvr>
                                      <p:to>
                                        <p:strVal val="visible"/>
                                      </p:to>
                                    </p:set>
                                    <p:animEffect transition="in" filter="wipe(left)">
                                      <p:cBhvr>
                                        <p:cTn id="44" dur="500"/>
                                        <p:tgtEl>
                                          <p:spTgt spid="368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p:bldP spid="36868" grpId="0"/>
      <p:bldP spid="36887" grpId="0"/>
      <p:bldP spid="36888"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p:nvPr/>
        </p:nvSpPr>
        <p:spPr>
          <a:xfrm>
            <a:off x="2149475" y="1268730"/>
            <a:ext cx="10012045" cy="46291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nSpc>
                <a:spcPct val="110000"/>
              </a:lnSpc>
              <a:spcBef>
                <a:spcPct val="0"/>
              </a:spcBef>
              <a:buNone/>
            </a:pPr>
            <a:r>
              <a:rPr lang="en-US" altLang="zh-CN" sz="2200" b="1">
                <a:latin typeface="Times New Roman" panose="02020603050405020304" pitchFamily="18" charset="0"/>
              </a:rPr>
              <a:t>a. </a:t>
            </a:r>
            <a:r>
              <a:rPr lang="zh-CN" altLang="en-US" sz="2200" b="1" dirty="0">
                <a:solidFill>
                  <a:schemeClr val="tx1"/>
                </a:solidFill>
                <a:latin typeface="Times New Roman" panose="02020603050405020304" pitchFamily="18" charset="0"/>
              </a:rPr>
              <a:t>在图中标出各支路电流的参考方向，对选定的回路标出回路循行方向。</a:t>
            </a:r>
          </a:p>
        </p:txBody>
      </p:sp>
      <p:sp>
        <p:nvSpPr>
          <p:cNvPr id="37891" name="Rectangle 3"/>
          <p:cNvSpPr/>
          <p:nvPr/>
        </p:nvSpPr>
        <p:spPr>
          <a:xfrm>
            <a:off x="2189480" y="1771968"/>
            <a:ext cx="8135938" cy="46291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nSpc>
                <a:spcPct val="110000"/>
              </a:lnSpc>
              <a:spcBef>
                <a:spcPct val="0"/>
              </a:spcBef>
              <a:buNone/>
            </a:pPr>
            <a:r>
              <a:rPr lang="en-US" altLang="zh-CN" sz="2200" b="1">
                <a:latin typeface="Times New Roman" panose="02020603050405020304" pitchFamily="18" charset="0"/>
              </a:rPr>
              <a:t>b. </a:t>
            </a:r>
            <a:r>
              <a:rPr lang="zh-CN" altLang="en-US" sz="2200" b="1" dirty="0">
                <a:solidFill>
                  <a:srgbClr val="CC0000"/>
                </a:solidFill>
                <a:latin typeface="Times New Roman" panose="02020603050405020304" pitchFamily="18" charset="0"/>
              </a:rPr>
              <a:t>应用 </a:t>
            </a:r>
            <a:r>
              <a:rPr lang="en-US" altLang="zh-CN" sz="2200" b="1">
                <a:solidFill>
                  <a:srgbClr val="CC0000"/>
                </a:solidFill>
                <a:latin typeface="Times New Roman" panose="02020603050405020304" pitchFamily="18" charset="0"/>
              </a:rPr>
              <a:t>KCL </a:t>
            </a:r>
            <a:r>
              <a:rPr lang="zh-CN" altLang="en-US" sz="2200" b="1" dirty="0">
                <a:solidFill>
                  <a:srgbClr val="CC0000"/>
                </a:solidFill>
                <a:latin typeface="Times New Roman" panose="02020603050405020304" pitchFamily="18" charset="0"/>
              </a:rPr>
              <a:t>对结点列出</a:t>
            </a:r>
            <a:r>
              <a:rPr lang="zh-CN" altLang="en-US" sz="2200" b="1" dirty="0">
                <a:solidFill>
                  <a:srgbClr val="00FF00"/>
                </a:solidFill>
                <a:latin typeface="Times New Roman" panose="02020603050405020304" pitchFamily="18" charset="0"/>
              </a:rPr>
              <a:t> </a:t>
            </a:r>
            <a:r>
              <a:rPr lang="en-US" altLang="zh-CN" sz="2200" b="1">
                <a:solidFill>
                  <a:srgbClr val="CC3300"/>
                </a:solidFill>
                <a:latin typeface="Times New Roman" panose="02020603050405020304" pitchFamily="18" charset="0"/>
              </a:rPr>
              <a:t>( </a:t>
            </a:r>
            <a:r>
              <a:rPr lang="en-US" altLang="zh-CN" sz="2200" b="1" i="1">
                <a:solidFill>
                  <a:srgbClr val="CC3300"/>
                </a:solidFill>
                <a:latin typeface="Times New Roman" panose="02020603050405020304" pitchFamily="18" charset="0"/>
              </a:rPr>
              <a:t>n</a:t>
            </a:r>
            <a:r>
              <a:rPr lang="zh-CN" altLang="en-US" sz="2200" b="1" dirty="0">
                <a:solidFill>
                  <a:srgbClr val="CC3300"/>
                </a:solidFill>
                <a:latin typeface="Times New Roman" panose="02020603050405020304" pitchFamily="18" charset="0"/>
              </a:rPr>
              <a:t>－</a:t>
            </a:r>
            <a:r>
              <a:rPr lang="en-US" altLang="zh-CN" sz="2200" b="1">
                <a:solidFill>
                  <a:srgbClr val="CC3300"/>
                </a:solidFill>
                <a:latin typeface="Times New Roman" panose="02020603050405020304" pitchFamily="18" charset="0"/>
              </a:rPr>
              <a:t>1 )</a:t>
            </a:r>
            <a:r>
              <a:rPr lang="zh-CN" altLang="en-US" sz="2200" b="1" dirty="0">
                <a:latin typeface="Times New Roman" panose="02020603050405020304" pitchFamily="18" charset="0"/>
              </a:rPr>
              <a:t>个独立的结点电流方程。</a:t>
            </a:r>
          </a:p>
        </p:txBody>
      </p:sp>
      <p:sp>
        <p:nvSpPr>
          <p:cNvPr id="37892" name="Rectangle 4"/>
          <p:cNvSpPr/>
          <p:nvPr/>
        </p:nvSpPr>
        <p:spPr>
          <a:xfrm>
            <a:off x="2156460" y="2276475"/>
            <a:ext cx="10312400" cy="46291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nSpc>
                <a:spcPct val="110000"/>
              </a:lnSpc>
              <a:spcBef>
                <a:spcPct val="0"/>
              </a:spcBef>
              <a:buNone/>
            </a:pPr>
            <a:r>
              <a:rPr lang="en-US" altLang="zh-CN" sz="2200" b="1">
                <a:latin typeface="Times New Roman" panose="02020603050405020304" pitchFamily="18" charset="0"/>
              </a:rPr>
              <a:t>c. </a:t>
            </a:r>
            <a:r>
              <a:rPr lang="zh-CN" altLang="en-US" sz="2200" b="1" dirty="0">
                <a:solidFill>
                  <a:srgbClr val="CC0000"/>
                </a:solidFill>
                <a:latin typeface="Times New Roman" panose="02020603050405020304" pitchFamily="18" charset="0"/>
              </a:rPr>
              <a:t>应用 </a:t>
            </a:r>
            <a:r>
              <a:rPr lang="en-US" altLang="zh-CN" sz="2200" b="1">
                <a:solidFill>
                  <a:srgbClr val="CC0000"/>
                </a:solidFill>
                <a:latin typeface="Times New Roman" panose="02020603050405020304" pitchFamily="18" charset="0"/>
              </a:rPr>
              <a:t>KVL </a:t>
            </a:r>
            <a:r>
              <a:rPr lang="zh-CN" altLang="en-US" sz="2200" b="1" dirty="0">
                <a:solidFill>
                  <a:srgbClr val="CC0000"/>
                </a:solidFill>
                <a:latin typeface="Times New Roman" panose="02020603050405020304" pitchFamily="18" charset="0"/>
              </a:rPr>
              <a:t>对回路列出</a:t>
            </a:r>
            <a:r>
              <a:rPr lang="zh-CN" altLang="en-US" sz="2200" b="1" dirty="0">
                <a:solidFill>
                  <a:srgbClr val="00FF00"/>
                </a:solidFill>
                <a:latin typeface="Times New Roman" panose="02020603050405020304" pitchFamily="18" charset="0"/>
              </a:rPr>
              <a:t> </a:t>
            </a:r>
            <a:r>
              <a:rPr lang="en-US" altLang="zh-CN" sz="2200" b="1" i="1">
                <a:solidFill>
                  <a:srgbClr val="CC3300"/>
                </a:solidFill>
                <a:latin typeface="Times New Roman" panose="02020603050405020304" pitchFamily="18" charset="0"/>
              </a:rPr>
              <a:t>b</a:t>
            </a:r>
            <a:r>
              <a:rPr lang="zh-CN" altLang="en-US" sz="2200" b="1" dirty="0">
                <a:solidFill>
                  <a:srgbClr val="CC3300"/>
                </a:solidFill>
                <a:latin typeface="Times New Roman" panose="02020603050405020304" pitchFamily="18" charset="0"/>
              </a:rPr>
              <a:t>－</a:t>
            </a:r>
            <a:r>
              <a:rPr lang="en-US" altLang="zh-CN" sz="2200" b="1">
                <a:solidFill>
                  <a:srgbClr val="CC3300"/>
                </a:solidFill>
                <a:latin typeface="Times New Roman" panose="02020603050405020304" pitchFamily="18" charset="0"/>
              </a:rPr>
              <a:t>( </a:t>
            </a:r>
            <a:r>
              <a:rPr lang="en-US" altLang="zh-CN" sz="2200" b="1" i="1">
                <a:solidFill>
                  <a:srgbClr val="CC3300"/>
                </a:solidFill>
                <a:latin typeface="Times New Roman" panose="02020603050405020304" pitchFamily="18" charset="0"/>
              </a:rPr>
              <a:t>n</a:t>
            </a:r>
            <a:r>
              <a:rPr lang="zh-CN" altLang="en-US" sz="2200" b="1" dirty="0">
                <a:solidFill>
                  <a:srgbClr val="CC3300"/>
                </a:solidFill>
                <a:latin typeface="Times New Roman" panose="02020603050405020304" pitchFamily="18" charset="0"/>
              </a:rPr>
              <a:t>－</a:t>
            </a:r>
            <a:r>
              <a:rPr lang="en-US" altLang="zh-CN" sz="2200" b="1">
                <a:solidFill>
                  <a:srgbClr val="CC3300"/>
                </a:solidFill>
                <a:latin typeface="Times New Roman" panose="02020603050405020304" pitchFamily="18" charset="0"/>
              </a:rPr>
              <a:t>1 )</a:t>
            </a:r>
            <a:r>
              <a:rPr lang="en-US" altLang="zh-CN" sz="2200" b="1">
                <a:solidFill>
                  <a:srgbClr val="FFFF00"/>
                </a:solidFill>
                <a:latin typeface="Times New Roman" panose="02020603050405020304" pitchFamily="18" charset="0"/>
              </a:rPr>
              <a:t> </a:t>
            </a:r>
            <a:r>
              <a:rPr lang="zh-CN" altLang="en-US" sz="2200" b="1" dirty="0">
                <a:latin typeface="Times New Roman" panose="02020603050405020304" pitchFamily="18" charset="0"/>
              </a:rPr>
              <a:t>个独立的回电压方程</a:t>
            </a:r>
            <a:r>
              <a:rPr lang="en-US" altLang="zh-CN" sz="2200" b="1">
                <a:latin typeface="Times New Roman" panose="02020603050405020304" pitchFamily="18" charset="0"/>
              </a:rPr>
              <a:t>(</a:t>
            </a:r>
            <a:r>
              <a:rPr lang="zh-CN" altLang="en-US" sz="2200" b="1" dirty="0">
                <a:solidFill>
                  <a:srgbClr val="003399"/>
                </a:solidFill>
                <a:latin typeface="Times New Roman" panose="02020603050405020304" pitchFamily="18" charset="0"/>
              </a:rPr>
              <a:t>通常可取网孔列出</a:t>
            </a:r>
            <a:r>
              <a:rPr lang="en-US" altLang="zh-CN" sz="2200" b="1">
                <a:solidFill>
                  <a:srgbClr val="003399"/>
                </a:solidFill>
                <a:latin typeface="Times New Roman" panose="02020603050405020304" pitchFamily="18" charset="0"/>
              </a:rPr>
              <a:t>)</a:t>
            </a:r>
            <a:r>
              <a:rPr lang="zh-CN" altLang="en-US" sz="2200" b="1" dirty="0">
                <a:latin typeface="Times New Roman" panose="02020603050405020304" pitchFamily="18" charset="0"/>
              </a:rPr>
              <a:t>。</a:t>
            </a:r>
          </a:p>
        </p:txBody>
      </p:sp>
      <p:sp>
        <p:nvSpPr>
          <p:cNvPr id="37893" name="Rectangle 5"/>
          <p:cNvSpPr/>
          <p:nvPr/>
        </p:nvSpPr>
        <p:spPr>
          <a:xfrm>
            <a:off x="2174558" y="2780665"/>
            <a:ext cx="5248275" cy="4298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200" b="1">
                <a:solidFill>
                  <a:schemeClr val="tx1"/>
                </a:solidFill>
                <a:latin typeface="Times New Roman" panose="02020603050405020304" pitchFamily="18" charset="0"/>
              </a:rPr>
              <a:t>d. </a:t>
            </a:r>
            <a:r>
              <a:rPr lang="zh-CN" altLang="en-US" sz="2200" b="1" dirty="0">
                <a:solidFill>
                  <a:schemeClr val="tx1"/>
                </a:solidFill>
                <a:latin typeface="Times New Roman" panose="02020603050405020304" pitchFamily="18" charset="0"/>
              </a:rPr>
              <a:t>联立求解 </a:t>
            </a:r>
            <a:r>
              <a:rPr lang="en-US" altLang="zh-CN" sz="2200" b="1" i="1">
                <a:solidFill>
                  <a:schemeClr val="tx1"/>
                </a:solidFill>
                <a:latin typeface="Times New Roman" panose="02020603050405020304" pitchFamily="18" charset="0"/>
              </a:rPr>
              <a:t>b</a:t>
            </a:r>
            <a:r>
              <a:rPr lang="en-US" altLang="zh-CN" sz="2200" b="1">
                <a:solidFill>
                  <a:schemeClr val="tx1"/>
                </a:solidFill>
                <a:latin typeface="Times New Roman" panose="02020603050405020304" pitchFamily="18" charset="0"/>
              </a:rPr>
              <a:t> </a:t>
            </a:r>
            <a:r>
              <a:rPr lang="zh-CN" altLang="en-US" sz="2200" b="1" dirty="0">
                <a:solidFill>
                  <a:schemeClr val="tx1"/>
                </a:solidFill>
                <a:latin typeface="Times New Roman" panose="02020603050405020304" pitchFamily="18" charset="0"/>
              </a:rPr>
              <a:t>个方程，求出各支路电流。</a:t>
            </a:r>
          </a:p>
        </p:txBody>
      </p:sp>
      <p:sp>
        <p:nvSpPr>
          <p:cNvPr id="37894" name="Rectangle 44" descr="40%"/>
          <p:cNvSpPr/>
          <p:nvPr/>
        </p:nvSpPr>
        <p:spPr>
          <a:xfrm>
            <a:off x="6767196" y="3914140"/>
            <a:ext cx="163576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400" b="1" dirty="0">
                <a:solidFill>
                  <a:srgbClr val="CC0000"/>
                </a:solidFill>
                <a:latin typeface="Times New Roman" panose="02020603050405020304" pitchFamily="18" charset="0"/>
              </a:rPr>
              <a:t>对结点 </a:t>
            </a:r>
            <a:r>
              <a:rPr lang="en-US" altLang="zh-CN" sz="2400" b="1">
                <a:solidFill>
                  <a:srgbClr val="CC0000"/>
                </a:solidFill>
                <a:latin typeface="Times New Roman" panose="02020603050405020304" pitchFamily="18" charset="0"/>
              </a:rPr>
              <a:t>a</a:t>
            </a:r>
            <a:r>
              <a:rPr lang="zh-CN" altLang="en-US" sz="2400" b="1" dirty="0">
                <a:latin typeface="Times New Roman" panose="02020603050405020304" pitchFamily="18" charset="0"/>
              </a:rPr>
              <a:t>：</a:t>
            </a:r>
          </a:p>
        </p:txBody>
      </p:sp>
      <p:sp>
        <p:nvSpPr>
          <p:cNvPr id="37906" name="Rectangle 56" descr="40%"/>
          <p:cNvSpPr/>
          <p:nvPr/>
        </p:nvSpPr>
        <p:spPr>
          <a:xfrm>
            <a:off x="8426451" y="3933190"/>
            <a:ext cx="148907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1</a:t>
            </a:r>
            <a:r>
              <a:rPr lang="en-US" altLang="zh-CN" sz="2400" b="1">
                <a:latin typeface="Times New Roman" panose="02020603050405020304" pitchFamily="18" charset="0"/>
              </a:rPr>
              <a:t>+</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2</a:t>
            </a:r>
            <a:r>
              <a:rPr lang="en-US" altLang="zh-CN" sz="2400" b="1">
                <a:latin typeface="Times New Roman" panose="02020603050405020304" pitchFamily="18" charset="0"/>
              </a:rPr>
              <a:t>–</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3</a:t>
            </a:r>
            <a:r>
              <a:rPr lang="en-US" altLang="zh-CN" sz="2400" b="1">
                <a:latin typeface="Times New Roman" panose="02020603050405020304" pitchFamily="18" charset="0"/>
              </a:rPr>
              <a:t>=0</a:t>
            </a:r>
          </a:p>
        </p:txBody>
      </p:sp>
      <p:sp>
        <p:nvSpPr>
          <p:cNvPr id="37907" name="Rectangle 57" descr="40%"/>
          <p:cNvSpPr/>
          <p:nvPr/>
        </p:nvSpPr>
        <p:spPr>
          <a:xfrm>
            <a:off x="6787039" y="4479290"/>
            <a:ext cx="155956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400" b="1" dirty="0">
                <a:solidFill>
                  <a:srgbClr val="CC0000"/>
                </a:solidFill>
                <a:latin typeface="Times New Roman" panose="02020603050405020304" pitchFamily="18" charset="0"/>
              </a:rPr>
              <a:t>对网孔</a:t>
            </a:r>
            <a:r>
              <a:rPr lang="en-US" altLang="zh-CN" sz="2400" b="1">
                <a:solidFill>
                  <a:srgbClr val="CC0000"/>
                </a:solidFill>
                <a:latin typeface="Times New Roman" panose="02020603050405020304" pitchFamily="18" charset="0"/>
              </a:rPr>
              <a:t>1</a:t>
            </a:r>
            <a:r>
              <a:rPr lang="zh-CN" altLang="en-US" sz="2400" b="1" dirty="0">
                <a:latin typeface="Times New Roman" panose="02020603050405020304" pitchFamily="18" charset="0"/>
              </a:rPr>
              <a:t>：</a:t>
            </a:r>
          </a:p>
        </p:txBody>
      </p:sp>
      <p:sp>
        <p:nvSpPr>
          <p:cNvPr id="37908" name="Rectangle 58" descr="40%"/>
          <p:cNvSpPr/>
          <p:nvPr/>
        </p:nvSpPr>
        <p:spPr>
          <a:xfrm>
            <a:off x="6810058" y="5055553"/>
            <a:ext cx="155956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400" b="1" dirty="0">
                <a:solidFill>
                  <a:srgbClr val="CC0000"/>
                </a:solidFill>
                <a:latin typeface="Times New Roman" panose="02020603050405020304" pitchFamily="18" charset="0"/>
              </a:rPr>
              <a:t>对网孔</a:t>
            </a:r>
            <a:r>
              <a:rPr lang="en-US" altLang="zh-CN" sz="2400" b="1">
                <a:solidFill>
                  <a:srgbClr val="CC0000"/>
                </a:solidFill>
                <a:latin typeface="Times New Roman" panose="02020603050405020304" pitchFamily="18" charset="0"/>
              </a:rPr>
              <a:t>2</a:t>
            </a:r>
            <a:r>
              <a:rPr lang="zh-CN" altLang="en-US" sz="2400" b="1" dirty="0">
                <a:latin typeface="Times New Roman" panose="02020603050405020304" pitchFamily="18" charset="0"/>
              </a:rPr>
              <a:t>：</a:t>
            </a:r>
          </a:p>
        </p:txBody>
      </p:sp>
      <p:sp>
        <p:nvSpPr>
          <p:cNvPr id="37909" name="Rectangle 59" descr="40%"/>
          <p:cNvSpPr/>
          <p:nvPr/>
        </p:nvSpPr>
        <p:spPr>
          <a:xfrm>
            <a:off x="8433912" y="4465003"/>
            <a:ext cx="202184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1 </a:t>
            </a: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1 </a:t>
            </a:r>
            <a:r>
              <a:rPr lang="en-US" altLang="zh-CN" sz="2400" b="1">
                <a:latin typeface="Times New Roman" panose="02020603050405020304" pitchFamily="18" charset="0"/>
              </a:rPr>
              <a:t>+</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3 </a:t>
            </a: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3</a:t>
            </a:r>
            <a:r>
              <a:rPr lang="en-US" altLang="zh-CN" sz="2400" b="1">
                <a:latin typeface="Times New Roman" panose="02020603050405020304" pitchFamily="18" charset="0"/>
              </a:rPr>
              <a:t>=</a:t>
            </a:r>
            <a:r>
              <a:rPr lang="en-US" altLang="zh-CN" sz="2400" b="1" i="1">
                <a:latin typeface="Times New Roman" panose="02020603050405020304" pitchFamily="18" charset="0"/>
              </a:rPr>
              <a:t>E</a:t>
            </a:r>
            <a:r>
              <a:rPr lang="en-US" altLang="zh-CN" sz="2400" b="1" baseline="-25000">
                <a:latin typeface="Times New Roman" panose="02020603050405020304" pitchFamily="18" charset="0"/>
              </a:rPr>
              <a:t>1</a:t>
            </a:r>
            <a:endParaRPr lang="en-US" altLang="zh-CN" sz="2400" b="1">
              <a:latin typeface="Times New Roman" panose="02020603050405020304" pitchFamily="18" charset="0"/>
            </a:endParaRPr>
          </a:p>
        </p:txBody>
      </p:sp>
      <p:sp>
        <p:nvSpPr>
          <p:cNvPr id="37910" name="Rectangle 60" descr="40%"/>
          <p:cNvSpPr/>
          <p:nvPr/>
        </p:nvSpPr>
        <p:spPr>
          <a:xfrm>
            <a:off x="8423752" y="5014278"/>
            <a:ext cx="197231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2 </a:t>
            </a: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2</a:t>
            </a:r>
            <a:r>
              <a:rPr lang="en-US" altLang="zh-CN" sz="2400" b="1">
                <a:latin typeface="Times New Roman" panose="02020603050405020304" pitchFamily="18" charset="0"/>
              </a:rPr>
              <a:t>+</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3 </a:t>
            </a: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3</a:t>
            </a:r>
            <a:r>
              <a:rPr lang="en-US" altLang="zh-CN" sz="2400" b="1">
                <a:latin typeface="Times New Roman" panose="02020603050405020304" pitchFamily="18" charset="0"/>
              </a:rPr>
              <a:t>=</a:t>
            </a:r>
            <a:r>
              <a:rPr lang="en-US" altLang="zh-CN" sz="2400" b="1" i="1">
                <a:latin typeface="Times New Roman" panose="02020603050405020304" pitchFamily="18" charset="0"/>
              </a:rPr>
              <a:t>E</a:t>
            </a:r>
            <a:r>
              <a:rPr lang="en-US" altLang="zh-CN" sz="2400" b="1" baseline="-25000">
                <a:latin typeface="Times New Roman" panose="02020603050405020304" pitchFamily="18" charset="0"/>
              </a:rPr>
              <a:t>2</a:t>
            </a:r>
            <a:endParaRPr lang="en-US" altLang="zh-CN" sz="2400" b="1">
              <a:latin typeface="Times New Roman" panose="02020603050405020304" pitchFamily="18" charset="0"/>
            </a:endParaRPr>
          </a:p>
        </p:txBody>
      </p:sp>
      <p:sp>
        <p:nvSpPr>
          <p:cNvPr id="37900" name="Rectangle 61"/>
          <p:cNvSpPr/>
          <p:nvPr/>
        </p:nvSpPr>
        <p:spPr>
          <a:xfrm>
            <a:off x="1837532" y="620395"/>
            <a:ext cx="331787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400" b="1" dirty="0">
                <a:solidFill>
                  <a:schemeClr val="tx2"/>
                </a:solidFill>
                <a:latin typeface="微软雅黑" panose="020B0503020204020204" charset="-122"/>
                <a:ea typeface="微软雅黑" panose="020B0503020204020204" charset="-122"/>
                <a:cs typeface="微软雅黑" panose="020B0503020204020204" charset="-122"/>
              </a:rPr>
              <a:t>支路电流法的解题步骤</a:t>
            </a:r>
            <a:r>
              <a:rPr lang="en-US" altLang="zh-CN" sz="2400" b="1">
                <a:solidFill>
                  <a:schemeClr val="tx2"/>
                </a:solidFill>
                <a:latin typeface="微软雅黑" panose="020B0503020204020204" charset="-122"/>
                <a:ea typeface="微软雅黑" panose="020B0503020204020204" charset="-122"/>
                <a:cs typeface="微软雅黑" panose="020B0503020204020204" charset="-122"/>
              </a:rPr>
              <a:t>:</a:t>
            </a:r>
          </a:p>
        </p:txBody>
      </p:sp>
      <p:grpSp>
        <p:nvGrpSpPr>
          <p:cNvPr id="2" name="组合 59"/>
          <p:cNvGrpSpPr/>
          <p:nvPr/>
        </p:nvGrpSpPr>
        <p:grpSpPr>
          <a:xfrm>
            <a:off x="1877060" y="3531235"/>
            <a:ext cx="4714875" cy="2606832"/>
            <a:chOff x="35496" y="3717032"/>
            <a:chExt cx="5224463" cy="2892425"/>
          </a:xfrm>
        </p:grpSpPr>
        <p:sp>
          <p:nvSpPr>
            <p:cNvPr id="37902" name="Rectangle 45" descr="40%"/>
            <p:cNvSpPr/>
            <p:nvPr/>
          </p:nvSpPr>
          <p:spPr>
            <a:xfrm>
              <a:off x="236720" y="3788470"/>
              <a:ext cx="1134254" cy="5108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400" b="1" dirty="0">
                  <a:solidFill>
                    <a:srgbClr val="CC0000"/>
                  </a:solidFill>
                  <a:latin typeface="Times New Roman" panose="02020603050405020304" pitchFamily="18" charset="0"/>
                </a:rPr>
                <a:t>例</a:t>
              </a:r>
              <a:r>
                <a:rPr lang="en-US" altLang="zh-CN" sz="2400" b="1">
                  <a:solidFill>
                    <a:srgbClr val="CC0000"/>
                  </a:solidFill>
                  <a:latin typeface="Times New Roman" panose="02020603050405020304" pitchFamily="18" charset="0"/>
                </a:rPr>
                <a:t>1 </a:t>
              </a:r>
              <a:r>
                <a:rPr lang="zh-CN" altLang="en-US" sz="2400" b="1" dirty="0">
                  <a:solidFill>
                    <a:srgbClr val="CC0000"/>
                  </a:solidFill>
                  <a:latin typeface="Times New Roman" panose="02020603050405020304" pitchFamily="18" charset="0"/>
                </a:rPr>
                <a:t>：</a:t>
              </a:r>
            </a:p>
          </p:txBody>
        </p:sp>
        <p:grpSp>
          <p:nvGrpSpPr>
            <p:cNvPr id="37903" name="Group 46"/>
            <p:cNvGrpSpPr/>
            <p:nvPr/>
          </p:nvGrpSpPr>
          <p:grpSpPr>
            <a:xfrm>
              <a:off x="1187624" y="5013176"/>
              <a:ext cx="766763" cy="819150"/>
              <a:chOff x="0" y="0"/>
              <a:chExt cx="604" cy="645"/>
            </a:xfrm>
          </p:grpSpPr>
          <p:sp>
            <p:nvSpPr>
              <p:cNvPr id="37945" name="Line 47"/>
              <p:cNvSpPr/>
              <p:nvPr/>
            </p:nvSpPr>
            <p:spPr>
              <a:xfrm flipH="1" flipV="1">
                <a:off x="0" y="0"/>
                <a:ext cx="604" cy="0"/>
              </a:xfrm>
              <a:prstGeom prst="line">
                <a:avLst/>
              </a:prstGeom>
              <a:ln w="38100" cap="flat" cmpd="sng">
                <a:solidFill>
                  <a:srgbClr val="FF3300"/>
                </a:solidFill>
                <a:prstDash val="solid"/>
                <a:headEnd type="none" w="med" len="med"/>
                <a:tailEnd type="none" w="med" len="med"/>
              </a:ln>
            </p:spPr>
          </p:sp>
          <p:sp>
            <p:nvSpPr>
              <p:cNvPr id="37946" name="Line 48"/>
              <p:cNvSpPr/>
              <p:nvPr/>
            </p:nvSpPr>
            <p:spPr>
              <a:xfrm>
                <a:off x="604" y="0"/>
                <a:ext cx="0" cy="645"/>
              </a:xfrm>
              <a:prstGeom prst="line">
                <a:avLst/>
              </a:prstGeom>
              <a:ln w="38100" cap="flat" cmpd="sng">
                <a:solidFill>
                  <a:srgbClr val="FF3300"/>
                </a:solidFill>
                <a:prstDash val="solid"/>
                <a:headEnd type="none" w="med" len="med"/>
                <a:tailEnd type="triangle" w="med" len="med"/>
              </a:ln>
            </p:spPr>
          </p:sp>
          <p:sp>
            <p:nvSpPr>
              <p:cNvPr id="37947" name="Line 49"/>
              <p:cNvSpPr/>
              <p:nvPr/>
            </p:nvSpPr>
            <p:spPr>
              <a:xfrm>
                <a:off x="0" y="0"/>
                <a:ext cx="0" cy="333"/>
              </a:xfrm>
              <a:prstGeom prst="line">
                <a:avLst/>
              </a:prstGeom>
              <a:ln w="38100" cap="flat" cmpd="sng">
                <a:solidFill>
                  <a:srgbClr val="FF3300"/>
                </a:solidFill>
                <a:prstDash val="solid"/>
                <a:headEnd type="none" w="med" len="med"/>
                <a:tailEnd type="none" w="med" len="med"/>
              </a:ln>
            </p:spPr>
          </p:sp>
          <p:sp>
            <p:nvSpPr>
              <p:cNvPr id="37948" name="Text Box 50"/>
              <p:cNvSpPr txBox="1"/>
              <p:nvPr/>
            </p:nvSpPr>
            <p:spPr>
              <a:xfrm>
                <a:off x="171" y="107"/>
                <a:ext cx="293" cy="40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a:solidFill>
                      <a:schemeClr val="tx1"/>
                    </a:solidFill>
                    <a:latin typeface="Symbol" panose="05050102010706020507" pitchFamily="18" charset="2"/>
                    <a:sym typeface="Monotype Sorts" pitchFamily="2" charset="2"/>
                  </a:rPr>
                  <a:t>1</a:t>
                </a:r>
              </a:p>
            </p:txBody>
          </p:sp>
        </p:grpSp>
        <p:grpSp>
          <p:nvGrpSpPr>
            <p:cNvPr id="37904" name="Group 51"/>
            <p:cNvGrpSpPr/>
            <p:nvPr/>
          </p:nvGrpSpPr>
          <p:grpSpPr>
            <a:xfrm flipH="1">
              <a:off x="3347864" y="4986114"/>
              <a:ext cx="766762" cy="819150"/>
              <a:chOff x="0" y="0"/>
              <a:chExt cx="604" cy="645"/>
            </a:xfrm>
          </p:grpSpPr>
          <p:sp>
            <p:nvSpPr>
              <p:cNvPr id="37941" name="Line 52"/>
              <p:cNvSpPr/>
              <p:nvPr/>
            </p:nvSpPr>
            <p:spPr>
              <a:xfrm flipH="1" flipV="1">
                <a:off x="0" y="0"/>
                <a:ext cx="604" cy="0"/>
              </a:xfrm>
              <a:prstGeom prst="line">
                <a:avLst/>
              </a:prstGeom>
              <a:ln w="38100" cap="flat" cmpd="sng">
                <a:solidFill>
                  <a:srgbClr val="FF3300"/>
                </a:solidFill>
                <a:prstDash val="solid"/>
                <a:headEnd type="none" w="med" len="med"/>
                <a:tailEnd type="none" w="med" len="med"/>
              </a:ln>
            </p:spPr>
          </p:sp>
          <p:sp>
            <p:nvSpPr>
              <p:cNvPr id="37942" name="Line 53"/>
              <p:cNvSpPr/>
              <p:nvPr/>
            </p:nvSpPr>
            <p:spPr>
              <a:xfrm>
                <a:off x="604" y="0"/>
                <a:ext cx="0" cy="645"/>
              </a:xfrm>
              <a:prstGeom prst="line">
                <a:avLst/>
              </a:prstGeom>
              <a:ln w="38100" cap="flat" cmpd="sng">
                <a:solidFill>
                  <a:srgbClr val="FF3300"/>
                </a:solidFill>
                <a:prstDash val="solid"/>
                <a:headEnd type="none" w="med" len="med"/>
                <a:tailEnd type="triangle" w="med" len="med"/>
              </a:ln>
            </p:spPr>
          </p:sp>
          <p:sp>
            <p:nvSpPr>
              <p:cNvPr id="37943" name="Line 54"/>
              <p:cNvSpPr/>
              <p:nvPr/>
            </p:nvSpPr>
            <p:spPr>
              <a:xfrm>
                <a:off x="0" y="0"/>
                <a:ext cx="0" cy="333"/>
              </a:xfrm>
              <a:prstGeom prst="line">
                <a:avLst/>
              </a:prstGeom>
              <a:ln w="38100" cap="flat" cmpd="sng">
                <a:solidFill>
                  <a:srgbClr val="FF3300"/>
                </a:solidFill>
                <a:prstDash val="solid"/>
                <a:headEnd type="none" w="med" len="med"/>
                <a:tailEnd type="none" w="med" len="med"/>
              </a:ln>
            </p:spPr>
          </p:sp>
          <p:sp>
            <p:nvSpPr>
              <p:cNvPr id="37944" name="Text Box 55"/>
              <p:cNvSpPr txBox="1"/>
              <p:nvPr/>
            </p:nvSpPr>
            <p:spPr>
              <a:xfrm>
                <a:off x="138" y="122"/>
                <a:ext cx="293" cy="40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a:solidFill>
                      <a:schemeClr val="tx1"/>
                    </a:solidFill>
                    <a:latin typeface="Symbol" panose="05050102010706020507" pitchFamily="18" charset="2"/>
                    <a:sym typeface="Monotype Sorts" pitchFamily="2" charset="2"/>
                  </a:rPr>
                  <a:t>2</a:t>
                </a:r>
              </a:p>
            </p:txBody>
          </p:sp>
        </p:grpSp>
        <p:grpSp>
          <p:nvGrpSpPr>
            <p:cNvPr id="37905" name="Group 98"/>
            <p:cNvGrpSpPr/>
            <p:nvPr/>
          </p:nvGrpSpPr>
          <p:grpSpPr>
            <a:xfrm>
              <a:off x="35496" y="3717032"/>
              <a:ext cx="5224463" cy="2892425"/>
              <a:chOff x="0" y="0"/>
              <a:chExt cx="3291" cy="1822"/>
            </a:xfrm>
          </p:grpSpPr>
          <p:sp>
            <p:nvSpPr>
              <p:cNvPr id="3" name="Rectangle 63"/>
              <p:cNvSpPr/>
              <p:nvPr/>
            </p:nvSpPr>
            <p:spPr>
              <a:xfrm>
                <a:off x="1534" y="1578"/>
                <a:ext cx="246"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lnSpc>
                    <a:spcPct val="70000"/>
                  </a:lnSpc>
                  <a:spcBef>
                    <a:spcPct val="50000"/>
                  </a:spcBef>
                  <a:buClr>
                    <a:schemeClr val="tx1"/>
                  </a:buClr>
                  <a:buNone/>
                </a:pPr>
                <a:r>
                  <a:rPr lang="en-US" altLang="zh-CN" sz="2400" b="1">
                    <a:solidFill>
                      <a:schemeClr val="tx1"/>
                    </a:solidFill>
                    <a:latin typeface="Times New Roman" panose="02020603050405020304" pitchFamily="18" charset="0"/>
                  </a:rPr>
                  <a:t>b</a:t>
                </a:r>
              </a:p>
            </p:txBody>
          </p:sp>
          <p:sp>
            <p:nvSpPr>
              <p:cNvPr id="4" name="Rectangle 64"/>
              <p:cNvSpPr/>
              <p:nvPr/>
            </p:nvSpPr>
            <p:spPr>
              <a:xfrm>
                <a:off x="1532" y="144"/>
                <a:ext cx="234"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lnSpc>
                    <a:spcPct val="70000"/>
                  </a:lnSpc>
                  <a:spcBef>
                    <a:spcPct val="50000"/>
                  </a:spcBef>
                  <a:buClr>
                    <a:schemeClr val="tx1"/>
                  </a:buClr>
                  <a:buNone/>
                </a:pPr>
                <a:r>
                  <a:rPr lang="en-US" altLang="zh-CN" sz="2400" b="1">
                    <a:solidFill>
                      <a:schemeClr val="tx1"/>
                    </a:solidFill>
                    <a:latin typeface="Times New Roman" panose="02020603050405020304" pitchFamily="18" charset="0"/>
                  </a:rPr>
                  <a:t>a</a:t>
                </a:r>
              </a:p>
            </p:txBody>
          </p:sp>
          <p:sp>
            <p:nvSpPr>
              <p:cNvPr id="5" name="Rectangle 65"/>
              <p:cNvSpPr/>
              <p:nvPr/>
            </p:nvSpPr>
            <p:spPr>
              <a:xfrm>
                <a:off x="2784" y="528"/>
                <a:ext cx="281" cy="25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a:solidFill>
                      <a:schemeClr val="tx1"/>
                    </a:solidFill>
                    <a:latin typeface="Symbol" panose="05050102010706020507" pitchFamily="18" charset="2"/>
                  </a:rPr>
                  <a:t>+</a:t>
                </a:r>
              </a:p>
            </p:txBody>
          </p:sp>
          <p:sp>
            <p:nvSpPr>
              <p:cNvPr id="6" name="Text Box 66"/>
              <p:cNvSpPr txBox="1"/>
              <p:nvPr/>
            </p:nvSpPr>
            <p:spPr>
              <a:xfrm>
                <a:off x="801" y="534"/>
                <a:ext cx="116" cy="32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400" b="1" dirty="0">
                  <a:solidFill>
                    <a:schemeClr val="tx2"/>
                  </a:solidFill>
                  <a:latin typeface="Times New Roman" panose="02020603050405020304" pitchFamily="18" charset="0"/>
                </a:endParaRPr>
              </a:p>
            </p:txBody>
          </p:sp>
          <p:sp>
            <p:nvSpPr>
              <p:cNvPr id="7" name="Oval 67"/>
              <p:cNvSpPr/>
              <p:nvPr/>
            </p:nvSpPr>
            <p:spPr>
              <a:xfrm>
                <a:off x="293" y="840"/>
                <a:ext cx="317" cy="299"/>
              </a:xfrm>
              <a:prstGeom prst="ellipse">
                <a:avLst/>
              </a:prstGeom>
              <a:noFill/>
              <a:ln w="39688"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37911" name="Oval 68"/>
              <p:cNvSpPr/>
              <p:nvPr/>
            </p:nvSpPr>
            <p:spPr>
              <a:xfrm>
                <a:off x="2671" y="811"/>
                <a:ext cx="317" cy="299"/>
              </a:xfrm>
              <a:prstGeom prst="ellipse">
                <a:avLst/>
              </a:prstGeom>
              <a:noFill/>
              <a:ln w="39688"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37912" name="Line 69"/>
              <p:cNvSpPr/>
              <p:nvPr/>
            </p:nvSpPr>
            <p:spPr>
              <a:xfrm flipV="1">
                <a:off x="1200" y="432"/>
                <a:ext cx="864" cy="0"/>
              </a:xfrm>
              <a:prstGeom prst="line">
                <a:avLst/>
              </a:prstGeom>
              <a:ln w="39688" cap="flat" cmpd="sng">
                <a:solidFill>
                  <a:schemeClr val="tx1"/>
                </a:solidFill>
                <a:prstDash val="solid"/>
                <a:headEnd type="none" w="med" len="med"/>
                <a:tailEnd type="none" w="med" len="med"/>
              </a:ln>
            </p:spPr>
          </p:sp>
          <p:sp>
            <p:nvSpPr>
              <p:cNvPr id="37913" name="Line 70"/>
              <p:cNvSpPr/>
              <p:nvPr/>
            </p:nvSpPr>
            <p:spPr>
              <a:xfrm>
                <a:off x="2832" y="432"/>
                <a:ext cx="0" cy="1104"/>
              </a:xfrm>
              <a:prstGeom prst="line">
                <a:avLst/>
              </a:prstGeom>
              <a:ln w="39688" cap="flat" cmpd="sng">
                <a:solidFill>
                  <a:schemeClr val="tx1"/>
                </a:solidFill>
                <a:prstDash val="solid"/>
                <a:headEnd type="none" w="med" len="med"/>
                <a:tailEnd type="none" w="med" len="med"/>
              </a:ln>
            </p:spPr>
          </p:sp>
          <p:sp>
            <p:nvSpPr>
              <p:cNvPr id="37914" name="Line 71"/>
              <p:cNvSpPr/>
              <p:nvPr/>
            </p:nvSpPr>
            <p:spPr>
              <a:xfrm flipV="1">
                <a:off x="432" y="1536"/>
                <a:ext cx="2400" cy="0"/>
              </a:xfrm>
              <a:prstGeom prst="line">
                <a:avLst/>
              </a:prstGeom>
              <a:ln w="39688" cap="flat" cmpd="sng">
                <a:solidFill>
                  <a:schemeClr val="tx1"/>
                </a:solidFill>
                <a:prstDash val="solid"/>
                <a:headEnd type="none" w="med" len="med"/>
                <a:tailEnd type="none" w="med" len="med"/>
              </a:ln>
            </p:spPr>
          </p:sp>
          <p:sp>
            <p:nvSpPr>
              <p:cNvPr id="37915" name="Line 72"/>
              <p:cNvSpPr/>
              <p:nvPr/>
            </p:nvSpPr>
            <p:spPr>
              <a:xfrm>
                <a:off x="462" y="436"/>
                <a:ext cx="1" cy="1"/>
              </a:xfrm>
              <a:prstGeom prst="line">
                <a:avLst/>
              </a:prstGeom>
              <a:ln w="19050" cap="flat" cmpd="sng">
                <a:solidFill>
                  <a:srgbClr val="FFFFFF"/>
                </a:solidFill>
                <a:prstDash val="solid"/>
                <a:headEnd type="none" w="med" len="med"/>
                <a:tailEnd type="none" w="med" len="med"/>
              </a:ln>
            </p:spPr>
          </p:sp>
          <p:sp>
            <p:nvSpPr>
              <p:cNvPr id="37916" name="Line 73"/>
              <p:cNvSpPr/>
              <p:nvPr/>
            </p:nvSpPr>
            <p:spPr>
              <a:xfrm>
                <a:off x="432" y="420"/>
                <a:ext cx="0" cy="1128"/>
              </a:xfrm>
              <a:prstGeom prst="line">
                <a:avLst/>
              </a:prstGeom>
              <a:ln w="38100" cap="flat" cmpd="sng">
                <a:solidFill>
                  <a:schemeClr val="tx1"/>
                </a:solidFill>
                <a:prstDash val="solid"/>
                <a:headEnd type="none" w="med" len="med"/>
                <a:tailEnd type="none" w="med" len="med"/>
              </a:ln>
            </p:spPr>
          </p:sp>
          <p:sp>
            <p:nvSpPr>
              <p:cNvPr id="37917" name="Rectangle 74"/>
              <p:cNvSpPr/>
              <p:nvPr/>
            </p:nvSpPr>
            <p:spPr>
              <a:xfrm>
                <a:off x="1440" y="761"/>
                <a:ext cx="247" cy="249"/>
              </a:xfrm>
              <a:prstGeom prst="rect">
                <a:avLst/>
              </a:prstGeom>
              <a:noFill/>
              <a:ln w="9525">
                <a:noFill/>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37918" name="Rectangle 75"/>
              <p:cNvSpPr/>
              <p:nvPr/>
            </p:nvSpPr>
            <p:spPr>
              <a:xfrm>
                <a:off x="2791" y="1056"/>
                <a:ext cx="233" cy="25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a:solidFill>
                      <a:schemeClr val="tx1"/>
                    </a:solidFill>
                    <a:latin typeface="Symbol" panose="05050102010706020507" pitchFamily="18" charset="2"/>
                  </a:rPr>
                  <a:t>-</a:t>
                </a:r>
              </a:p>
            </p:txBody>
          </p:sp>
          <p:sp>
            <p:nvSpPr>
              <p:cNvPr id="37919" name="Rectangle 76"/>
              <p:cNvSpPr/>
              <p:nvPr/>
            </p:nvSpPr>
            <p:spPr>
              <a:xfrm>
                <a:off x="3024" y="818"/>
                <a:ext cx="267" cy="25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i="1">
                    <a:solidFill>
                      <a:schemeClr val="tx1"/>
                    </a:solidFill>
                    <a:latin typeface="Times New Roman" panose="02020603050405020304" pitchFamily="18" charset="0"/>
                  </a:rPr>
                  <a:t>E</a:t>
                </a:r>
                <a:r>
                  <a:rPr lang="en-US" altLang="zh-CN" sz="2400" b="1" baseline="-25000">
                    <a:solidFill>
                      <a:schemeClr val="tx1"/>
                    </a:solidFill>
                    <a:latin typeface="Times New Roman" panose="02020603050405020304" pitchFamily="18" charset="0"/>
                  </a:rPr>
                  <a:t>2</a:t>
                </a:r>
              </a:p>
            </p:txBody>
          </p:sp>
          <p:sp>
            <p:nvSpPr>
              <p:cNvPr id="37920" name="Rectangle 77"/>
              <p:cNvSpPr/>
              <p:nvPr/>
            </p:nvSpPr>
            <p:spPr>
              <a:xfrm>
                <a:off x="2926" y="861"/>
                <a:ext cx="263" cy="249"/>
              </a:xfrm>
              <a:prstGeom prst="rect">
                <a:avLst/>
              </a:prstGeom>
              <a:noFill/>
              <a:ln w="9525">
                <a:noFill/>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37921" name="Rectangle 78"/>
              <p:cNvSpPr/>
              <p:nvPr/>
            </p:nvSpPr>
            <p:spPr>
              <a:xfrm>
                <a:off x="1997" y="510"/>
                <a:ext cx="423" cy="25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i="1">
                    <a:solidFill>
                      <a:schemeClr val="tx1"/>
                    </a:solidFill>
                    <a:latin typeface="Times New Roman" panose="02020603050405020304" pitchFamily="18" charset="0"/>
                  </a:rPr>
                  <a:t>R</a:t>
                </a:r>
                <a:r>
                  <a:rPr lang="en-US" altLang="zh-CN" sz="2400" b="1" baseline="-25000">
                    <a:solidFill>
                      <a:schemeClr val="tx1"/>
                    </a:solidFill>
                    <a:latin typeface="Times New Roman" panose="02020603050405020304" pitchFamily="18" charset="0"/>
                  </a:rPr>
                  <a:t>2</a:t>
                </a:r>
              </a:p>
            </p:txBody>
          </p:sp>
          <p:sp>
            <p:nvSpPr>
              <p:cNvPr id="37922" name="Rectangle 79"/>
              <p:cNvSpPr/>
              <p:nvPr/>
            </p:nvSpPr>
            <p:spPr>
              <a:xfrm>
                <a:off x="192" y="576"/>
                <a:ext cx="230" cy="25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a:solidFill>
                      <a:schemeClr val="tx1"/>
                    </a:solidFill>
                    <a:latin typeface="Symbol" panose="05050102010706020507" pitchFamily="18" charset="2"/>
                  </a:rPr>
                  <a:t>+</a:t>
                </a:r>
              </a:p>
            </p:txBody>
          </p:sp>
          <p:sp>
            <p:nvSpPr>
              <p:cNvPr id="37923" name="Rectangle 80"/>
              <p:cNvSpPr/>
              <p:nvPr/>
            </p:nvSpPr>
            <p:spPr>
              <a:xfrm>
                <a:off x="190" y="761"/>
                <a:ext cx="228" cy="249"/>
              </a:xfrm>
              <a:prstGeom prst="rect">
                <a:avLst/>
              </a:prstGeom>
              <a:noFill/>
              <a:ln w="9525">
                <a:noFill/>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37924" name="Rectangle 81"/>
              <p:cNvSpPr/>
              <p:nvPr/>
            </p:nvSpPr>
            <p:spPr>
              <a:xfrm>
                <a:off x="195" y="1056"/>
                <a:ext cx="171" cy="25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a:solidFill>
                      <a:schemeClr val="tx2"/>
                    </a:solidFill>
                    <a:latin typeface="Symbol" panose="05050102010706020507" pitchFamily="18" charset="2"/>
                  </a:rPr>
                  <a:t> </a:t>
                </a:r>
                <a:r>
                  <a:rPr lang="en-US" altLang="zh-CN" sz="2400" b="1">
                    <a:solidFill>
                      <a:schemeClr val="tx1"/>
                    </a:solidFill>
                    <a:latin typeface="Symbol" panose="05050102010706020507" pitchFamily="18" charset="2"/>
                  </a:rPr>
                  <a:t>-</a:t>
                </a:r>
              </a:p>
            </p:txBody>
          </p:sp>
          <p:sp>
            <p:nvSpPr>
              <p:cNvPr id="37925" name="Rectangle 82"/>
              <p:cNvSpPr/>
              <p:nvPr/>
            </p:nvSpPr>
            <p:spPr>
              <a:xfrm rot="5400000">
                <a:off x="2132" y="288"/>
                <a:ext cx="141" cy="299"/>
              </a:xfrm>
              <a:prstGeom prst="rect">
                <a:avLst/>
              </a:prstGeom>
              <a:noFill/>
              <a:ln w="39751"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37926" name="Rectangle 83"/>
              <p:cNvSpPr/>
              <p:nvPr/>
            </p:nvSpPr>
            <p:spPr>
              <a:xfrm rot="5400000">
                <a:off x="963" y="290"/>
                <a:ext cx="140" cy="300"/>
              </a:xfrm>
              <a:prstGeom prst="rect">
                <a:avLst/>
              </a:prstGeom>
              <a:noFill/>
              <a:ln w="39688"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37927" name="Rectangle 84"/>
              <p:cNvSpPr/>
              <p:nvPr/>
            </p:nvSpPr>
            <p:spPr>
              <a:xfrm>
                <a:off x="1749" y="840"/>
                <a:ext cx="211" cy="25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i="1">
                    <a:solidFill>
                      <a:schemeClr val="tx1"/>
                    </a:solidFill>
                    <a:latin typeface="Times New Roman" panose="02020603050405020304" pitchFamily="18" charset="0"/>
                  </a:rPr>
                  <a:t>R</a:t>
                </a:r>
                <a:r>
                  <a:rPr lang="en-US" altLang="zh-CN" sz="2400" b="1" baseline="-25000">
                    <a:solidFill>
                      <a:schemeClr val="tx1"/>
                    </a:solidFill>
                    <a:latin typeface="Times New Roman" panose="02020603050405020304" pitchFamily="18" charset="0"/>
                  </a:rPr>
                  <a:t>3</a:t>
                </a:r>
              </a:p>
            </p:txBody>
          </p:sp>
          <p:sp>
            <p:nvSpPr>
              <p:cNvPr id="37928" name="Rectangle 85"/>
              <p:cNvSpPr/>
              <p:nvPr/>
            </p:nvSpPr>
            <p:spPr>
              <a:xfrm>
                <a:off x="792" y="534"/>
                <a:ext cx="519" cy="25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i="1">
                    <a:solidFill>
                      <a:schemeClr val="tx1"/>
                    </a:solidFill>
                    <a:latin typeface="Times New Roman" panose="02020603050405020304" pitchFamily="18" charset="0"/>
                  </a:rPr>
                  <a:t>R</a:t>
                </a:r>
                <a:r>
                  <a:rPr lang="en-US" altLang="zh-CN" sz="2400" b="1" baseline="-25000">
                    <a:solidFill>
                      <a:schemeClr val="tx1"/>
                    </a:solidFill>
                    <a:latin typeface="Times New Roman" panose="02020603050405020304" pitchFamily="18" charset="0"/>
                  </a:rPr>
                  <a:t>1</a:t>
                </a:r>
              </a:p>
            </p:txBody>
          </p:sp>
          <p:sp>
            <p:nvSpPr>
              <p:cNvPr id="37929" name="Line 86"/>
              <p:cNvSpPr/>
              <p:nvPr/>
            </p:nvSpPr>
            <p:spPr>
              <a:xfrm flipH="1">
                <a:off x="1643" y="436"/>
                <a:ext cx="0" cy="380"/>
              </a:xfrm>
              <a:prstGeom prst="line">
                <a:avLst/>
              </a:prstGeom>
              <a:ln w="39751" cap="flat" cmpd="sng">
                <a:solidFill>
                  <a:schemeClr val="tx1"/>
                </a:solidFill>
                <a:prstDash val="solid"/>
                <a:headEnd type="none" w="med" len="med"/>
                <a:tailEnd type="none" w="med" len="med"/>
              </a:ln>
            </p:spPr>
          </p:sp>
          <p:sp>
            <p:nvSpPr>
              <p:cNvPr id="37930" name="Rectangle 87"/>
              <p:cNvSpPr/>
              <p:nvPr/>
            </p:nvSpPr>
            <p:spPr>
              <a:xfrm>
                <a:off x="1572" y="811"/>
                <a:ext cx="141" cy="299"/>
              </a:xfrm>
              <a:prstGeom prst="rect">
                <a:avLst/>
              </a:prstGeom>
              <a:noFill/>
              <a:ln w="39688"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37931" name="Rectangle 88"/>
              <p:cNvSpPr/>
              <p:nvPr/>
            </p:nvSpPr>
            <p:spPr>
              <a:xfrm>
                <a:off x="0" y="840"/>
                <a:ext cx="267" cy="25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i="1">
                    <a:solidFill>
                      <a:schemeClr val="tx1"/>
                    </a:solidFill>
                    <a:latin typeface="Times New Roman" panose="02020603050405020304" pitchFamily="18" charset="0"/>
                  </a:rPr>
                  <a:t>E</a:t>
                </a:r>
                <a:r>
                  <a:rPr lang="en-US" altLang="zh-CN" sz="2400" b="1" baseline="-25000">
                    <a:solidFill>
                      <a:schemeClr val="tx1"/>
                    </a:solidFill>
                    <a:latin typeface="Times New Roman" panose="02020603050405020304" pitchFamily="18" charset="0"/>
                  </a:rPr>
                  <a:t>1</a:t>
                </a:r>
              </a:p>
            </p:txBody>
          </p:sp>
          <p:sp>
            <p:nvSpPr>
              <p:cNvPr id="37932" name="Rectangle 89"/>
              <p:cNvSpPr/>
              <p:nvPr/>
            </p:nvSpPr>
            <p:spPr>
              <a:xfrm>
                <a:off x="845" y="0"/>
                <a:ext cx="384" cy="25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i="1">
                    <a:solidFill>
                      <a:schemeClr val="tx1"/>
                    </a:solidFill>
                    <a:latin typeface="Times New Roman" panose="02020603050405020304" pitchFamily="18" charset="0"/>
                  </a:rPr>
                  <a:t>I</a:t>
                </a:r>
                <a:r>
                  <a:rPr lang="en-US" altLang="zh-CN" sz="2400" b="1" baseline="-25000">
                    <a:solidFill>
                      <a:schemeClr val="tx1"/>
                    </a:solidFill>
                    <a:latin typeface="Times New Roman" panose="02020603050405020304" pitchFamily="18" charset="0"/>
                  </a:rPr>
                  <a:t>1</a:t>
                </a:r>
              </a:p>
            </p:txBody>
          </p:sp>
          <p:sp>
            <p:nvSpPr>
              <p:cNvPr id="37933" name="Rectangle 90"/>
              <p:cNvSpPr/>
              <p:nvPr/>
            </p:nvSpPr>
            <p:spPr>
              <a:xfrm>
                <a:off x="1179" y="794"/>
                <a:ext cx="319" cy="25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i="1">
                    <a:solidFill>
                      <a:schemeClr val="tx1"/>
                    </a:solidFill>
                    <a:latin typeface="Times New Roman" panose="02020603050405020304" pitchFamily="18" charset="0"/>
                  </a:rPr>
                  <a:t>I</a:t>
                </a:r>
                <a:r>
                  <a:rPr lang="en-US" altLang="zh-CN" sz="2400" b="1" baseline="-25000">
                    <a:solidFill>
                      <a:schemeClr val="tx1"/>
                    </a:solidFill>
                    <a:latin typeface="Times New Roman" panose="02020603050405020304" pitchFamily="18" charset="0"/>
                  </a:rPr>
                  <a:t>3</a:t>
                </a:r>
              </a:p>
            </p:txBody>
          </p:sp>
          <p:sp>
            <p:nvSpPr>
              <p:cNvPr id="37934" name="Rectangle 91"/>
              <p:cNvSpPr/>
              <p:nvPr/>
            </p:nvSpPr>
            <p:spPr>
              <a:xfrm>
                <a:off x="2072" y="0"/>
                <a:ext cx="348" cy="25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i="1">
                    <a:solidFill>
                      <a:schemeClr val="tx1"/>
                    </a:solidFill>
                    <a:latin typeface="Times New Roman" panose="02020603050405020304" pitchFamily="18" charset="0"/>
                  </a:rPr>
                  <a:t>I</a:t>
                </a:r>
                <a:r>
                  <a:rPr lang="en-US" altLang="zh-CN" sz="2400" b="1" baseline="-25000">
                    <a:solidFill>
                      <a:schemeClr val="tx1"/>
                    </a:solidFill>
                    <a:latin typeface="Times New Roman" panose="02020603050405020304" pitchFamily="18" charset="0"/>
                  </a:rPr>
                  <a:t>2</a:t>
                </a:r>
              </a:p>
            </p:txBody>
          </p:sp>
          <p:sp>
            <p:nvSpPr>
              <p:cNvPr id="37935" name="Line 92"/>
              <p:cNvSpPr/>
              <p:nvPr/>
            </p:nvSpPr>
            <p:spPr>
              <a:xfrm>
                <a:off x="864" y="313"/>
                <a:ext cx="314" cy="0"/>
              </a:xfrm>
              <a:prstGeom prst="line">
                <a:avLst/>
              </a:prstGeom>
              <a:ln w="38100" cap="flat" cmpd="sng">
                <a:solidFill>
                  <a:srgbClr val="FF0000"/>
                </a:solidFill>
                <a:prstDash val="solid"/>
                <a:headEnd type="none" w="med" len="med"/>
                <a:tailEnd type="triangle" w="med" len="med"/>
              </a:ln>
            </p:spPr>
          </p:sp>
          <p:sp>
            <p:nvSpPr>
              <p:cNvPr id="37936" name="Line 93"/>
              <p:cNvSpPr/>
              <p:nvPr/>
            </p:nvSpPr>
            <p:spPr>
              <a:xfrm flipH="1">
                <a:off x="2036" y="313"/>
                <a:ext cx="317" cy="0"/>
              </a:xfrm>
              <a:prstGeom prst="line">
                <a:avLst/>
              </a:prstGeom>
              <a:ln w="38100" cap="flat" cmpd="sng">
                <a:solidFill>
                  <a:srgbClr val="FF0000"/>
                </a:solidFill>
                <a:prstDash val="solid"/>
                <a:headEnd type="none" w="med" len="med"/>
                <a:tailEnd type="triangle" w="med" len="med"/>
              </a:ln>
            </p:spPr>
          </p:sp>
          <p:sp>
            <p:nvSpPr>
              <p:cNvPr id="37937" name="Line 94"/>
              <p:cNvSpPr/>
              <p:nvPr/>
            </p:nvSpPr>
            <p:spPr>
              <a:xfrm>
                <a:off x="1501" y="795"/>
                <a:ext cx="0" cy="344"/>
              </a:xfrm>
              <a:prstGeom prst="line">
                <a:avLst/>
              </a:prstGeom>
              <a:ln w="38100" cap="flat" cmpd="sng">
                <a:solidFill>
                  <a:srgbClr val="FF0000"/>
                </a:solidFill>
                <a:prstDash val="solid"/>
                <a:headEnd type="none" w="med" len="med"/>
                <a:tailEnd type="triangle" w="med" len="med"/>
              </a:ln>
            </p:spPr>
          </p:sp>
          <p:sp>
            <p:nvSpPr>
              <p:cNvPr id="37938" name="Line 95"/>
              <p:cNvSpPr/>
              <p:nvPr/>
            </p:nvSpPr>
            <p:spPr>
              <a:xfrm>
                <a:off x="1643" y="1104"/>
                <a:ext cx="0" cy="432"/>
              </a:xfrm>
              <a:prstGeom prst="line">
                <a:avLst/>
              </a:prstGeom>
              <a:ln w="38100" cap="flat" cmpd="sng">
                <a:solidFill>
                  <a:schemeClr val="tx1"/>
                </a:solidFill>
                <a:prstDash val="solid"/>
                <a:headEnd type="none" w="med" len="med"/>
                <a:tailEnd type="none" w="med" len="med"/>
              </a:ln>
            </p:spPr>
          </p:sp>
          <p:sp>
            <p:nvSpPr>
              <p:cNvPr id="37939" name="Line 96"/>
              <p:cNvSpPr/>
              <p:nvPr/>
            </p:nvSpPr>
            <p:spPr>
              <a:xfrm>
                <a:off x="2352" y="432"/>
                <a:ext cx="480" cy="0"/>
              </a:xfrm>
              <a:prstGeom prst="line">
                <a:avLst/>
              </a:prstGeom>
              <a:ln w="38100" cap="flat" cmpd="sng">
                <a:solidFill>
                  <a:schemeClr val="tx1"/>
                </a:solidFill>
                <a:prstDash val="solid"/>
                <a:headEnd type="none" w="med" len="med"/>
                <a:tailEnd type="none" w="med" len="med"/>
              </a:ln>
            </p:spPr>
          </p:sp>
          <p:sp>
            <p:nvSpPr>
              <p:cNvPr id="37940" name="Line 97"/>
              <p:cNvSpPr/>
              <p:nvPr/>
            </p:nvSpPr>
            <p:spPr>
              <a:xfrm>
                <a:off x="432" y="432"/>
                <a:ext cx="454" cy="0"/>
              </a:xfrm>
              <a:prstGeom prst="line">
                <a:avLst/>
              </a:prstGeom>
              <a:ln w="38100" cap="flat" cmpd="sng">
                <a:solidFill>
                  <a:schemeClr val="tx1"/>
                </a:solidFill>
                <a:prstDash val="solid"/>
                <a:headEnd type="none" w="med" len="med"/>
                <a:tailEnd type="none" w="med" len="med"/>
              </a:ln>
            </p:spPr>
          </p:sp>
        </p:grpSp>
      </p:gr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890"/>
                                        </p:tgtEl>
                                        <p:attrNameLst>
                                          <p:attrName>style.visibility</p:attrName>
                                        </p:attrNameLst>
                                      </p:cBhvr>
                                      <p:to>
                                        <p:strVal val="visible"/>
                                      </p:to>
                                    </p:set>
                                    <p:animEffect transition="in" filter="wipe(left)">
                                      <p:cBhvr>
                                        <p:cTn id="7" dur="500"/>
                                        <p:tgtEl>
                                          <p:spTgt spid="378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891"/>
                                        </p:tgtEl>
                                        <p:attrNameLst>
                                          <p:attrName>style.visibility</p:attrName>
                                        </p:attrNameLst>
                                      </p:cBhvr>
                                      <p:to>
                                        <p:strVal val="visible"/>
                                      </p:to>
                                    </p:set>
                                    <p:animEffect transition="in" filter="wipe(left)">
                                      <p:cBhvr>
                                        <p:cTn id="12" dur="500"/>
                                        <p:tgtEl>
                                          <p:spTgt spid="378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892"/>
                                        </p:tgtEl>
                                        <p:attrNameLst>
                                          <p:attrName>style.visibility</p:attrName>
                                        </p:attrNameLst>
                                      </p:cBhvr>
                                      <p:to>
                                        <p:strVal val="visible"/>
                                      </p:to>
                                    </p:set>
                                    <p:animEffect transition="in" filter="wipe(left)">
                                      <p:cBhvr>
                                        <p:cTn id="17" dur="500"/>
                                        <p:tgtEl>
                                          <p:spTgt spid="3789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893"/>
                                        </p:tgtEl>
                                        <p:attrNameLst>
                                          <p:attrName>style.visibility</p:attrName>
                                        </p:attrNameLst>
                                      </p:cBhvr>
                                      <p:to>
                                        <p:strVal val="visible"/>
                                      </p:to>
                                    </p:set>
                                    <p:animEffect transition="in" filter="wipe(left)">
                                      <p:cBhvr>
                                        <p:cTn id="22" dur="500"/>
                                        <p:tgtEl>
                                          <p:spTgt spid="3789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894"/>
                                        </p:tgtEl>
                                        <p:attrNameLst>
                                          <p:attrName>style.visibility</p:attrName>
                                        </p:attrNameLst>
                                      </p:cBhvr>
                                      <p:to>
                                        <p:strVal val="visible"/>
                                      </p:to>
                                    </p:set>
                                    <p:animEffect transition="in" filter="wipe(left)">
                                      <p:cBhvr>
                                        <p:cTn id="32" dur="500"/>
                                        <p:tgtEl>
                                          <p:spTgt spid="3789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7906"/>
                                        </p:tgtEl>
                                        <p:attrNameLst>
                                          <p:attrName>style.visibility</p:attrName>
                                        </p:attrNameLst>
                                      </p:cBhvr>
                                      <p:to>
                                        <p:strVal val="visible"/>
                                      </p:to>
                                    </p:set>
                                    <p:animEffect transition="in" filter="wipe(left)">
                                      <p:cBhvr>
                                        <p:cTn id="37" dur="500"/>
                                        <p:tgtEl>
                                          <p:spTgt spid="3790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7907"/>
                                        </p:tgtEl>
                                        <p:attrNameLst>
                                          <p:attrName>style.visibility</p:attrName>
                                        </p:attrNameLst>
                                      </p:cBhvr>
                                      <p:to>
                                        <p:strVal val="visible"/>
                                      </p:to>
                                    </p:set>
                                    <p:animEffect transition="in" filter="wipe(left)">
                                      <p:cBhvr>
                                        <p:cTn id="42" dur="500"/>
                                        <p:tgtEl>
                                          <p:spTgt spid="3790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7909"/>
                                        </p:tgtEl>
                                        <p:attrNameLst>
                                          <p:attrName>style.visibility</p:attrName>
                                        </p:attrNameLst>
                                      </p:cBhvr>
                                      <p:to>
                                        <p:strVal val="visible"/>
                                      </p:to>
                                    </p:set>
                                    <p:animEffect transition="in" filter="wipe(left)">
                                      <p:cBhvr>
                                        <p:cTn id="47" dur="500"/>
                                        <p:tgtEl>
                                          <p:spTgt spid="3790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7908"/>
                                        </p:tgtEl>
                                        <p:attrNameLst>
                                          <p:attrName>style.visibility</p:attrName>
                                        </p:attrNameLst>
                                      </p:cBhvr>
                                      <p:to>
                                        <p:strVal val="visible"/>
                                      </p:to>
                                    </p:set>
                                    <p:animEffect transition="in" filter="wipe(left)">
                                      <p:cBhvr>
                                        <p:cTn id="52" dur="500"/>
                                        <p:tgtEl>
                                          <p:spTgt spid="3790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7910"/>
                                        </p:tgtEl>
                                        <p:attrNameLst>
                                          <p:attrName>style.visibility</p:attrName>
                                        </p:attrNameLst>
                                      </p:cBhvr>
                                      <p:to>
                                        <p:strVal val="visible"/>
                                      </p:to>
                                    </p:set>
                                    <p:animEffect transition="in" filter="wipe(left)">
                                      <p:cBhvr>
                                        <p:cTn id="57" dur="500"/>
                                        <p:tgtEl>
                                          <p:spTgt spid="37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p:bldP spid="37891" grpId="0"/>
      <p:bldP spid="37892" grpId="0"/>
      <p:bldP spid="37893" grpId="0"/>
      <p:bldP spid="37894" grpId="0"/>
      <p:bldP spid="37906" grpId="0"/>
      <p:bldP spid="37907" grpId="0"/>
      <p:bldP spid="37908" grpId="0"/>
      <p:bldP spid="37909" grpId="0"/>
      <p:bldP spid="379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flipH="1" flipV="1">
            <a:off x="7035800" y="4492625"/>
            <a:ext cx="2378075" cy="1739900"/>
            <a:chOff x="1588" y="4010025"/>
            <a:chExt cx="2378075" cy="1739900"/>
          </a:xfrm>
          <a:solidFill>
            <a:schemeClr val="accent4"/>
          </a:solidFill>
        </p:grpSpPr>
        <p:sp>
          <p:nvSpPr>
            <p:cNvPr id="34" name="Freeform 625"/>
            <p:cNvSpPr/>
            <p:nvPr/>
          </p:nvSpPr>
          <p:spPr bwMode="auto">
            <a:xfrm>
              <a:off x="569913" y="4994275"/>
              <a:ext cx="1809750" cy="755650"/>
            </a:xfrm>
            <a:custGeom>
              <a:avLst/>
              <a:gdLst>
                <a:gd name="T0" fmla="*/ 902 w 1140"/>
                <a:gd name="T1" fmla="*/ 476 h 476"/>
                <a:gd name="T2" fmla="*/ 902 w 1140"/>
                <a:gd name="T3" fmla="*/ 392 h 476"/>
                <a:gd name="T4" fmla="*/ 0 w 1140"/>
                <a:gd name="T5" fmla="*/ 200 h 476"/>
                <a:gd name="T6" fmla="*/ 0 w 1140"/>
                <a:gd name="T7" fmla="*/ 0 h 476"/>
                <a:gd name="T8" fmla="*/ 902 w 1140"/>
                <a:gd name="T9" fmla="*/ 192 h 476"/>
                <a:gd name="T10" fmla="*/ 902 w 1140"/>
                <a:gd name="T11" fmla="*/ 106 h 476"/>
                <a:gd name="T12" fmla="*/ 1140 w 1140"/>
                <a:gd name="T13" fmla="*/ 342 h 476"/>
                <a:gd name="T14" fmla="*/ 902 w 1140"/>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0" h="476">
                  <a:moveTo>
                    <a:pt x="902" y="476"/>
                  </a:moveTo>
                  <a:lnTo>
                    <a:pt x="902" y="392"/>
                  </a:lnTo>
                  <a:lnTo>
                    <a:pt x="0" y="200"/>
                  </a:lnTo>
                  <a:lnTo>
                    <a:pt x="0" y="0"/>
                  </a:lnTo>
                  <a:lnTo>
                    <a:pt x="902" y="192"/>
                  </a:lnTo>
                  <a:lnTo>
                    <a:pt x="902" y="106"/>
                  </a:lnTo>
                  <a:lnTo>
                    <a:pt x="1140" y="342"/>
                  </a:lnTo>
                  <a:lnTo>
                    <a:pt x="902" y="476"/>
                  </a:lnTo>
                  <a:close/>
                </a:path>
              </a:pathLst>
            </a:custGeom>
            <a:grpFill/>
            <a:ln>
              <a:noFill/>
            </a:ln>
          </p:spPr>
          <p:txBody>
            <a:bodyPr vert="horz" wrap="square" lIns="91440" tIns="45720" rIns="91440" bIns="45720" numCol="1" anchor="t" anchorCtr="0" compatLnSpc="1"/>
            <a:lstStyle/>
            <a:p>
              <a:endParaRPr lang="en-US"/>
            </a:p>
          </p:txBody>
        </p:sp>
        <p:sp>
          <p:nvSpPr>
            <p:cNvPr id="35" name="Freeform 626"/>
            <p:cNvSpPr/>
            <p:nvPr/>
          </p:nvSpPr>
          <p:spPr bwMode="auto">
            <a:xfrm>
              <a:off x="442913" y="4772025"/>
              <a:ext cx="127000" cy="539750"/>
            </a:xfrm>
            <a:custGeom>
              <a:avLst/>
              <a:gdLst>
                <a:gd name="T0" fmla="*/ 0 w 80"/>
                <a:gd name="T1" fmla="*/ 0 h 340"/>
                <a:gd name="T2" fmla="*/ 0 w 80"/>
                <a:gd name="T3" fmla="*/ 200 h 340"/>
                <a:gd name="T4" fmla="*/ 80 w 80"/>
                <a:gd name="T5" fmla="*/ 340 h 340"/>
                <a:gd name="T6" fmla="*/ 80 w 80"/>
                <a:gd name="T7" fmla="*/ 140 h 340"/>
                <a:gd name="T8" fmla="*/ 0 w 80"/>
                <a:gd name="T9" fmla="*/ 0 h 340"/>
              </a:gdLst>
              <a:ahLst/>
              <a:cxnLst>
                <a:cxn ang="0">
                  <a:pos x="T0" y="T1"/>
                </a:cxn>
                <a:cxn ang="0">
                  <a:pos x="T2" y="T3"/>
                </a:cxn>
                <a:cxn ang="0">
                  <a:pos x="T4" y="T5"/>
                </a:cxn>
                <a:cxn ang="0">
                  <a:pos x="T6" y="T7"/>
                </a:cxn>
                <a:cxn ang="0">
                  <a:pos x="T8" y="T9"/>
                </a:cxn>
              </a:cxnLst>
              <a:rect l="0" t="0" r="r" b="b"/>
              <a:pathLst>
                <a:path w="80" h="340">
                  <a:moveTo>
                    <a:pt x="0" y="0"/>
                  </a:moveTo>
                  <a:lnTo>
                    <a:pt x="0" y="200"/>
                  </a:lnTo>
                  <a:lnTo>
                    <a:pt x="80" y="340"/>
                  </a:lnTo>
                  <a:lnTo>
                    <a:pt x="80" y="140"/>
                  </a:lnTo>
                  <a:lnTo>
                    <a:pt x="0" y="0"/>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p>
          </p:txBody>
        </p:sp>
        <p:sp>
          <p:nvSpPr>
            <p:cNvPr id="36" name="Freeform 627"/>
            <p:cNvSpPr/>
            <p:nvPr/>
          </p:nvSpPr>
          <p:spPr bwMode="auto">
            <a:xfrm>
              <a:off x="442913" y="4533900"/>
              <a:ext cx="1117600" cy="555625"/>
            </a:xfrm>
            <a:custGeom>
              <a:avLst/>
              <a:gdLst>
                <a:gd name="T0" fmla="*/ 704 w 704"/>
                <a:gd name="T1" fmla="*/ 202 h 350"/>
                <a:gd name="T2" fmla="*/ 704 w 704"/>
                <a:gd name="T3" fmla="*/ 0 h 350"/>
                <a:gd name="T4" fmla="*/ 0 w 704"/>
                <a:gd name="T5" fmla="*/ 150 h 350"/>
                <a:gd name="T6" fmla="*/ 0 w 704"/>
                <a:gd name="T7" fmla="*/ 350 h 350"/>
                <a:gd name="T8" fmla="*/ 704 w 704"/>
                <a:gd name="T9" fmla="*/ 202 h 350"/>
              </a:gdLst>
              <a:ahLst/>
              <a:cxnLst>
                <a:cxn ang="0">
                  <a:pos x="T0" y="T1"/>
                </a:cxn>
                <a:cxn ang="0">
                  <a:pos x="T2" y="T3"/>
                </a:cxn>
                <a:cxn ang="0">
                  <a:pos x="T4" y="T5"/>
                </a:cxn>
                <a:cxn ang="0">
                  <a:pos x="T6" y="T7"/>
                </a:cxn>
                <a:cxn ang="0">
                  <a:pos x="T8" y="T9"/>
                </a:cxn>
              </a:cxnLst>
              <a:rect l="0" t="0" r="r" b="b"/>
              <a:pathLst>
                <a:path w="704" h="350">
                  <a:moveTo>
                    <a:pt x="704" y="202"/>
                  </a:moveTo>
                  <a:lnTo>
                    <a:pt x="704" y="0"/>
                  </a:lnTo>
                  <a:lnTo>
                    <a:pt x="0" y="150"/>
                  </a:lnTo>
                  <a:lnTo>
                    <a:pt x="0" y="350"/>
                  </a:lnTo>
                  <a:lnTo>
                    <a:pt x="704" y="202"/>
                  </a:lnTo>
                  <a:close/>
                </a:path>
              </a:pathLst>
            </a:custGeom>
            <a:solidFill>
              <a:schemeClr val="accent4">
                <a:lumMod val="50000"/>
              </a:schemeClr>
            </a:solidFill>
            <a:ln>
              <a:noFill/>
            </a:ln>
          </p:spPr>
          <p:txBody>
            <a:bodyPr vert="horz" wrap="square" lIns="91440" tIns="45720" rIns="91440" bIns="45720" numCol="1" anchor="t" anchorCtr="0" compatLnSpc="1"/>
            <a:lstStyle/>
            <a:p>
              <a:endParaRPr lang="en-US"/>
            </a:p>
          </p:txBody>
        </p:sp>
        <p:sp>
          <p:nvSpPr>
            <p:cNvPr id="37" name="Freeform 628"/>
            <p:cNvSpPr/>
            <p:nvPr/>
          </p:nvSpPr>
          <p:spPr bwMode="auto">
            <a:xfrm>
              <a:off x="1433513" y="4314825"/>
              <a:ext cx="127000" cy="539750"/>
            </a:xfrm>
            <a:custGeom>
              <a:avLst/>
              <a:gdLst>
                <a:gd name="T0" fmla="*/ 0 w 80"/>
                <a:gd name="T1" fmla="*/ 0 h 340"/>
                <a:gd name="T2" fmla="*/ 0 w 80"/>
                <a:gd name="T3" fmla="*/ 200 h 340"/>
                <a:gd name="T4" fmla="*/ 80 w 80"/>
                <a:gd name="T5" fmla="*/ 340 h 340"/>
                <a:gd name="T6" fmla="*/ 80 w 80"/>
                <a:gd name="T7" fmla="*/ 138 h 340"/>
                <a:gd name="T8" fmla="*/ 0 w 80"/>
                <a:gd name="T9" fmla="*/ 0 h 340"/>
              </a:gdLst>
              <a:ahLst/>
              <a:cxnLst>
                <a:cxn ang="0">
                  <a:pos x="T0" y="T1"/>
                </a:cxn>
                <a:cxn ang="0">
                  <a:pos x="T2" y="T3"/>
                </a:cxn>
                <a:cxn ang="0">
                  <a:pos x="T4" y="T5"/>
                </a:cxn>
                <a:cxn ang="0">
                  <a:pos x="T6" y="T7"/>
                </a:cxn>
                <a:cxn ang="0">
                  <a:pos x="T8" y="T9"/>
                </a:cxn>
              </a:cxnLst>
              <a:rect l="0" t="0" r="r" b="b"/>
              <a:pathLst>
                <a:path w="80" h="340">
                  <a:moveTo>
                    <a:pt x="0" y="0"/>
                  </a:moveTo>
                  <a:lnTo>
                    <a:pt x="0" y="200"/>
                  </a:lnTo>
                  <a:lnTo>
                    <a:pt x="80" y="340"/>
                  </a:lnTo>
                  <a:lnTo>
                    <a:pt x="80" y="138"/>
                  </a:lnTo>
                  <a:lnTo>
                    <a:pt x="0" y="0"/>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p>
          </p:txBody>
        </p:sp>
        <p:sp>
          <p:nvSpPr>
            <p:cNvPr id="38" name="Freeform 629"/>
            <p:cNvSpPr/>
            <p:nvPr/>
          </p:nvSpPr>
          <p:spPr bwMode="auto">
            <a:xfrm>
              <a:off x="1588" y="4010025"/>
              <a:ext cx="1431925" cy="622300"/>
            </a:xfrm>
            <a:custGeom>
              <a:avLst/>
              <a:gdLst>
                <a:gd name="T0" fmla="*/ 902 w 902"/>
                <a:gd name="T1" fmla="*/ 192 h 392"/>
                <a:gd name="T2" fmla="*/ 902 w 902"/>
                <a:gd name="T3" fmla="*/ 392 h 392"/>
                <a:gd name="T4" fmla="*/ 0 w 902"/>
                <a:gd name="T5" fmla="*/ 200 h 392"/>
                <a:gd name="T6" fmla="*/ 0 w 902"/>
                <a:gd name="T7" fmla="*/ 0 h 392"/>
                <a:gd name="T8" fmla="*/ 902 w 902"/>
                <a:gd name="T9" fmla="*/ 192 h 392"/>
              </a:gdLst>
              <a:ahLst/>
              <a:cxnLst>
                <a:cxn ang="0">
                  <a:pos x="T0" y="T1"/>
                </a:cxn>
                <a:cxn ang="0">
                  <a:pos x="T2" y="T3"/>
                </a:cxn>
                <a:cxn ang="0">
                  <a:pos x="T4" y="T5"/>
                </a:cxn>
                <a:cxn ang="0">
                  <a:pos x="T6" y="T7"/>
                </a:cxn>
                <a:cxn ang="0">
                  <a:pos x="T8" y="T9"/>
                </a:cxn>
              </a:cxnLst>
              <a:rect l="0" t="0" r="r" b="b"/>
              <a:pathLst>
                <a:path w="902" h="392">
                  <a:moveTo>
                    <a:pt x="902" y="192"/>
                  </a:moveTo>
                  <a:lnTo>
                    <a:pt x="902" y="392"/>
                  </a:lnTo>
                  <a:lnTo>
                    <a:pt x="0" y="200"/>
                  </a:lnTo>
                  <a:lnTo>
                    <a:pt x="0" y="0"/>
                  </a:lnTo>
                  <a:lnTo>
                    <a:pt x="902" y="192"/>
                  </a:lnTo>
                  <a:close/>
                </a:path>
              </a:pathLst>
            </a:custGeom>
            <a:grpFill/>
            <a:ln>
              <a:noFill/>
            </a:ln>
          </p:spPr>
          <p:txBody>
            <a:bodyPr vert="horz" wrap="square" lIns="91440" tIns="45720" rIns="91440" bIns="45720" numCol="1" anchor="t" anchorCtr="0" compatLnSpc="1"/>
            <a:lstStyle/>
            <a:p>
              <a:endParaRPr lang="en-US"/>
            </a:p>
          </p:txBody>
        </p:sp>
      </p:grpSp>
      <p:grpSp>
        <p:nvGrpSpPr>
          <p:cNvPr id="32" name="Group 31"/>
          <p:cNvGrpSpPr/>
          <p:nvPr/>
        </p:nvGrpSpPr>
        <p:grpSpPr>
          <a:xfrm flipH="1" flipV="1">
            <a:off x="7035800" y="3467100"/>
            <a:ext cx="2378075" cy="1739900"/>
            <a:chOff x="1588" y="2984500"/>
            <a:chExt cx="2378075" cy="1739900"/>
          </a:xfrm>
          <a:solidFill>
            <a:schemeClr val="accent3"/>
          </a:solidFill>
        </p:grpSpPr>
        <p:sp>
          <p:nvSpPr>
            <p:cNvPr id="39" name="Freeform 620"/>
            <p:cNvSpPr/>
            <p:nvPr/>
          </p:nvSpPr>
          <p:spPr bwMode="auto">
            <a:xfrm>
              <a:off x="569913" y="3965575"/>
              <a:ext cx="1809750" cy="758825"/>
            </a:xfrm>
            <a:custGeom>
              <a:avLst/>
              <a:gdLst>
                <a:gd name="T0" fmla="*/ 902 w 1140"/>
                <a:gd name="T1" fmla="*/ 478 h 478"/>
                <a:gd name="T2" fmla="*/ 902 w 1140"/>
                <a:gd name="T3" fmla="*/ 394 h 478"/>
                <a:gd name="T4" fmla="*/ 0 w 1140"/>
                <a:gd name="T5" fmla="*/ 202 h 478"/>
                <a:gd name="T6" fmla="*/ 0 w 1140"/>
                <a:gd name="T7" fmla="*/ 0 h 478"/>
                <a:gd name="T8" fmla="*/ 902 w 1140"/>
                <a:gd name="T9" fmla="*/ 192 h 478"/>
                <a:gd name="T10" fmla="*/ 902 w 1140"/>
                <a:gd name="T11" fmla="*/ 108 h 478"/>
                <a:gd name="T12" fmla="*/ 1140 w 1140"/>
                <a:gd name="T13" fmla="*/ 344 h 478"/>
                <a:gd name="T14" fmla="*/ 902 w 1140"/>
                <a:gd name="T15" fmla="*/ 478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0" h="478">
                  <a:moveTo>
                    <a:pt x="902" y="478"/>
                  </a:moveTo>
                  <a:lnTo>
                    <a:pt x="902" y="394"/>
                  </a:lnTo>
                  <a:lnTo>
                    <a:pt x="0" y="202"/>
                  </a:lnTo>
                  <a:lnTo>
                    <a:pt x="0" y="0"/>
                  </a:lnTo>
                  <a:lnTo>
                    <a:pt x="902" y="192"/>
                  </a:lnTo>
                  <a:lnTo>
                    <a:pt x="902" y="108"/>
                  </a:lnTo>
                  <a:lnTo>
                    <a:pt x="1140" y="344"/>
                  </a:lnTo>
                  <a:lnTo>
                    <a:pt x="902" y="478"/>
                  </a:lnTo>
                  <a:close/>
                </a:path>
              </a:pathLst>
            </a:custGeom>
            <a:grpFill/>
            <a:ln>
              <a:noFill/>
            </a:ln>
          </p:spPr>
          <p:txBody>
            <a:bodyPr vert="horz" wrap="square" lIns="91440" tIns="45720" rIns="91440" bIns="45720" numCol="1" anchor="t" anchorCtr="0" compatLnSpc="1"/>
            <a:lstStyle/>
            <a:p>
              <a:endParaRPr lang="en-US"/>
            </a:p>
          </p:txBody>
        </p:sp>
        <p:sp>
          <p:nvSpPr>
            <p:cNvPr id="40" name="Freeform 621"/>
            <p:cNvSpPr/>
            <p:nvPr/>
          </p:nvSpPr>
          <p:spPr bwMode="auto">
            <a:xfrm>
              <a:off x="442913" y="3746500"/>
              <a:ext cx="127000" cy="539750"/>
            </a:xfrm>
            <a:custGeom>
              <a:avLst/>
              <a:gdLst>
                <a:gd name="T0" fmla="*/ 0 w 80"/>
                <a:gd name="T1" fmla="*/ 0 h 340"/>
                <a:gd name="T2" fmla="*/ 0 w 80"/>
                <a:gd name="T3" fmla="*/ 200 h 340"/>
                <a:gd name="T4" fmla="*/ 80 w 80"/>
                <a:gd name="T5" fmla="*/ 340 h 340"/>
                <a:gd name="T6" fmla="*/ 80 w 80"/>
                <a:gd name="T7" fmla="*/ 138 h 340"/>
                <a:gd name="T8" fmla="*/ 0 w 80"/>
                <a:gd name="T9" fmla="*/ 0 h 340"/>
              </a:gdLst>
              <a:ahLst/>
              <a:cxnLst>
                <a:cxn ang="0">
                  <a:pos x="T0" y="T1"/>
                </a:cxn>
                <a:cxn ang="0">
                  <a:pos x="T2" y="T3"/>
                </a:cxn>
                <a:cxn ang="0">
                  <a:pos x="T4" y="T5"/>
                </a:cxn>
                <a:cxn ang="0">
                  <a:pos x="T6" y="T7"/>
                </a:cxn>
                <a:cxn ang="0">
                  <a:pos x="T8" y="T9"/>
                </a:cxn>
              </a:cxnLst>
              <a:rect l="0" t="0" r="r" b="b"/>
              <a:pathLst>
                <a:path w="80" h="340">
                  <a:moveTo>
                    <a:pt x="0" y="0"/>
                  </a:moveTo>
                  <a:lnTo>
                    <a:pt x="0" y="200"/>
                  </a:lnTo>
                  <a:lnTo>
                    <a:pt x="80" y="340"/>
                  </a:lnTo>
                  <a:lnTo>
                    <a:pt x="80" y="138"/>
                  </a:lnTo>
                  <a:lnTo>
                    <a:pt x="0"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en-US"/>
            </a:p>
          </p:txBody>
        </p:sp>
        <p:sp>
          <p:nvSpPr>
            <p:cNvPr id="41" name="Freeform 622"/>
            <p:cNvSpPr/>
            <p:nvPr/>
          </p:nvSpPr>
          <p:spPr bwMode="auto">
            <a:xfrm>
              <a:off x="442913" y="3508375"/>
              <a:ext cx="1117600" cy="555625"/>
            </a:xfrm>
            <a:custGeom>
              <a:avLst/>
              <a:gdLst>
                <a:gd name="T0" fmla="*/ 704 w 704"/>
                <a:gd name="T1" fmla="*/ 200 h 350"/>
                <a:gd name="T2" fmla="*/ 704 w 704"/>
                <a:gd name="T3" fmla="*/ 0 h 350"/>
                <a:gd name="T4" fmla="*/ 0 w 704"/>
                <a:gd name="T5" fmla="*/ 150 h 350"/>
                <a:gd name="T6" fmla="*/ 0 w 704"/>
                <a:gd name="T7" fmla="*/ 350 h 350"/>
                <a:gd name="T8" fmla="*/ 704 w 704"/>
                <a:gd name="T9" fmla="*/ 200 h 350"/>
              </a:gdLst>
              <a:ahLst/>
              <a:cxnLst>
                <a:cxn ang="0">
                  <a:pos x="T0" y="T1"/>
                </a:cxn>
                <a:cxn ang="0">
                  <a:pos x="T2" y="T3"/>
                </a:cxn>
                <a:cxn ang="0">
                  <a:pos x="T4" y="T5"/>
                </a:cxn>
                <a:cxn ang="0">
                  <a:pos x="T6" y="T7"/>
                </a:cxn>
                <a:cxn ang="0">
                  <a:pos x="T8" y="T9"/>
                </a:cxn>
              </a:cxnLst>
              <a:rect l="0" t="0" r="r" b="b"/>
              <a:pathLst>
                <a:path w="704" h="350">
                  <a:moveTo>
                    <a:pt x="704" y="200"/>
                  </a:moveTo>
                  <a:lnTo>
                    <a:pt x="704" y="0"/>
                  </a:lnTo>
                  <a:lnTo>
                    <a:pt x="0" y="150"/>
                  </a:lnTo>
                  <a:lnTo>
                    <a:pt x="0" y="350"/>
                  </a:lnTo>
                  <a:lnTo>
                    <a:pt x="704" y="200"/>
                  </a:lnTo>
                  <a:close/>
                </a:path>
              </a:pathLst>
            </a:custGeom>
            <a:solidFill>
              <a:schemeClr val="accent3">
                <a:lumMod val="50000"/>
              </a:schemeClr>
            </a:solidFill>
            <a:ln>
              <a:noFill/>
            </a:ln>
          </p:spPr>
          <p:txBody>
            <a:bodyPr vert="horz" wrap="square" lIns="91440" tIns="45720" rIns="91440" bIns="45720" numCol="1" anchor="t" anchorCtr="0" compatLnSpc="1"/>
            <a:lstStyle/>
            <a:p>
              <a:endParaRPr lang="en-US"/>
            </a:p>
          </p:txBody>
        </p:sp>
        <p:sp>
          <p:nvSpPr>
            <p:cNvPr id="42" name="Freeform 623"/>
            <p:cNvSpPr/>
            <p:nvPr/>
          </p:nvSpPr>
          <p:spPr bwMode="auto">
            <a:xfrm>
              <a:off x="1433513" y="3289300"/>
              <a:ext cx="127000" cy="536575"/>
            </a:xfrm>
            <a:custGeom>
              <a:avLst/>
              <a:gdLst>
                <a:gd name="T0" fmla="*/ 0 w 80"/>
                <a:gd name="T1" fmla="*/ 0 h 338"/>
                <a:gd name="T2" fmla="*/ 0 w 80"/>
                <a:gd name="T3" fmla="*/ 200 h 338"/>
                <a:gd name="T4" fmla="*/ 80 w 80"/>
                <a:gd name="T5" fmla="*/ 338 h 338"/>
                <a:gd name="T6" fmla="*/ 80 w 80"/>
                <a:gd name="T7" fmla="*/ 138 h 338"/>
                <a:gd name="T8" fmla="*/ 0 w 80"/>
                <a:gd name="T9" fmla="*/ 0 h 338"/>
              </a:gdLst>
              <a:ahLst/>
              <a:cxnLst>
                <a:cxn ang="0">
                  <a:pos x="T0" y="T1"/>
                </a:cxn>
                <a:cxn ang="0">
                  <a:pos x="T2" y="T3"/>
                </a:cxn>
                <a:cxn ang="0">
                  <a:pos x="T4" y="T5"/>
                </a:cxn>
                <a:cxn ang="0">
                  <a:pos x="T6" y="T7"/>
                </a:cxn>
                <a:cxn ang="0">
                  <a:pos x="T8" y="T9"/>
                </a:cxn>
              </a:cxnLst>
              <a:rect l="0" t="0" r="r" b="b"/>
              <a:pathLst>
                <a:path w="80" h="338">
                  <a:moveTo>
                    <a:pt x="0" y="0"/>
                  </a:moveTo>
                  <a:lnTo>
                    <a:pt x="0" y="200"/>
                  </a:lnTo>
                  <a:lnTo>
                    <a:pt x="80" y="338"/>
                  </a:lnTo>
                  <a:lnTo>
                    <a:pt x="80" y="138"/>
                  </a:lnTo>
                  <a:lnTo>
                    <a:pt x="0"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en-US"/>
            </a:p>
          </p:txBody>
        </p:sp>
        <p:sp>
          <p:nvSpPr>
            <p:cNvPr id="43" name="Freeform 624"/>
            <p:cNvSpPr/>
            <p:nvPr/>
          </p:nvSpPr>
          <p:spPr bwMode="auto">
            <a:xfrm>
              <a:off x="1588" y="2984500"/>
              <a:ext cx="1431925" cy="622300"/>
            </a:xfrm>
            <a:custGeom>
              <a:avLst/>
              <a:gdLst>
                <a:gd name="T0" fmla="*/ 902 w 902"/>
                <a:gd name="T1" fmla="*/ 192 h 392"/>
                <a:gd name="T2" fmla="*/ 902 w 902"/>
                <a:gd name="T3" fmla="*/ 392 h 392"/>
                <a:gd name="T4" fmla="*/ 0 w 902"/>
                <a:gd name="T5" fmla="*/ 200 h 392"/>
                <a:gd name="T6" fmla="*/ 0 w 902"/>
                <a:gd name="T7" fmla="*/ 0 h 392"/>
                <a:gd name="T8" fmla="*/ 902 w 902"/>
                <a:gd name="T9" fmla="*/ 192 h 392"/>
              </a:gdLst>
              <a:ahLst/>
              <a:cxnLst>
                <a:cxn ang="0">
                  <a:pos x="T0" y="T1"/>
                </a:cxn>
                <a:cxn ang="0">
                  <a:pos x="T2" y="T3"/>
                </a:cxn>
                <a:cxn ang="0">
                  <a:pos x="T4" y="T5"/>
                </a:cxn>
                <a:cxn ang="0">
                  <a:pos x="T6" y="T7"/>
                </a:cxn>
                <a:cxn ang="0">
                  <a:pos x="T8" y="T9"/>
                </a:cxn>
              </a:cxnLst>
              <a:rect l="0" t="0" r="r" b="b"/>
              <a:pathLst>
                <a:path w="902" h="392">
                  <a:moveTo>
                    <a:pt x="902" y="192"/>
                  </a:moveTo>
                  <a:lnTo>
                    <a:pt x="902" y="392"/>
                  </a:lnTo>
                  <a:lnTo>
                    <a:pt x="0" y="200"/>
                  </a:lnTo>
                  <a:lnTo>
                    <a:pt x="0" y="0"/>
                  </a:lnTo>
                  <a:lnTo>
                    <a:pt x="902" y="192"/>
                  </a:lnTo>
                  <a:close/>
                </a:path>
              </a:pathLst>
            </a:custGeom>
            <a:grpFill/>
            <a:ln>
              <a:noFill/>
            </a:ln>
          </p:spPr>
          <p:txBody>
            <a:bodyPr vert="horz" wrap="square" lIns="91440" tIns="45720" rIns="91440" bIns="45720" numCol="1" anchor="t" anchorCtr="0" compatLnSpc="1"/>
            <a:lstStyle/>
            <a:p>
              <a:endParaRPr lang="en-US"/>
            </a:p>
          </p:txBody>
        </p:sp>
      </p:grpSp>
      <p:grpSp>
        <p:nvGrpSpPr>
          <p:cNvPr id="31" name="Group 30"/>
          <p:cNvGrpSpPr/>
          <p:nvPr/>
        </p:nvGrpSpPr>
        <p:grpSpPr>
          <a:xfrm flipH="1" flipV="1">
            <a:off x="7035800" y="2441575"/>
            <a:ext cx="2378075" cy="1739900"/>
            <a:chOff x="1588" y="1958975"/>
            <a:chExt cx="2378075" cy="1739900"/>
          </a:xfrm>
          <a:solidFill>
            <a:schemeClr val="accent2"/>
          </a:solidFill>
        </p:grpSpPr>
        <p:sp>
          <p:nvSpPr>
            <p:cNvPr id="44" name="Freeform 615"/>
            <p:cNvSpPr/>
            <p:nvPr/>
          </p:nvSpPr>
          <p:spPr bwMode="auto">
            <a:xfrm>
              <a:off x="569913" y="2940050"/>
              <a:ext cx="1809750" cy="758825"/>
            </a:xfrm>
            <a:custGeom>
              <a:avLst/>
              <a:gdLst>
                <a:gd name="T0" fmla="*/ 902 w 1140"/>
                <a:gd name="T1" fmla="*/ 478 h 478"/>
                <a:gd name="T2" fmla="*/ 902 w 1140"/>
                <a:gd name="T3" fmla="*/ 394 h 478"/>
                <a:gd name="T4" fmla="*/ 0 w 1140"/>
                <a:gd name="T5" fmla="*/ 202 h 478"/>
                <a:gd name="T6" fmla="*/ 0 w 1140"/>
                <a:gd name="T7" fmla="*/ 0 h 478"/>
                <a:gd name="T8" fmla="*/ 902 w 1140"/>
                <a:gd name="T9" fmla="*/ 192 h 478"/>
                <a:gd name="T10" fmla="*/ 902 w 1140"/>
                <a:gd name="T11" fmla="*/ 108 h 478"/>
                <a:gd name="T12" fmla="*/ 1140 w 1140"/>
                <a:gd name="T13" fmla="*/ 344 h 478"/>
                <a:gd name="T14" fmla="*/ 902 w 1140"/>
                <a:gd name="T15" fmla="*/ 478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0" h="478">
                  <a:moveTo>
                    <a:pt x="902" y="478"/>
                  </a:moveTo>
                  <a:lnTo>
                    <a:pt x="902" y="394"/>
                  </a:lnTo>
                  <a:lnTo>
                    <a:pt x="0" y="202"/>
                  </a:lnTo>
                  <a:lnTo>
                    <a:pt x="0" y="0"/>
                  </a:lnTo>
                  <a:lnTo>
                    <a:pt x="902" y="192"/>
                  </a:lnTo>
                  <a:lnTo>
                    <a:pt x="902" y="108"/>
                  </a:lnTo>
                  <a:lnTo>
                    <a:pt x="1140" y="344"/>
                  </a:lnTo>
                  <a:lnTo>
                    <a:pt x="902" y="478"/>
                  </a:lnTo>
                  <a:close/>
                </a:path>
              </a:pathLst>
            </a:custGeom>
            <a:grpFill/>
            <a:ln>
              <a:noFill/>
            </a:ln>
          </p:spPr>
          <p:txBody>
            <a:bodyPr vert="horz" wrap="square" lIns="91440" tIns="45720" rIns="91440" bIns="45720" numCol="1" anchor="t" anchorCtr="0" compatLnSpc="1"/>
            <a:lstStyle/>
            <a:p>
              <a:endParaRPr lang="en-US"/>
            </a:p>
          </p:txBody>
        </p:sp>
        <p:sp>
          <p:nvSpPr>
            <p:cNvPr id="45" name="Freeform 616"/>
            <p:cNvSpPr/>
            <p:nvPr/>
          </p:nvSpPr>
          <p:spPr bwMode="auto">
            <a:xfrm>
              <a:off x="442913" y="2720975"/>
              <a:ext cx="127000" cy="539750"/>
            </a:xfrm>
            <a:custGeom>
              <a:avLst/>
              <a:gdLst>
                <a:gd name="T0" fmla="*/ 0 w 80"/>
                <a:gd name="T1" fmla="*/ 0 h 340"/>
                <a:gd name="T2" fmla="*/ 0 w 80"/>
                <a:gd name="T3" fmla="*/ 200 h 340"/>
                <a:gd name="T4" fmla="*/ 80 w 80"/>
                <a:gd name="T5" fmla="*/ 340 h 340"/>
                <a:gd name="T6" fmla="*/ 80 w 80"/>
                <a:gd name="T7" fmla="*/ 138 h 340"/>
                <a:gd name="T8" fmla="*/ 0 w 80"/>
                <a:gd name="T9" fmla="*/ 0 h 340"/>
              </a:gdLst>
              <a:ahLst/>
              <a:cxnLst>
                <a:cxn ang="0">
                  <a:pos x="T0" y="T1"/>
                </a:cxn>
                <a:cxn ang="0">
                  <a:pos x="T2" y="T3"/>
                </a:cxn>
                <a:cxn ang="0">
                  <a:pos x="T4" y="T5"/>
                </a:cxn>
                <a:cxn ang="0">
                  <a:pos x="T6" y="T7"/>
                </a:cxn>
                <a:cxn ang="0">
                  <a:pos x="T8" y="T9"/>
                </a:cxn>
              </a:cxnLst>
              <a:rect l="0" t="0" r="r" b="b"/>
              <a:pathLst>
                <a:path w="80" h="340">
                  <a:moveTo>
                    <a:pt x="0" y="0"/>
                  </a:moveTo>
                  <a:lnTo>
                    <a:pt x="0" y="200"/>
                  </a:lnTo>
                  <a:lnTo>
                    <a:pt x="80" y="340"/>
                  </a:lnTo>
                  <a:lnTo>
                    <a:pt x="80" y="138"/>
                  </a:lnTo>
                  <a:lnTo>
                    <a:pt x="0"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46" name="Freeform 617"/>
            <p:cNvSpPr/>
            <p:nvPr/>
          </p:nvSpPr>
          <p:spPr bwMode="auto">
            <a:xfrm>
              <a:off x="442913" y="2482850"/>
              <a:ext cx="1117600" cy="555625"/>
            </a:xfrm>
            <a:custGeom>
              <a:avLst/>
              <a:gdLst>
                <a:gd name="T0" fmla="*/ 704 w 704"/>
                <a:gd name="T1" fmla="*/ 200 h 350"/>
                <a:gd name="T2" fmla="*/ 704 w 704"/>
                <a:gd name="T3" fmla="*/ 0 h 350"/>
                <a:gd name="T4" fmla="*/ 0 w 704"/>
                <a:gd name="T5" fmla="*/ 150 h 350"/>
                <a:gd name="T6" fmla="*/ 0 w 704"/>
                <a:gd name="T7" fmla="*/ 350 h 350"/>
                <a:gd name="T8" fmla="*/ 704 w 704"/>
                <a:gd name="T9" fmla="*/ 200 h 350"/>
              </a:gdLst>
              <a:ahLst/>
              <a:cxnLst>
                <a:cxn ang="0">
                  <a:pos x="T0" y="T1"/>
                </a:cxn>
                <a:cxn ang="0">
                  <a:pos x="T2" y="T3"/>
                </a:cxn>
                <a:cxn ang="0">
                  <a:pos x="T4" y="T5"/>
                </a:cxn>
                <a:cxn ang="0">
                  <a:pos x="T6" y="T7"/>
                </a:cxn>
                <a:cxn ang="0">
                  <a:pos x="T8" y="T9"/>
                </a:cxn>
              </a:cxnLst>
              <a:rect l="0" t="0" r="r" b="b"/>
              <a:pathLst>
                <a:path w="704" h="350">
                  <a:moveTo>
                    <a:pt x="704" y="200"/>
                  </a:moveTo>
                  <a:lnTo>
                    <a:pt x="704" y="0"/>
                  </a:lnTo>
                  <a:lnTo>
                    <a:pt x="0" y="150"/>
                  </a:lnTo>
                  <a:lnTo>
                    <a:pt x="0" y="350"/>
                  </a:lnTo>
                  <a:lnTo>
                    <a:pt x="704" y="20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p>
          </p:txBody>
        </p:sp>
        <p:sp>
          <p:nvSpPr>
            <p:cNvPr id="47" name="Freeform 618"/>
            <p:cNvSpPr/>
            <p:nvPr/>
          </p:nvSpPr>
          <p:spPr bwMode="auto">
            <a:xfrm>
              <a:off x="1433513" y="2263775"/>
              <a:ext cx="127000" cy="536575"/>
            </a:xfrm>
            <a:custGeom>
              <a:avLst/>
              <a:gdLst>
                <a:gd name="T0" fmla="*/ 0 w 80"/>
                <a:gd name="T1" fmla="*/ 0 h 338"/>
                <a:gd name="T2" fmla="*/ 0 w 80"/>
                <a:gd name="T3" fmla="*/ 200 h 338"/>
                <a:gd name="T4" fmla="*/ 80 w 80"/>
                <a:gd name="T5" fmla="*/ 338 h 338"/>
                <a:gd name="T6" fmla="*/ 80 w 80"/>
                <a:gd name="T7" fmla="*/ 138 h 338"/>
                <a:gd name="T8" fmla="*/ 0 w 80"/>
                <a:gd name="T9" fmla="*/ 0 h 338"/>
              </a:gdLst>
              <a:ahLst/>
              <a:cxnLst>
                <a:cxn ang="0">
                  <a:pos x="T0" y="T1"/>
                </a:cxn>
                <a:cxn ang="0">
                  <a:pos x="T2" y="T3"/>
                </a:cxn>
                <a:cxn ang="0">
                  <a:pos x="T4" y="T5"/>
                </a:cxn>
                <a:cxn ang="0">
                  <a:pos x="T6" y="T7"/>
                </a:cxn>
                <a:cxn ang="0">
                  <a:pos x="T8" y="T9"/>
                </a:cxn>
              </a:cxnLst>
              <a:rect l="0" t="0" r="r" b="b"/>
              <a:pathLst>
                <a:path w="80" h="338">
                  <a:moveTo>
                    <a:pt x="0" y="0"/>
                  </a:moveTo>
                  <a:lnTo>
                    <a:pt x="0" y="200"/>
                  </a:lnTo>
                  <a:lnTo>
                    <a:pt x="80" y="338"/>
                  </a:lnTo>
                  <a:lnTo>
                    <a:pt x="80" y="138"/>
                  </a:lnTo>
                  <a:lnTo>
                    <a:pt x="0"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48" name="Freeform 619"/>
            <p:cNvSpPr/>
            <p:nvPr/>
          </p:nvSpPr>
          <p:spPr bwMode="auto">
            <a:xfrm>
              <a:off x="1588" y="1958975"/>
              <a:ext cx="1431925" cy="622300"/>
            </a:xfrm>
            <a:custGeom>
              <a:avLst/>
              <a:gdLst>
                <a:gd name="T0" fmla="*/ 902 w 902"/>
                <a:gd name="T1" fmla="*/ 192 h 392"/>
                <a:gd name="T2" fmla="*/ 902 w 902"/>
                <a:gd name="T3" fmla="*/ 392 h 392"/>
                <a:gd name="T4" fmla="*/ 0 w 902"/>
                <a:gd name="T5" fmla="*/ 200 h 392"/>
                <a:gd name="T6" fmla="*/ 0 w 902"/>
                <a:gd name="T7" fmla="*/ 0 h 392"/>
                <a:gd name="T8" fmla="*/ 902 w 902"/>
                <a:gd name="T9" fmla="*/ 192 h 392"/>
              </a:gdLst>
              <a:ahLst/>
              <a:cxnLst>
                <a:cxn ang="0">
                  <a:pos x="T0" y="T1"/>
                </a:cxn>
                <a:cxn ang="0">
                  <a:pos x="T2" y="T3"/>
                </a:cxn>
                <a:cxn ang="0">
                  <a:pos x="T4" y="T5"/>
                </a:cxn>
                <a:cxn ang="0">
                  <a:pos x="T6" y="T7"/>
                </a:cxn>
                <a:cxn ang="0">
                  <a:pos x="T8" y="T9"/>
                </a:cxn>
              </a:cxnLst>
              <a:rect l="0" t="0" r="r" b="b"/>
              <a:pathLst>
                <a:path w="902" h="392">
                  <a:moveTo>
                    <a:pt x="902" y="192"/>
                  </a:moveTo>
                  <a:lnTo>
                    <a:pt x="902" y="392"/>
                  </a:lnTo>
                  <a:lnTo>
                    <a:pt x="0" y="200"/>
                  </a:lnTo>
                  <a:lnTo>
                    <a:pt x="0" y="0"/>
                  </a:lnTo>
                  <a:lnTo>
                    <a:pt x="902" y="192"/>
                  </a:lnTo>
                  <a:close/>
                </a:path>
              </a:pathLst>
            </a:custGeom>
            <a:grpFill/>
            <a:ln>
              <a:noFill/>
            </a:ln>
          </p:spPr>
          <p:txBody>
            <a:bodyPr vert="horz" wrap="square" lIns="91440" tIns="45720" rIns="91440" bIns="45720" numCol="1" anchor="t" anchorCtr="0" compatLnSpc="1"/>
            <a:lstStyle/>
            <a:p>
              <a:endParaRPr lang="en-US"/>
            </a:p>
          </p:txBody>
        </p:sp>
      </p:grpSp>
      <p:sp>
        <p:nvSpPr>
          <p:cNvPr id="2" name="Title 1"/>
          <p:cNvSpPr>
            <a:spLocks noGrp="1"/>
          </p:cNvSpPr>
          <p:nvPr>
            <p:ph type="title"/>
          </p:nvPr>
        </p:nvSpPr>
        <p:spPr>
          <a:xfrm>
            <a:off x="2279650" y="188596"/>
            <a:ext cx="10801350" cy="1098549"/>
          </a:xfrm>
        </p:spPr>
        <p:txBody>
          <a:bodyPr/>
          <a:lstStyle/>
          <a:p>
            <a:r>
              <a:rPr lang="en-US" sz="3600">
                <a:latin typeface="微软雅黑" panose="020B0503020204020204" charset="-122"/>
                <a:ea typeface="微软雅黑" panose="020B0503020204020204" charset="-122"/>
                <a:cs typeface="微软雅黑" panose="020B0503020204020204" charset="-122"/>
              </a:rPr>
              <a:t>第 1 章　电路及其分析方法</a:t>
            </a:r>
          </a:p>
        </p:txBody>
      </p:sp>
      <p:sp>
        <p:nvSpPr>
          <p:cNvPr id="6" name="Text Placeholder 5"/>
          <p:cNvSpPr>
            <a:spLocks noGrp="1"/>
          </p:cNvSpPr>
          <p:nvPr>
            <p:ph type="body" sz="quarter" idx="17"/>
          </p:nvPr>
        </p:nvSpPr>
        <p:spPr/>
        <p:txBody>
          <a:bodyPr>
            <a:normAutofit/>
          </a:bodyPr>
          <a:lstStyle/>
          <a:p>
            <a:r>
              <a:rPr lang="zh-CN" altLang="en-US" sz="2400" b="0" dirty="0">
                <a:latin typeface="微软雅黑" panose="020B0503020204020204" charset="-122"/>
                <a:ea typeface="微软雅黑" panose="020B0503020204020204" charset="-122"/>
              </a:rPr>
              <a:t>目录</a:t>
            </a:r>
            <a:endParaRPr lang="zh-CN" altLang="en-US" sz="2400" b="0" dirty="0">
              <a:solidFill>
                <a:schemeClr val="accent1"/>
              </a:solidFill>
              <a:latin typeface="微软雅黑" panose="020B0503020204020204" charset="-122"/>
              <a:ea typeface="微软雅黑" panose="020B0503020204020204" charset="-122"/>
            </a:endParaRPr>
          </a:p>
        </p:txBody>
      </p:sp>
      <p:grpSp>
        <p:nvGrpSpPr>
          <p:cNvPr id="13" name="Group 12"/>
          <p:cNvGrpSpPr/>
          <p:nvPr/>
        </p:nvGrpSpPr>
        <p:grpSpPr>
          <a:xfrm flipH="1">
            <a:off x="1547323" y="1724660"/>
            <a:ext cx="4613447" cy="276860"/>
            <a:chOff x="3388847" y="2181609"/>
            <a:chExt cx="7034125" cy="277120"/>
          </a:xfrm>
        </p:grpSpPr>
        <p:sp>
          <p:nvSpPr>
            <p:cNvPr id="9" name="TextBox 8"/>
            <p:cNvSpPr txBox="1"/>
            <p:nvPr/>
          </p:nvSpPr>
          <p:spPr>
            <a:xfrm>
              <a:off x="6120337" y="2181609"/>
              <a:ext cx="4302635" cy="277120"/>
            </a:xfrm>
            <a:prstGeom prst="rect">
              <a:avLst/>
            </a:prstGeom>
            <a:noFill/>
          </p:spPr>
          <p:txBody>
            <a:bodyPr wrap="square" lIns="0" tIns="0" rIns="0" bIns="0" rtlCol="0">
              <a:spAutoFit/>
            </a:bodyPr>
            <a:lstStyle/>
            <a:p>
              <a:pPr algn="r"/>
              <a:r>
                <a:rPr lang="en-US" sz="1800" b="1" dirty="0">
                  <a:solidFill>
                    <a:schemeClr val="bg1"/>
                  </a:solidFill>
                </a:rPr>
                <a:t>1.7 支路电流法</a:t>
              </a:r>
            </a:p>
          </p:txBody>
        </p:sp>
        <p:sp>
          <p:nvSpPr>
            <p:cNvPr id="11" name="Line 23"/>
            <p:cNvSpPr>
              <a:spLocks noChangeShapeType="1"/>
            </p:cNvSpPr>
            <p:nvPr/>
          </p:nvSpPr>
          <p:spPr bwMode="auto">
            <a:xfrm flipH="1">
              <a:off x="3388847" y="2456545"/>
              <a:ext cx="180975" cy="0"/>
            </a:xfrm>
            <a:prstGeom prst="line">
              <a:avLst/>
            </a:prstGeom>
            <a:noFill/>
            <a:ln w="25400" cap="rnd">
              <a:solidFill>
                <a:schemeClr val="accent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sp>
          <p:nvSpPr>
            <p:cNvPr id="12" name="Line 84"/>
            <p:cNvSpPr>
              <a:spLocks noChangeShapeType="1"/>
            </p:cNvSpPr>
            <p:nvPr/>
          </p:nvSpPr>
          <p:spPr bwMode="auto">
            <a:xfrm>
              <a:off x="3543239" y="2458729"/>
              <a:ext cx="4989574" cy="0"/>
            </a:xfrm>
            <a:prstGeom prst="line">
              <a:avLst/>
            </a:prstGeom>
            <a:noFill/>
            <a:ln w="3175" cap="flat">
              <a:solidFill>
                <a:schemeClr val="accent1"/>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grpSp>
      <p:grpSp>
        <p:nvGrpSpPr>
          <p:cNvPr id="14" name="Group 13"/>
          <p:cNvGrpSpPr/>
          <p:nvPr/>
        </p:nvGrpSpPr>
        <p:grpSpPr>
          <a:xfrm flipH="1">
            <a:off x="2825114" y="3268345"/>
            <a:ext cx="3453765" cy="306070"/>
            <a:chOff x="3001480" y="2152438"/>
            <a:chExt cx="5588573" cy="306291"/>
          </a:xfrm>
        </p:grpSpPr>
        <p:sp>
          <p:nvSpPr>
            <p:cNvPr id="16" name="TextBox 15"/>
            <p:cNvSpPr txBox="1"/>
            <p:nvPr/>
          </p:nvSpPr>
          <p:spPr>
            <a:xfrm>
              <a:off x="3001480" y="2152438"/>
              <a:ext cx="5588573" cy="277060"/>
            </a:xfrm>
            <a:prstGeom prst="rect">
              <a:avLst/>
            </a:prstGeom>
            <a:noFill/>
          </p:spPr>
          <p:txBody>
            <a:bodyPr wrap="square" lIns="0" tIns="0" rIns="0" bIns="0" rtlCol="0">
              <a:spAutoFit/>
            </a:bodyPr>
            <a:lstStyle/>
            <a:p>
              <a:pPr algn="r"/>
              <a:r>
                <a:rPr lang="en-US" sz="1800" b="1" dirty="0">
                  <a:solidFill>
                    <a:schemeClr val="bg1"/>
                  </a:solidFill>
                </a:rPr>
                <a:t>1.9 电源的两种模型及其等效变换</a:t>
              </a:r>
            </a:p>
          </p:txBody>
        </p:sp>
        <p:sp>
          <p:nvSpPr>
            <p:cNvPr id="17" name="Line 23"/>
            <p:cNvSpPr>
              <a:spLocks noChangeShapeType="1"/>
            </p:cNvSpPr>
            <p:nvPr/>
          </p:nvSpPr>
          <p:spPr bwMode="auto">
            <a:xfrm flipH="1">
              <a:off x="3388847" y="2456545"/>
              <a:ext cx="180975" cy="0"/>
            </a:xfrm>
            <a:prstGeom prst="line">
              <a:avLst/>
            </a:prstGeom>
            <a:noFill/>
            <a:ln w="25400" cap="rnd">
              <a:solidFill>
                <a:schemeClr val="accent2"/>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sp>
          <p:nvSpPr>
            <p:cNvPr id="18" name="Line 84"/>
            <p:cNvSpPr>
              <a:spLocks noChangeShapeType="1"/>
            </p:cNvSpPr>
            <p:nvPr/>
          </p:nvSpPr>
          <p:spPr bwMode="auto">
            <a:xfrm>
              <a:off x="3543239" y="2458729"/>
              <a:ext cx="4989574" cy="0"/>
            </a:xfrm>
            <a:prstGeom prst="line">
              <a:avLst/>
            </a:prstGeom>
            <a:noFill/>
            <a:ln w="3175" cap="flat">
              <a:solidFill>
                <a:schemeClr val="accent2"/>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grpSp>
      <p:grpSp>
        <p:nvGrpSpPr>
          <p:cNvPr id="19" name="Group 18"/>
          <p:cNvGrpSpPr/>
          <p:nvPr/>
        </p:nvGrpSpPr>
        <p:grpSpPr>
          <a:xfrm flipH="1">
            <a:off x="1343751" y="4046855"/>
            <a:ext cx="4966639" cy="341629"/>
            <a:chOff x="3388847" y="2116812"/>
            <a:chExt cx="7361179" cy="341917"/>
          </a:xfrm>
        </p:grpSpPr>
        <p:sp>
          <p:nvSpPr>
            <p:cNvPr id="21" name="TextBox 20"/>
            <p:cNvSpPr txBox="1"/>
            <p:nvPr/>
          </p:nvSpPr>
          <p:spPr>
            <a:xfrm>
              <a:off x="5964416" y="2116812"/>
              <a:ext cx="4785610" cy="277093"/>
            </a:xfrm>
            <a:prstGeom prst="rect">
              <a:avLst/>
            </a:prstGeom>
            <a:noFill/>
          </p:spPr>
          <p:txBody>
            <a:bodyPr wrap="square" lIns="0" tIns="0" rIns="0" bIns="0" rtlCol="0">
              <a:spAutoFit/>
            </a:bodyPr>
            <a:lstStyle/>
            <a:p>
              <a:pPr algn="r"/>
              <a:r>
                <a:rPr lang="en-US" sz="1800" b="1" dirty="0">
                  <a:solidFill>
                    <a:schemeClr val="bg1"/>
                  </a:solidFill>
                </a:rPr>
                <a:t>1.10 戴维宁定理</a:t>
              </a:r>
            </a:p>
          </p:txBody>
        </p:sp>
        <p:sp>
          <p:nvSpPr>
            <p:cNvPr id="22" name="Line 23"/>
            <p:cNvSpPr>
              <a:spLocks noChangeShapeType="1"/>
            </p:cNvSpPr>
            <p:nvPr/>
          </p:nvSpPr>
          <p:spPr bwMode="auto">
            <a:xfrm flipH="1">
              <a:off x="3388847" y="2456545"/>
              <a:ext cx="180975" cy="0"/>
            </a:xfrm>
            <a:prstGeom prst="line">
              <a:avLst/>
            </a:prstGeom>
            <a:noFill/>
            <a:ln w="25400" cap="rnd">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sp>
          <p:nvSpPr>
            <p:cNvPr id="23" name="Line 84"/>
            <p:cNvSpPr>
              <a:spLocks noChangeShapeType="1"/>
            </p:cNvSpPr>
            <p:nvPr/>
          </p:nvSpPr>
          <p:spPr bwMode="auto">
            <a:xfrm>
              <a:off x="3543239" y="2458729"/>
              <a:ext cx="4989574" cy="0"/>
            </a:xfrm>
            <a:prstGeom prst="line">
              <a:avLst/>
            </a:prstGeom>
            <a:noFill/>
            <a:ln w="3175" cap="flat">
              <a:solidFill>
                <a:schemeClr val="accent3"/>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grpSp>
      <p:grpSp>
        <p:nvGrpSpPr>
          <p:cNvPr id="24" name="Group 23"/>
          <p:cNvGrpSpPr/>
          <p:nvPr/>
        </p:nvGrpSpPr>
        <p:grpSpPr>
          <a:xfrm flipH="1">
            <a:off x="2711147" y="5519420"/>
            <a:ext cx="3404235" cy="328295"/>
            <a:chOff x="3388847" y="2130158"/>
            <a:chExt cx="5479717" cy="328571"/>
          </a:xfrm>
        </p:grpSpPr>
        <p:sp>
          <p:nvSpPr>
            <p:cNvPr id="26" name="TextBox 25"/>
            <p:cNvSpPr txBox="1"/>
            <p:nvPr/>
          </p:nvSpPr>
          <p:spPr>
            <a:xfrm>
              <a:off x="5061076" y="2130158"/>
              <a:ext cx="3807488" cy="277093"/>
            </a:xfrm>
            <a:prstGeom prst="rect">
              <a:avLst/>
            </a:prstGeom>
            <a:noFill/>
          </p:spPr>
          <p:txBody>
            <a:bodyPr wrap="square" lIns="0" tIns="0" rIns="0" bIns="0" rtlCol="0">
              <a:spAutoFit/>
            </a:bodyPr>
            <a:lstStyle/>
            <a:p>
              <a:pPr algn="r"/>
              <a:r>
                <a:rPr lang="en-US" sz="1800" b="1" dirty="0">
                  <a:solidFill>
                    <a:schemeClr val="bg1"/>
                  </a:solidFill>
                </a:rPr>
                <a:t>1.12 电路的暂态分析</a:t>
              </a:r>
            </a:p>
          </p:txBody>
        </p:sp>
        <p:sp>
          <p:nvSpPr>
            <p:cNvPr id="27" name="Line 23"/>
            <p:cNvSpPr>
              <a:spLocks noChangeShapeType="1"/>
            </p:cNvSpPr>
            <p:nvPr/>
          </p:nvSpPr>
          <p:spPr bwMode="auto">
            <a:xfrm flipH="1">
              <a:off x="3388847" y="2456545"/>
              <a:ext cx="180975" cy="0"/>
            </a:xfrm>
            <a:prstGeom prst="line">
              <a:avLst/>
            </a:prstGeom>
            <a:noFill/>
            <a:ln w="25400" cap="rnd">
              <a:solidFill>
                <a:schemeClr val="accent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sp>
          <p:nvSpPr>
            <p:cNvPr id="28" name="Line 84"/>
            <p:cNvSpPr>
              <a:spLocks noChangeShapeType="1"/>
            </p:cNvSpPr>
            <p:nvPr/>
          </p:nvSpPr>
          <p:spPr bwMode="auto">
            <a:xfrm>
              <a:off x="3543239" y="2458729"/>
              <a:ext cx="4989574" cy="0"/>
            </a:xfrm>
            <a:prstGeom prst="line">
              <a:avLst/>
            </a:prstGeom>
            <a:noFill/>
            <a:ln w="3175" cap="flat">
              <a:solidFill>
                <a:schemeClr val="accent4"/>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grpSp>
      <p:grpSp>
        <p:nvGrpSpPr>
          <p:cNvPr id="30" name="Group 29"/>
          <p:cNvGrpSpPr/>
          <p:nvPr/>
        </p:nvGrpSpPr>
        <p:grpSpPr>
          <a:xfrm flipH="1" flipV="1">
            <a:off x="7035800" y="1412875"/>
            <a:ext cx="2378075" cy="1743075"/>
            <a:chOff x="1588" y="930275"/>
            <a:chExt cx="2378075" cy="1743075"/>
          </a:xfrm>
        </p:grpSpPr>
        <p:sp>
          <p:nvSpPr>
            <p:cNvPr id="49" name="Freeform 610"/>
            <p:cNvSpPr/>
            <p:nvPr/>
          </p:nvSpPr>
          <p:spPr bwMode="auto">
            <a:xfrm>
              <a:off x="569913" y="1914525"/>
              <a:ext cx="1809750" cy="758825"/>
            </a:xfrm>
            <a:custGeom>
              <a:avLst/>
              <a:gdLst>
                <a:gd name="T0" fmla="*/ 902 w 1140"/>
                <a:gd name="T1" fmla="*/ 478 h 478"/>
                <a:gd name="T2" fmla="*/ 902 w 1140"/>
                <a:gd name="T3" fmla="*/ 392 h 478"/>
                <a:gd name="T4" fmla="*/ 0 w 1140"/>
                <a:gd name="T5" fmla="*/ 202 h 478"/>
                <a:gd name="T6" fmla="*/ 0 w 1140"/>
                <a:gd name="T7" fmla="*/ 0 h 478"/>
                <a:gd name="T8" fmla="*/ 902 w 1140"/>
                <a:gd name="T9" fmla="*/ 192 h 478"/>
                <a:gd name="T10" fmla="*/ 902 w 1140"/>
                <a:gd name="T11" fmla="*/ 108 h 478"/>
                <a:gd name="T12" fmla="*/ 1140 w 1140"/>
                <a:gd name="T13" fmla="*/ 344 h 478"/>
                <a:gd name="T14" fmla="*/ 902 w 1140"/>
                <a:gd name="T15" fmla="*/ 478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0" h="478">
                  <a:moveTo>
                    <a:pt x="902" y="478"/>
                  </a:moveTo>
                  <a:lnTo>
                    <a:pt x="902" y="392"/>
                  </a:lnTo>
                  <a:lnTo>
                    <a:pt x="0" y="202"/>
                  </a:lnTo>
                  <a:lnTo>
                    <a:pt x="0" y="0"/>
                  </a:lnTo>
                  <a:lnTo>
                    <a:pt x="902" y="192"/>
                  </a:lnTo>
                  <a:lnTo>
                    <a:pt x="902" y="108"/>
                  </a:lnTo>
                  <a:lnTo>
                    <a:pt x="1140" y="344"/>
                  </a:lnTo>
                  <a:lnTo>
                    <a:pt x="902" y="478"/>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50" name="Freeform 611"/>
            <p:cNvSpPr/>
            <p:nvPr/>
          </p:nvSpPr>
          <p:spPr bwMode="auto">
            <a:xfrm>
              <a:off x="442913" y="1695450"/>
              <a:ext cx="127000" cy="536575"/>
            </a:xfrm>
            <a:custGeom>
              <a:avLst/>
              <a:gdLst>
                <a:gd name="T0" fmla="*/ 0 w 80"/>
                <a:gd name="T1" fmla="*/ 0 h 338"/>
                <a:gd name="T2" fmla="*/ 0 w 80"/>
                <a:gd name="T3" fmla="*/ 200 h 338"/>
                <a:gd name="T4" fmla="*/ 80 w 80"/>
                <a:gd name="T5" fmla="*/ 338 h 338"/>
                <a:gd name="T6" fmla="*/ 80 w 80"/>
                <a:gd name="T7" fmla="*/ 138 h 338"/>
                <a:gd name="T8" fmla="*/ 0 w 80"/>
                <a:gd name="T9" fmla="*/ 0 h 338"/>
              </a:gdLst>
              <a:ahLst/>
              <a:cxnLst>
                <a:cxn ang="0">
                  <a:pos x="T0" y="T1"/>
                </a:cxn>
                <a:cxn ang="0">
                  <a:pos x="T2" y="T3"/>
                </a:cxn>
                <a:cxn ang="0">
                  <a:pos x="T4" y="T5"/>
                </a:cxn>
                <a:cxn ang="0">
                  <a:pos x="T6" y="T7"/>
                </a:cxn>
                <a:cxn ang="0">
                  <a:pos x="T8" y="T9"/>
                </a:cxn>
              </a:cxnLst>
              <a:rect l="0" t="0" r="r" b="b"/>
              <a:pathLst>
                <a:path w="80" h="338">
                  <a:moveTo>
                    <a:pt x="0" y="0"/>
                  </a:moveTo>
                  <a:lnTo>
                    <a:pt x="0" y="200"/>
                  </a:lnTo>
                  <a:lnTo>
                    <a:pt x="80" y="338"/>
                  </a:lnTo>
                  <a:lnTo>
                    <a:pt x="80" y="138"/>
                  </a:lnTo>
                  <a:lnTo>
                    <a:pt x="0"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51" name="Freeform 612"/>
            <p:cNvSpPr/>
            <p:nvPr/>
          </p:nvSpPr>
          <p:spPr bwMode="auto">
            <a:xfrm>
              <a:off x="442913" y="1457325"/>
              <a:ext cx="1117600" cy="555625"/>
            </a:xfrm>
            <a:custGeom>
              <a:avLst/>
              <a:gdLst>
                <a:gd name="T0" fmla="*/ 704 w 704"/>
                <a:gd name="T1" fmla="*/ 200 h 350"/>
                <a:gd name="T2" fmla="*/ 704 w 704"/>
                <a:gd name="T3" fmla="*/ 0 h 350"/>
                <a:gd name="T4" fmla="*/ 0 w 704"/>
                <a:gd name="T5" fmla="*/ 150 h 350"/>
                <a:gd name="T6" fmla="*/ 0 w 704"/>
                <a:gd name="T7" fmla="*/ 350 h 350"/>
                <a:gd name="T8" fmla="*/ 704 w 704"/>
                <a:gd name="T9" fmla="*/ 200 h 350"/>
              </a:gdLst>
              <a:ahLst/>
              <a:cxnLst>
                <a:cxn ang="0">
                  <a:pos x="T0" y="T1"/>
                </a:cxn>
                <a:cxn ang="0">
                  <a:pos x="T2" y="T3"/>
                </a:cxn>
                <a:cxn ang="0">
                  <a:pos x="T4" y="T5"/>
                </a:cxn>
                <a:cxn ang="0">
                  <a:pos x="T6" y="T7"/>
                </a:cxn>
                <a:cxn ang="0">
                  <a:pos x="T8" y="T9"/>
                </a:cxn>
              </a:cxnLst>
              <a:rect l="0" t="0" r="r" b="b"/>
              <a:pathLst>
                <a:path w="704" h="350">
                  <a:moveTo>
                    <a:pt x="704" y="200"/>
                  </a:moveTo>
                  <a:lnTo>
                    <a:pt x="704" y="0"/>
                  </a:lnTo>
                  <a:lnTo>
                    <a:pt x="0" y="150"/>
                  </a:lnTo>
                  <a:lnTo>
                    <a:pt x="0" y="350"/>
                  </a:lnTo>
                  <a:lnTo>
                    <a:pt x="704" y="20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52" name="Freeform 613"/>
            <p:cNvSpPr/>
            <p:nvPr/>
          </p:nvSpPr>
          <p:spPr bwMode="auto">
            <a:xfrm>
              <a:off x="1433513" y="1235075"/>
              <a:ext cx="127000" cy="539750"/>
            </a:xfrm>
            <a:custGeom>
              <a:avLst/>
              <a:gdLst>
                <a:gd name="T0" fmla="*/ 0 w 80"/>
                <a:gd name="T1" fmla="*/ 0 h 340"/>
                <a:gd name="T2" fmla="*/ 0 w 80"/>
                <a:gd name="T3" fmla="*/ 202 h 340"/>
                <a:gd name="T4" fmla="*/ 80 w 80"/>
                <a:gd name="T5" fmla="*/ 340 h 340"/>
                <a:gd name="T6" fmla="*/ 80 w 80"/>
                <a:gd name="T7" fmla="*/ 140 h 340"/>
                <a:gd name="T8" fmla="*/ 0 w 80"/>
                <a:gd name="T9" fmla="*/ 0 h 340"/>
              </a:gdLst>
              <a:ahLst/>
              <a:cxnLst>
                <a:cxn ang="0">
                  <a:pos x="T0" y="T1"/>
                </a:cxn>
                <a:cxn ang="0">
                  <a:pos x="T2" y="T3"/>
                </a:cxn>
                <a:cxn ang="0">
                  <a:pos x="T4" y="T5"/>
                </a:cxn>
                <a:cxn ang="0">
                  <a:pos x="T6" y="T7"/>
                </a:cxn>
                <a:cxn ang="0">
                  <a:pos x="T8" y="T9"/>
                </a:cxn>
              </a:cxnLst>
              <a:rect l="0" t="0" r="r" b="b"/>
              <a:pathLst>
                <a:path w="80" h="340">
                  <a:moveTo>
                    <a:pt x="0" y="0"/>
                  </a:moveTo>
                  <a:lnTo>
                    <a:pt x="0" y="202"/>
                  </a:lnTo>
                  <a:lnTo>
                    <a:pt x="80" y="340"/>
                  </a:lnTo>
                  <a:lnTo>
                    <a:pt x="80" y="140"/>
                  </a:lnTo>
                  <a:lnTo>
                    <a:pt x="0"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53" name="Freeform 614"/>
            <p:cNvSpPr/>
            <p:nvPr/>
          </p:nvSpPr>
          <p:spPr bwMode="auto">
            <a:xfrm>
              <a:off x="1588" y="930275"/>
              <a:ext cx="1431925" cy="625475"/>
            </a:xfrm>
            <a:custGeom>
              <a:avLst/>
              <a:gdLst>
                <a:gd name="T0" fmla="*/ 902 w 902"/>
                <a:gd name="T1" fmla="*/ 192 h 394"/>
                <a:gd name="T2" fmla="*/ 902 w 902"/>
                <a:gd name="T3" fmla="*/ 394 h 394"/>
                <a:gd name="T4" fmla="*/ 0 w 902"/>
                <a:gd name="T5" fmla="*/ 202 h 394"/>
                <a:gd name="T6" fmla="*/ 0 w 902"/>
                <a:gd name="T7" fmla="*/ 0 h 394"/>
                <a:gd name="T8" fmla="*/ 902 w 902"/>
                <a:gd name="T9" fmla="*/ 192 h 394"/>
              </a:gdLst>
              <a:ahLst/>
              <a:cxnLst>
                <a:cxn ang="0">
                  <a:pos x="T0" y="T1"/>
                </a:cxn>
                <a:cxn ang="0">
                  <a:pos x="T2" y="T3"/>
                </a:cxn>
                <a:cxn ang="0">
                  <a:pos x="T4" y="T5"/>
                </a:cxn>
                <a:cxn ang="0">
                  <a:pos x="T6" y="T7"/>
                </a:cxn>
                <a:cxn ang="0">
                  <a:pos x="T8" y="T9"/>
                </a:cxn>
              </a:cxnLst>
              <a:rect l="0" t="0" r="r" b="b"/>
              <a:pathLst>
                <a:path w="902" h="394">
                  <a:moveTo>
                    <a:pt x="902" y="192"/>
                  </a:moveTo>
                  <a:lnTo>
                    <a:pt x="902" y="394"/>
                  </a:lnTo>
                  <a:lnTo>
                    <a:pt x="0" y="202"/>
                  </a:lnTo>
                  <a:lnTo>
                    <a:pt x="0" y="0"/>
                  </a:lnTo>
                  <a:lnTo>
                    <a:pt x="902" y="192"/>
                  </a:lnTo>
                  <a:close/>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54" name="Freeform 630"/>
          <p:cNvSpPr>
            <a:spLocks noEditPoints="1"/>
          </p:cNvSpPr>
          <p:nvPr/>
        </p:nvSpPr>
        <p:spPr bwMode="auto">
          <a:xfrm>
            <a:off x="6288087" y="4046855"/>
            <a:ext cx="447675" cy="463550"/>
          </a:xfrm>
          <a:custGeom>
            <a:avLst/>
            <a:gdLst>
              <a:gd name="T0" fmla="*/ 118 w 141"/>
              <a:gd name="T1" fmla="*/ 93 h 146"/>
              <a:gd name="T2" fmla="*/ 119 w 141"/>
              <a:gd name="T3" fmla="*/ 93 h 146"/>
              <a:gd name="T4" fmla="*/ 119 w 141"/>
              <a:gd name="T5" fmla="*/ 92 h 146"/>
              <a:gd name="T6" fmla="*/ 98 w 141"/>
              <a:gd name="T7" fmla="*/ 79 h 146"/>
              <a:gd name="T8" fmla="*/ 83 w 141"/>
              <a:gd name="T9" fmla="*/ 70 h 146"/>
              <a:gd name="T10" fmla="*/ 77 w 141"/>
              <a:gd name="T11" fmla="*/ 66 h 146"/>
              <a:gd name="T12" fmla="*/ 76 w 141"/>
              <a:gd name="T13" fmla="*/ 60 h 146"/>
              <a:gd name="T14" fmla="*/ 81 w 141"/>
              <a:gd name="T15" fmla="*/ 48 h 146"/>
              <a:gd name="T16" fmla="*/ 86 w 141"/>
              <a:gd name="T17" fmla="*/ 38 h 146"/>
              <a:gd name="T18" fmla="*/ 84 w 141"/>
              <a:gd name="T19" fmla="*/ 35 h 146"/>
              <a:gd name="T20" fmla="*/ 81 w 141"/>
              <a:gd name="T21" fmla="*/ 12 h 146"/>
              <a:gd name="T22" fmla="*/ 67 w 141"/>
              <a:gd name="T23" fmla="*/ 3 h 146"/>
              <a:gd name="T24" fmla="*/ 61 w 141"/>
              <a:gd name="T25" fmla="*/ 2 h 146"/>
              <a:gd name="T26" fmla="*/ 54 w 141"/>
              <a:gd name="T27" fmla="*/ 0 h 146"/>
              <a:gd name="T28" fmla="*/ 56 w 141"/>
              <a:gd name="T29" fmla="*/ 3 h 146"/>
              <a:gd name="T30" fmla="*/ 41 w 141"/>
              <a:gd name="T31" fmla="*/ 12 h 146"/>
              <a:gd name="T32" fmla="*/ 38 w 141"/>
              <a:gd name="T33" fmla="*/ 35 h 146"/>
              <a:gd name="T34" fmla="*/ 37 w 141"/>
              <a:gd name="T35" fmla="*/ 38 h 146"/>
              <a:gd name="T36" fmla="*/ 41 w 141"/>
              <a:gd name="T37" fmla="*/ 48 h 146"/>
              <a:gd name="T38" fmla="*/ 46 w 141"/>
              <a:gd name="T39" fmla="*/ 60 h 146"/>
              <a:gd name="T40" fmla="*/ 45 w 141"/>
              <a:gd name="T41" fmla="*/ 66 h 146"/>
              <a:gd name="T42" fmla="*/ 40 w 141"/>
              <a:gd name="T43" fmla="*/ 70 h 146"/>
              <a:gd name="T44" fmla="*/ 24 w 141"/>
              <a:gd name="T45" fmla="*/ 79 h 146"/>
              <a:gd name="T46" fmla="*/ 3 w 141"/>
              <a:gd name="T47" fmla="*/ 92 h 146"/>
              <a:gd name="T48" fmla="*/ 0 w 141"/>
              <a:gd name="T49" fmla="*/ 124 h 146"/>
              <a:gd name="T50" fmla="*/ 0 w 141"/>
              <a:gd name="T51" fmla="*/ 127 h 146"/>
              <a:gd name="T52" fmla="*/ 0 w 141"/>
              <a:gd name="T53" fmla="*/ 127 h 146"/>
              <a:gd name="T54" fmla="*/ 61 w 141"/>
              <a:gd name="T55" fmla="*/ 143 h 146"/>
              <a:gd name="T56" fmla="*/ 92 w 141"/>
              <a:gd name="T57" fmla="*/ 140 h 146"/>
              <a:gd name="T58" fmla="*/ 88 w 141"/>
              <a:gd name="T59" fmla="*/ 123 h 146"/>
              <a:gd name="T60" fmla="*/ 118 w 141"/>
              <a:gd name="T61" fmla="*/ 93 h 146"/>
              <a:gd name="T62" fmla="*/ 121 w 141"/>
              <a:gd name="T63" fmla="*/ 101 h 146"/>
              <a:gd name="T64" fmla="*/ 118 w 141"/>
              <a:gd name="T65" fmla="*/ 101 h 146"/>
              <a:gd name="T66" fmla="*/ 96 w 141"/>
              <a:gd name="T67" fmla="*/ 123 h 146"/>
              <a:gd name="T68" fmla="*/ 101 w 141"/>
              <a:gd name="T69" fmla="*/ 137 h 146"/>
              <a:gd name="T70" fmla="*/ 118 w 141"/>
              <a:gd name="T71" fmla="*/ 146 h 146"/>
              <a:gd name="T72" fmla="*/ 141 w 141"/>
              <a:gd name="T73" fmla="*/ 123 h 146"/>
              <a:gd name="T74" fmla="*/ 121 w 141"/>
              <a:gd name="T75" fmla="*/ 101 h 146"/>
              <a:gd name="T76" fmla="*/ 133 w 141"/>
              <a:gd name="T77" fmla="*/ 126 h 146"/>
              <a:gd name="T78" fmla="*/ 121 w 141"/>
              <a:gd name="T79" fmla="*/ 126 h 146"/>
              <a:gd name="T80" fmla="*/ 121 w 141"/>
              <a:gd name="T81" fmla="*/ 138 h 146"/>
              <a:gd name="T82" fmla="*/ 116 w 141"/>
              <a:gd name="T83" fmla="*/ 138 h 146"/>
              <a:gd name="T84" fmla="*/ 116 w 141"/>
              <a:gd name="T85" fmla="*/ 126 h 146"/>
              <a:gd name="T86" fmla="*/ 104 w 141"/>
              <a:gd name="T87" fmla="*/ 126 h 146"/>
              <a:gd name="T88" fmla="*/ 104 w 141"/>
              <a:gd name="T89" fmla="*/ 121 h 146"/>
              <a:gd name="T90" fmla="*/ 116 w 141"/>
              <a:gd name="T91" fmla="*/ 121 h 146"/>
              <a:gd name="T92" fmla="*/ 116 w 141"/>
              <a:gd name="T93" fmla="*/ 109 h 146"/>
              <a:gd name="T94" fmla="*/ 121 w 141"/>
              <a:gd name="T95" fmla="*/ 109 h 146"/>
              <a:gd name="T96" fmla="*/ 121 w 141"/>
              <a:gd name="T97" fmla="*/ 121 h 146"/>
              <a:gd name="T98" fmla="*/ 133 w 141"/>
              <a:gd name="T99" fmla="*/ 121 h 146"/>
              <a:gd name="T100" fmla="*/ 133 w 141"/>
              <a:gd name="T101" fmla="*/ 1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1" h="146">
                <a:moveTo>
                  <a:pt x="118" y="93"/>
                </a:moveTo>
                <a:cubicBezTo>
                  <a:pt x="119" y="93"/>
                  <a:pt x="119" y="93"/>
                  <a:pt x="119" y="93"/>
                </a:cubicBezTo>
                <a:cubicBezTo>
                  <a:pt x="119" y="92"/>
                  <a:pt x="119" y="92"/>
                  <a:pt x="119" y="92"/>
                </a:cubicBezTo>
                <a:cubicBezTo>
                  <a:pt x="114" y="80"/>
                  <a:pt x="102" y="80"/>
                  <a:pt x="98" y="79"/>
                </a:cubicBezTo>
                <a:cubicBezTo>
                  <a:pt x="88" y="76"/>
                  <a:pt x="85" y="75"/>
                  <a:pt x="83" y="70"/>
                </a:cubicBezTo>
                <a:cubicBezTo>
                  <a:pt x="80" y="66"/>
                  <a:pt x="77" y="66"/>
                  <a:pt x="77" y="66"/>
                </a:cubicBezTo>
                <a:cubicBezTo>
                  <a:pt x="77" y="64"/>
                  <a:pt x="76" y="62"/>
                  <a:pt x="76" y="60"/>
                </a:cubicBezTo>
                <a:cubicBezTo>
                  <a:pt x="80" y="54"/>
                  <a:pt x="81" y="48"/>
                  <a:pt x="81" y="48"/>
                </a:cubicBezTo>
                <a:cubicBezTo>
                  <a:pt x="85" y="47"/>
                  <a:pt x="86" y="40"/>
                  <a:pt x="86" y="38"/>
                </a:cubicBezTo>
                <a:cubicBezTo>
                  <a:pt x="85" y="35"/>
                  <a:pt x="84" y="35"/>
                  <a:pt x="84" y="35"/>
                </a:cubicBezTo>
                <a:cubicBezTo>
                  <a:pt x="84" y="35"/>
                  <a:pt x="86" y="21"/>
                  <a:pt x="81" y="12"/>
                </a:cubicBezTo>
                <a:cubicBezTo>
                  <a:pt x="76" y="4"/>
                  <a:pt x="67" y="3"/>
                  <a:pt x="67" y="3"/>
                </a:cubicBezTo>
                <a:cubicBezTo>
                  <a:pt x="61" y="2"/>
                  <a:pt x="61" y="2"/>
                  <a:pt x="61" y="2"/>
                </a:cubicBezTo>
                <a:cubicBezTo>
                  <a:pt x="61" y="2"/>
                  <a:pt x="56" y="2"/>
                  <a:pt x="54" y="0"/>
                </a:cubicBezTo>
                <a:cubicBezTo>
                  <a:pt x="54" y="0"/>
                  <a:pt x="55" y="3"/>
                  <a:pt x="56" y="3"/>
                </a:cubicBezTo>
                <a:cubicBezTo>
                  <a:pt x="56" y="3"/>
                  <a:pt x="47" y="4"/>
                  <a:pt x="41" y="12"/>
                </a:cubicBezTo>
                <a:cubicBezTo>
                  <a:pt x="36" y="21"/>
                  <a:pt x="38" y="35"/>
                  <a:pt x="38" y="35"/>
                </a:cubicBezTo>
                <a:cubicBezTo>
                  <a:pt x="38" y="35"/>
                  <a:pt x="37" y="35"/>
                  <a:pt x="37" y="38"/>
                </a:cubicBezTo>
                <a:cubicBezTo>
                  <a:pt x="36" y="40"/>
                  <a:pt x="38" y="47"/>
                  <a:pt x="41" y="48"/>
                </a:cubicBezTo>
                <a:cubicBezTo>
                  <a:pt x="41" y="48"/>
                  <a:pt x="42" y="54"/>
                  <a:pt x="46" y="60"/>
                </a:cubicBezTo>
                <a:cubicBezTo>
                  <a:pt x="46" y="62"/>
                  <a:pt x="46" y="64"/>
                  <a:pt x="45" y="66"/>
                </a:cubicBezTo>
                <a:cubicBezTo>
                  <a:pt x="45" y="66"/>
                  <a:pt x="42" y="66"/>
                  <a:pt x="40" y="70"/>
                </a:cubicBezTo>
                <a:cubicBezTo>
                  <a:pt x="37" y="75"/>
                  <a:pt x="34" y="76"/>
                  <a:pt x="24" y="79"/>
                </a:cubicBezTo>
                <a:cubicBezTo>
                  <a:pt x="21" y="80"/>
                  <a:pt x="8" y="80"/>
                  <a:pt x="3" y="92"/>
                </a:cubicBezTo>
                <a:cubicBezTo>
                  <a:pt x="1" y="98"/>
                  <a:pt x="0" y="112"/>
                  <a:pt x="0" y="124"/>
                </a:cubicBezTo>
                <a:cubicBezTo>
                  <a:pt x="0" y="125"/>
                  <a:pt x="0" y="126"/>
                  <a:pt x="0" y="127"/>
                </a:cubicBezTo>
                <a:cubicBezTo>
                  <a:pt x="0" y="127"/>
                  <a:pt x="0" y="127"/>
                  <a:pt x="0" y="127"/>
                </a:cubicBezTo>
                <a:cubicBezTo>
                  <a:pt x="11" y="135"/>
                  <a:pt x="31" y="143"/>
                  <a:pt x="61" y="143"/>
                </a:cubicBezTo>
                <a:cubicBezTo>
                  <a:pt x="73" y="143"/>
                  <a:pt x="83" y="142"/>
                  <a:pt x="92" y="140"/>
                </a:cubicBezTo>
                <a:cubicBezTo>
                  <a:pt x="89" y="135"/>
                  <a:pt x="88" y="129"/>
                  <a:pt x="88" y="123"/>
                </a:cubicBezTo>
                <a:cubicBezTo>
                  <a:pt x="88" y="106"/>
                  <a:pt x="101" y="93"/>
                  <a:pt x="118" y="93"/>
                </a:cubicBezTo>
                <a:close/>
                <a:moveTo>
                  <a:pt x="121" y="101"/>
                </a:moveTo>
                <a:cubicBezTo>
                  <a:pt x="120" y="101"/>
                  <a:pt x="119" y="101"/>
                  <a:pt x="118" y="101"/>
                </a:cubicBezTo>
                <a:cubicBezTo>
                  <a:pt x="106" y="101"/>
                  <a:pt x="96" y="111"/>
                  <a:pt x="96" y="123"/>
                </a:cubicBezTo>
                <a:cubicBezTo>
                  <a:pt x="96" y="129"/>
                  <a:pt x="98" y="133"/>
                  <a:pt x="101" y="137"/>
                </a:cubicBezTo>
                <a:cubicBezTo>
                  <a:pt x="105" y="143"/>
                  <a:pt x="111" y="146"/>
                  <a:pt x="118" y="146"/>
                </a:cubicBezTo>
                <a:cubicBezTo>
                  <a:pt x="131" y="146"/>
                  <a:pt x="141" y="136"/>
                  <a:pt x="141" y="123"/>
                </a:cubicBezTo>
                <a:cubicBezTo>
                  <a:pt x="141" y="112"/>
                  <a:pt x="132" y="102"/>
                  <a:pt x="121" y="101"/>
                </a:cubicBezTo>
                <a:close/>
                <a:moveTo>
                  <a:pt x="133" y="126"/>
                </a:moveTo>
                <a:cubicBezTo>
                  <a:pt x="121" y="126"/>
                  <a:pt x="121" y="126"/>
                  <a:pt x="121" y="126"/>
                </a:cubicBezTo>
                <a:cubicBezTo>
                  <a:pt x="121" y="138"/>
                  <a:pt x="121" y="138"/>
                  <a:pt x="121" y="138"/>
                </a:cubicBezTo>
                <a:cubicBezTo>
                  <a:pt x="116" y="138"/>
                  <a:pt x="116" y="138"/>
                  <a:pt x="116" y="138"/>
                </a:cubicBezTo>
                <a:cubicBezTo>
                  <a:pt x="116" y="126"/>
                  <a:pt x="116" y="126"/>
                  <a:pt x="116" y="126"/>
                </a:cubicBezTo>
                <a:cubicBezTo>
                  <a:pt x="104" y="126"/>
                  <a:pt x="104" y="126"/>
                  <a:pt x="104" y="126"/>
                </a:cubicBezTo>
                <a:cubicBezTo>
                  <a:pt x="104" y="121"/>
                  <a:pt x="104" y="121"/>
                  <a:pt x="104" y="121"/>
                </a:cubicBezTo>
                <a:cubicBezTo>
                  <a:pt x="116" y="121"/>
                  <a:pt x="116" y="121"/>
                  <a:pt x="116" y="121"/>
                </a:cubicBezTo>
                <a:cubicBezTo>
                  <a:pt x="116" y="109"/>
                  <a:pt x="116" y="109"/>
                  <a:pt x="116" y="109"/>
                </a:cubicBezTo>
                <a:cubicBezTo>
                  <a:pt x="121" y="109"/>
                  <a:pt x="121" y="109"/>
                  <a:pt x="121" y="109"/>
                </a:cubicBezTo>
                <a:cubicBezTo>
                  <a:pt x="121" y="121"/>
                  <a:pt x="121" y="121"/>
                  <a:pt x="121" y="121"/>
                </a:cubicBezTo>
                <a:cubicBezTo>
                  <a:pt x="133" y="121"/>
                  <a:pt x="133" y="121"/>
                  <a:pt x="133" y="121"/>
                </a:cubicBezTo>
                <a:lnTo>
                  <a:pt x="133" y="126"/>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55" name="Freeform 631"/>
          <p:cNvSpPr>
            <a:spLocks noEditPoints="1"/>
          </p:cNvSpPr>
          <p:nvPr/>
        </p:nvSpPr>
        <p:spPr bwMode="auto">
          <a:xfrm>
            <a:off x="6369367" y="5531485"/>
            <a:ext cx="428625" cy="476250"/>
          </a:xfrm>
          <a:custGeom>
            <a:avLst/>
            <a:gdLst>
              <a:gd name="T0" fmla="*/ 73 w 135"/>
              <a:gd name="T1" fmla="*/ 84 h 150"/>
              <a:gd name="T2" fmla="*/ 73 w 135"/>
              <a:gd name="T3" fmla="*/ 83 h 150"/>
              <a:gd name="T4" fmla="*/ 73 w 135"/>
              <a:gd name="T5" fmla="*/ 53 h 150"/>
              <a:gd name="T6" fmla="*/ 67 w 135"/>
              <a:gd name="T7" fmla="*/ 47 h 150"/>
              <a:gd name="T8" fmla="*/ 62 w 135"/>
              <a:gd name="T9" fmla="*/ 53 h 150"/>
              <a:gd name="T10" fmla="*/ 62 w 135"/>
              <a:gd name="T11" fmla="*/ 83 h 150"/>
              <a:gd name="T12" fmla="*/ 67 w 135"/>
              <a:gd name="T13" fmla="*/ 89 h 150"/>
              <a:gd name="T14" fmla="*/ 68 w 135"/>
              <a:gd name="T15" fmla="*/ 89 h 150"/>
              <a:gd name="T16" fmla="*/ 95 w 135"/>
              <a:gd name="T17" fmla="*/ 116 h 150"/>
              <a:gd name="T18" fmla="*/ 98 w 135"/>
              <a:gd name="T19" fmla="*/ 117 h 150"/>
              <a:gd name="T20" fmla="*/ 100 w 135"/>
              <a:gd name="T21" fmla="*/ 116 h 150"/>
              <a:gd name="T22" fmla="*/ 100 w 135"/>
              <a:gd name="T23" fmla="*/ 111 h 150"/>
              <a:gd name="T24" fmla="*/ 73 w 135"/>
              <a:gd name="T25" fmla="*/ 84 h 150"/>
              <a:gd name="T26" fmla="*/ 109 w 135"/>
              <a:gd name="T27" fmla="*/ 30 h 150"/>
              <a:gd name="T28" fmla="*/ 113 w 135"/>
              <a:gd name="T29" fmla="*/ 24 h 150"/>
              <a:gd name="T30" fmla="*/ 114 w 135"/>
              <a:gd name="T31" fmla="*/ 24 h 150"/>
              <a:gd name="T32" fmla="*/ 118 w 135"/>
              <a:gd name="T33" fmla="*/ 25 h 150"/>
              <a:gd name="T34" fmla="*/ 120 w 135"/>
              <a:gd name="T35" fmla="*/ 23 h 150"/>
              <a:gd name="T36" fmla="*/ 123 w 135"/>
              <a:gd name="T37" fmla="*/ 18 h 150"/>
              <a:gd name="T38" fmla="*/ 122 w 135"/>
              <a:gd name="T39" fmla="*/ 12 h 150"/>
              <a:gd name="T40" fmla="*/ 103 w 135"/>
              <a:gd name="T41" fmla="*/ 1 h 150"/>
              <a:gd name="T42" fmla="*/ 97 w 135"/>
              <a:gd name="T43" fmla="*/ 3 h 150"/>
              <a:gd name="T44" fmla="*/ 94 w 135"/>
              <a:gd name="T45" fmla="*/ 8 h 150"/>
              <a:gd name="T46" fmla="*/ 94 w 135"/>
              <a:gd name="T47" fmla="*/ 11 h 150"/>
              <a:gd name="T48" fmla="*/ 96 w 135"/>
              <a:gd name="T49" fmla="*/ 13 h 150"/>
              <a:gd name="T50" fmla="*/ 97 w 135"/>
              <a:gd name="T51" fmla="*/ 14 h 150"/>
              <a:gd name="T52" fmla="*/ 93 w 135"/>
              <a:gd name="T53" fmla="*/ 21 h 150"/>
              <a:gd name="T54" fmla="*/ 67 w 135"/>
              <a:gd name="T55" fmla="*/ 16 h 150"/>
              <a:gd name="T56" fmla="*/ 42 w 135"/>
              <a:gd name="T57" fmla="*/ 21 h 150"/>
              <a:gd name="T58" fmla="*/ 38 w 135"/>
              <a:gd name="T59" fmla="*/ 14 h 150"/>
              <a:gd name="T60" fmla="*/ 39 w 135"/>
              <a:gd name="T61" fmla="*/ 13 h 150"/>
              <a:gd name="T62" fmla="*/ 41 w 135"/>
              <a:gd name="T63" fmla="*/ 11 h 150"/>
              <a:gd name="T64" fmla="*/ 41 w 135"/>
              <a:gd name="T65" fmla="*/ 8 h 150"/>
              <a:gd name="T66" fmla="*/ 38 w 135"/>
              <a:gd name="T67" fmla="*/ 3 h 150"/>
              <a:gd name="T68" fmla="*/ 32 w 135"/>
              <a:gd name="T69" fmla="*/ 1 h 150"/>
              <a:gd name="T70" fmla="*/ 13 w 135"/>
              <a:gd name="T71" fmla="*/ 12 h 150"/>
              <a:gd name="T72" fmla="*/ 12 w 135"/>
              <a:gd name="T73" fmla="*/ 18 h 150"/>
              <a:gd name="T74" fmla="*/ 15 w 135"/>
              <a:gd name="T75" fmla="*/ 23 h 150"/>
              <a:gd name="T76" fmla="*/ 17 w 135"/>
              <a:gd name="T77" fmla="*/ 25 h 150"/>
              <a:gd name="T78" fmla="*/ 20 w 135"/>
              <a:gd name="T79" fmla="*/ 24 h 150"/>
              <a:gd name="T80" fmla="*/ 22 w 135"/>
              <a:gd name="T81" fmla="*/ 24 h 150"/>
              <a:gd name="T82" fmla="*/ 26 w 135"/>
              <a:gd name="T83" fmla="*/ 30 h 150"/>
              <a:gd name="T84" fmla="*/ 0 w 135"/>
              <a:gd name="T85" fmla="*/ 83 h 150"/>
              <a:gd name="T86" fmla="*/ 67 w 135"/>
              <a:gd name="T87" fmla="*/ 150 h 150"/>
              <a:gd name="T88" fmla="*/ 135 w 135"/>
              <a:gd name="T89" fmla="*/ 83 h 150"/>
              <a:gd name="T90" fmla="*/ 109 w 135"/>
              <a:gd name="T91" fmla="*/ 30 h 150"/>
              <a:gd name="T92" fmla="*/ 67 w 135"/>
              <a:gd name="T93" fmla="*/ 137 h 150"/>
              <a:gd name="T94" fmla="*/ 13 w 135"/>
              <a:gd name="T95" fmla="*/ 83 h 150"/>
              <a:gd name="T96" fmla="*/ 67 w 135"/>
              <a:gd name="T97" fmla="*/ 28 h 150"/>
              <a:gd name="T98" fmla="*/ 122 w 135"/>
              <a:gd name="T99" fmla="*/ 83 h 150"/>
              <a:gd name="T100" fmla="*/ 67 w 135"/>
              <a:gd name="T101" fmla="*/ 13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5" h="150">
                <a:moveTo>
                  <a:pt x="73" y="84"/>
                </a:moveTo>
                <a:cubicBezTo>
                  <a:pt x="73" y="83"/>
                  <a:pt x="73" y="83"/>
                  <a:pt x="73" y="83"/>
                </a:cubicBezTo>
                <a:cubicBezTo>
                  <a:pt x="73" y="53"/>
                  <a:pt x="73" y="53"/>
                  <a:pt x="73" y="53"/>
                </a:cubicBezTo>
                <a:cubicBezTo>
                  <a:pt x="73" y="49"/>
                  <a:pt x="71" y="47"/>
                  <a:pt x="67" y="47"/>
                </a:cubicBezTo>
                <a:cubicBezTo>
                  <a:pt x="64" y="47"/>
                  <a:pt x="62" y="49"/>
                  <a:pt x="62" y="53"/>
                </a:cubicBezTo>
                <a:cubicBezTo>
                  <a:pt x="62" y="83"/>
                  <a:pt x="62" y="83"/>
                  <a:pt x="62" y="83"/>
                </a:cubicBezTo>
                <a:cubicBezTo>
                  <a:pt x="62" y="86"/>
                  <a:pt x="64" y="89"/>
                  <a:pt x="67" y="89"/>
                </a:cubicBezTo>
                <a:cubicBezTo>
                  <a:pt x="68" y="89"/>
                  <a:pt x="68" y="89"/>
                  <a:pt x="68" y="89"/>
                </a:cubicBezTo>
                <a:cubicBezTo>
                  <a:pt x="95" y="116"/>
                  <a:pt x="95" y="116"/>
                  <a:pt x="95" y="116"/>
                </a:cubicBezTo>
                <a:cubicBezTo>
                  <a:pt x="96" y="116"/>
                  <a:pt x="97" y="117"/>
                  <a:pt x="98" y="117"/>
                </a:cubicBezTo>
                <a:cubicBezTo>
                  <a:pt x="99" y="117"/>
                  <a:pt x="99" y="116"/>
                  <a:pt x="100" y="116"/>
                </a:cubicBezTo>
                <a:cubicBezTo>
                  <a:pt x="102" y="114"/>
                  <a:pt x="102" y="112"/>
                  <a:pt x="100" y="111"/>
                </a:cubicBezTo>
                <a:lnTo>
                  <a:pt x="73" y="84"/>
                </a:lnTo>
                <a:close/>
                <a:moveTo>
                  <a:pt x="109" y="30"/>
                </a:moveTo>
                <a:cubicBezTo>
                  <a:pt x="113" y="24"/>
                  <a:pt x="113" y="24"/>
                  <a:pt x="113" y="24"/>
                </a:cubicBezTo>
                <a:cubicBezTo>
                  <a:pt x="114" y="24"/>
                  <a:pt x="114" y="24"/>
                  <a:pt x="114" y="24"/>
                </a:cubicBezTo>
                <a:cubicBezTo>
                  <a:pt x="115" y="25"/>
                  <a:pt x="117" y="25"/>
                  <a:pt x="118" y="25"/>
                </a:cubicBezTo>
                <a:cubicBezTo>
                  <a:pt x="119" y="25"/>
                  <a:pt x="120" y="24"/>
                  <a:pt x="120" y="23"/>
                </a:cubicBezTo>
                <a:cubicBezTo>
                  <a:pt x="123" y="18"/>
                  <a:pt x="123" y="18"/>
                  <a:pt x="123" y="18"/>
                </a:cubicBezTo>
                <a:cubicBezTo>
                  <a:pt x="124" y="16"/>
                  <a:pt x="124" y="14"/>
                  <a:pt x="122" y="12"/>
                </a:cubicBezTo>
                <a:cubicBezTo>
                  <a:pt x="103" y="1"/>
                  <a:pt x="103" y="1"/>
                  <a:pt x="103" y="1"/>
                </a:cubicBezTo>
                <a:cubicBezTo>
                  <a:pt x="101" y="0"/>
                  <a:pt x="98" y="1"/>
                  <a:pt x="97" y="3"/>
                </a:cubicBezTo>
                <a:cubicBezTo>
                  <a:pt x="94" y="8"/>
                  <a:pt x="94" y="8"/>
                  <a:pt x="94" y="8"/>
                </a:cubicBezTo>
                <a:cubicBezTo>
                  <a:pt x="94" y="8"/>
                  <a:pt x="93" y="10"/>
                  <a:pt x="94" y="11"/>
                </a:cubicBezTo>
                <a:cubicBezTo>
                  <a:pt x="94" y="12"/>
                  <a:pt x="95" y="13"/>
                  <a:pt x="96" y="13"/>
                </a:cubicBezTo>
                <a:cubicBezTo>
                  <a:pt x="97" y="14"/>
                  <a:pt x="97" y="14"/>
                  <a:pt x="97" y="14"/>
                </a:cubicBezTo>
                <a:cubicBezTo>
                  <a:pt x="93" y="21"/>
                  <a:pt x="93" y="21"/>
                  <a:pt x="93" y="21"/>
                </a:cubicBezTo>
                <a:cubicBezTo>
                  <a:pt x="85" y="17"/>
                  <a:pt x="77" y="16"/>
                  <a:pt x="67" y="16"/>
                </a:cubicBezTo>
                <a:cubicBezTo>
                  <a:pt x="58" y="16"/>
                  <a:pt x="50" y="17"/>
                  <a:pt x="42" y="21"/>
                </a:cubicBezTo>
                <a:cubicBezTo>
                  <a:pt x="38" y="14"/>
                  <a:pt x="38" y="14"/>
                  <a:pt x="38" y="14"/>
                </a:cubicBezTo>
                <a:cubicBezTo>
                  <a:pt x="39" y="13"/>
                  <a:pt x="39" y="13"/>
                  <a:pt x="39" y="13"/>
                </a:cubicBezTo>
                <a:cubicBezTo>
                  <a:pt x="40" y="13"/>
                  <a:pt x="41" y="12"/>
                  <a:pt x="41" y="11"/>
                </a:cubicBezTo>
                <a:cubicBezTo>
                  <a:pt x="41" y="10"/>
                  <a:pt x="41" y="8"/>
                  <a:pt x="41" y="8"/>
                </a:cubicBezTo>
                <a:cubicBezTo>
                  <a:pt x="38" y="3"/>
                  <a:pt x="38" y="3"/>
                  <a:pt x="38" y="3"/>
                </a:cubicBezTo>
                <a:cubicBezTo>
                  <a:pt x="37" y="1"/>
                  <a:pt x="34" y="0"/>
                  <a:pt x="32" y="1"/>
                </a:cubicBezTo>
                <a:cubicBezTo>
                  <a:pt x="13" y="12"/>
                  <a:pt x="13" y="12"/>
                  <a:pt x="13" y="12"/>
                </a:cubicBezTo>
                <a:cubicBezTo>
                  <a:pt x="11" y="14"/>
                  <a:pt x="11" y="16"/>
                  <a:pt x="12" y="18"/>
                </a:cubicBezTo>
                <a:cubicBezTo>
                  <a:pt x="15" y="23"/>
                  <a:pt x="15" y="23"/>
                  <a:pt x="15" y="23"/>
                </a:cubicBezTo>
                <a:cubicBezTo>
                  <a:pt x="15" y="24"/>
                  <a:pt x="16" y="25"/>
                  <a:pt x="17" y="25"/>
                </a:cubicBezTo>
                <a:cubicBezTo>
                  <a:pt x="18" y="25"/>
                  <a:pt x="19" y="25"/>
                  <a:pt x="20" y="24"/>
                </a:cubicBezTo>
                <a:cubicBezTo>
                  <a:pt x="22" y="24"/>
                  <a:pt x="22" y="24"/>
                  <a:pt x="22" y="24"/>
                </a:cubicBezTo>
                <a:cubicBezTo>
                  <a:pt x="26" y="30"/>
                  <a:pt x="26" y="30"/>
                  <a:pt x="26" y="30"/>
                </a:cubicBezTo>
                <a:cubicBezTo>
                  <a:pt x="10" y="42"/>
                  <a:pt x="0" y="62"/>
                  <a:pt x="0" y="83"/>
                </a:cubicBezTo>
                <a:cubicBezTo>
                  <a:pt x="0" y="120"/>
                  <a:pt x="30" y="150"/>
                  <a:pt x="67" y="150"/>
                </a:cubicBezTo>
                <a:cubicBezTo>
                  <a:pt x="105" y="150"/>
                  <a:pt x="135" y="120"/>
                  <a:pt x="135" y="83"/>
                </a:cubicBezTo>
                <a:cubicBezTo>
                  <a:pt x="135" y="62"/>
                  <a:pt x="125" y="42"/>
                  <a:pt x="109" y="30"/>
                </a:cubicBezTo>
                <a:close/>
                <a:moveTo>
                  <a:pt x="67" y="137"/>
                </a:moveTo>
                <a:cubicBezTo>
                  <a:pt x="37" y="137"/>
                  <a:pt x="13" y="113"/>
                  <a:pt x="13" y="83"/>
                </a:cubicBezTo>
                <a:cubicBezTo>
                  <a:pt x="13" y="53"/>
                  <a:pt x="37" y="28"/>
                  <a:pt x="67" y="28"/>
                </a:cubicBezTo>
                <a:cubicBezTo>
                  <a:pt x="97" y="28"/>
                  <a:pt x="122" y="53"/>
                  <a:pt x="122" y="83"/>
                </a:cubicBezTo>
                <a:cubicBezTo>
                  <a:pt x="122" y="113"/>
                  <a:pt x="97" y="137"/>
                  <a:pt x="67" y="137"/>
                </a:cubicBezTo>
                <a:close/>
              </a:path>
            </a:pathLst>
          </a:custGeom>
          <a:solidFill>
            <a:schemeClr val="accent4"/>
          </a:solidFill>
          <a:ln>
            <a:noFill/>
          </a:ln>
        </p:spPr>
        <p:txBody>
          <a:bodyPr vert="horz" wrap="square" lIns="91440" tIns="45720" rIns="91440" bIns="45720" numCol="1" anchor="t" anchorCtr="0" compatLnSpc="1"/>
          <a:lstStyle/>
          <a:p>
            <a:endParaRPr lang="en-US"/>
          </a:p>
        </p:txBody>
      </p:sp>
      <p:sp>
        <p:nvSpPr>
          <p:cNvPr id="56" name="Freeform 632"/>
          <p:cNvSpPr>
            <a:spLocks noEditPoints="1"/>
          </p:cNvSpPr>
          <p:nvPr/>
        </p:nvSpPr>
        <p:spPr bwMode="auto">
          <a:xfrm>
            <a:off x="6335712" y="3242945"/>
            <a:ext cx="352425" cy="514350"/>
          </a:xfrm>
          <a:custGeom>
            <a:avLst/>
            <a:gdLst>
              <a:gd name="T0" fmla="*/ 55 w 111"/>
              <a:gd name="T1" fmla="*/ 0 h 162"/>
              <a:gd name="T2" fmla="*/ 0 w 111"/>
              <a:gd name="T3" fmla="*/ 56 h 162"/>
              <a:gd name="T4" fmla="*/ 27 w 111"/>
              <a:gd name="T5" fmla="*/ 103 h 162"/>
              <a:gd name="T6" fmla="*/ 29 w 111"/>
              <a:gd name="T7" fmla="*/ 117 h 162"/>
              <a:gd name="T8" fmla="*/ 55 w 111"/>
              <a:gd name="T9" fmla="*/ 123 h 162"/>
              <a:gd name="T10" fmla="*/ 82 w 111"/>
              <a:gd name="T11" fmla="*/ 117 h 162"/>
              <a:gd name="T12" fmla="*/ 84 w 111"/>
              <a:gd name="T13" fmla="*/ 103 h 162"/>
              <a:gd name="T14" fmla="*/ 111 w 111"/>
              <a:gd name="T15" fmla="*/ 56 h 162"/>
              <a:gd name="T16" fmla="*/ 55 w 111"/>
              <a:gd name="T17" fmla="*/ 0 h 162"/>
              <a:gd name="T18" fmla="*/ 76 w 111"/>
              <a:gd name="T19" fmla="*/ 97 h 162"/>
              <a:gd name="T20" fmla="*/ 75 w 111"/>
              <a:gd name="T21" fmla="*/ 110 h 162"/>
              <a:gd name="T22" fmla="*/ 55 w 111"/>
              <a:gd name="T23" fmla="*/ 113 h 162"/>
              <a:gd name="T24" fmla="*/ 36 w 111"/>
              <a:gd name="T25" fmla="*/ 110 h 162"/>
              <a:gd name="T26" fmla="*/ 35 w 111"/>
              <a:gd name="T27" fmla="*/ 97 h 162"/>
              <a:gd name="T28" fmla="*/ 9 w 111"/>
              <a:gd name="T29" fmla="*/ 56 h 162"/>
              <a:gd name="T30" fmla="*/ 55 w 111"/>
              <a:gd name="T31" fmla="*/ 10 h 162"/>
              <a:gd name="T32" fmla="*/ 101 w 111"/>
              <a:gd name="T33" fmla="*/ 56 h 162"/>
              <a:gd name="T34" fmla="*/ 76 w 111"/>
              <a:gd name="T35" fmla="*/ 97 h 162"/>
              <a:gd name="T36" fmla="*/ 30 w 111"/>
              <a:gd name="T37" fmla="*/ 125 h 162"/>
              <a:gd name="T38" fmla="*/ 31 w 111"/>
              <a:gd name="T39" fmla="*/ 133 h 162"/>
              <a:gd name="T40" fmla="*/ 55 w 111"/>
              <a:gd name="T41" fmla="*/ 138 h 162"/>
              <a:gd name="T42" fmla="*/ 80 w 111"/>
              <a:gd name="T43" fmla="*/ 133 h 162"/>
              <a:gd name="T44" fmla="*/ 81 w 111"/>
              <a:gd name="T45" fmla="*/ 125 h 162"/>
              <a:gd name="T46" fmla="*/ 55 w 111"/>
              <a:gd name="T47" fmla="*/ 129 h 162"/>
              <a:gd name="T48" fmla="*/ 30 w 111"/>
              <a:gd name="T49" fmla="*/ 125 h 162"/>
              <a:gd name="T50" fmla="*/ 55 w 111"/>
              <a:gd name="T51" fmla="*/ 23 h 162"/>
              <a:gd name="T52" fmla="*/ 58 w 111"/>
              <a:gd name="T53" fmla="*/ 20 h 162"/>
              <a:gd name="T54" fmla="*/ 55 w 111"/>
              <a:gd name="T55" fmla="*/ 17 h 162"/>
              <a:gd name="T56" fmla="*/ 17 w 111"/>
              <a:gd name="T57" fmla="*/ 56 h 162"/>
              <a:gd name="T58" fmla="*/ 20 w 111"/>
              <a:gd name="T59" fmla="*/ 59 h 162"/>
              <a:gd name="T60" fmla="*/ 23 w 111"/>
              <a:gd name="T61" fmla="*/ 56 h 162"/>
              <a:gd name="T62" fmla="*/ 55 w 111"/>
              <a:gd name="T63" fmla="*/ 23 h 162"/>
              <a:gd name="T64" fmla="*/ 32 w 111"/>
              <a:gd name="T65" fmla="*/ 140 h 162"/>
              <a:gd name="T66" fmla="*/ 33 w 111"/>
              <a:gd name="T67" fmla="*/ 149 h 162"/>
              <a:gd name="T68" fmla="*/ 41 w 111"/>
              <a:gd name="T69" fmla="*/ 153 h 162"/>
              <a:gd name="T70" fmla="*/ 41 w 111"/>
              <a:gd name="T71" fmla="*/ 158 h 162"/>
              <a:gd name="T72" fmla="*/ 55 w 111"/>
              <a:gd name="T73" fmla="*/ 162 h 162"/>
              <a:gd name="T74" fmla="*/ 70 w 111"/>
              <a:gd name="T75" fmla="*/ 158 h 162"/>
              <a:gd name="T76" fmla="*/ 70 w 111"/>
              <a:gd name="T77" fmla="*/ 153 h 162"/>
              <a:gd name="T78" fmla="*/ 78 w 111"/>
              <a:gd name="T79" fmla="*/ 149 h 162"/>
              <a:gd name="T80" fmla="*/ 79 w 111"/>
              <a:gd name="T81" fmla="*/ 140 h 162"/>
              <a:gd name="T82" fmla="*/ 55 w 111"/>
              <a:gd name="T83" fmla="*/ 144 h 162"/>
              <a:gd name="T84" fmla="*/ 32 w 111"/>
              <a:gd name="T85" fmla="*/ 140 h 162"/>
              <a:gd name="T86" fmla="*/ 68 w 111"/>
              <a:gd name="T87" fmla="*/ 76 h 162"/>
              <a:gd name="T88" fmla="*/ 55 w 111"/>
              <a:gd name="T89" fmla="*/ 54 h 162"/>
              <a:gd name="T90" fmla="*/ 43 w 111"/>
              <a:gd name="T91" fmla="*/ 76 h 162"/>
              <a:gd name="T92" fmla="*/ 38 w 111"/>
              <a:gd name="T93" fmla="*/ 65 h 162"/>
              <a:gd name="T94" fmla="*/ 30 w 111"/>
              <a:gd name="T95" fmla="*/ 69 h 162"/>
              <a:gd name="T96" fmla="*/ 42 w 111"/>
              <a:gd name="T97" fmla="*/ 96 h 162"/>
              <a:gd name="T98" fmla="*/ 55 w 111"/>
              <a:gd name="T99" fmla="*/ 72 h 162"/>
              <a:gd name="T100" fmla="*/ 68 w 111"/>
              <a:gd name="T101" fmla="*/ 96 h 162"/>
              <a:gd name="T102" fmla="*/ 81 w 111"/>
              <a:gd name="T103" fmla="*/ 69 h 162"/>
              <a:gd name="T104" fmla="*/ 73 w 111"/>
              <a:gd name="T105" fmla="*/ 65 h 162"/>
              <a:gd name="T106" fmla="*/ 68 w 111"/>
              <a:gd name="T107" fmla="*/ 7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 h="162">
                <a:moveTo>
                  <a:pt x="55" y="0"/>
                </a:moveTo>
                <a:cubicBezTo>
                  <a:pt x="25" y="0"/>
                  <a:pt x="0" y="25"/>
                  <a:pt x="0" y="56"/>
                </a:cubicBezTo>
                <a:cubicBezTo>
                  <a:pt x="0" y="76"/>
                  <a:pt x="10" y="94"/>
                  <a:pt x="27" y="103"/>
                </a:cubicBezTo>
                <a:cubicBezTo>
                  <a:pt x="29" y="117"/>
                  <a:pt x="29" y="117"/>
                  <a:pt x="29" y="117"/>
                </a:cubicBezTo>
                <a:cubicBezTo>
                  <a:pt x="36" y="121"/>
                  <a:pt x="46" y="123"/>
                  <a:pt x="55" y="123"/>
                </a:cubicBezTo>
                <a:cubicBezTo>
                  <a:pt x="65" y="123"/>
                  <a:pt x="74" y="121"/>
                  <a:pt x="82" y="117"/>
                </a:cubicBezTo>
                <a:cubicBezTo>
                  <a:pt x="84" y="103"/>
                  <a:pt x="84" y="103"/>
                  <a:pt x="84" y="103"/>
                </a:cubicBezTo>
                <a:cubicBezTo>
                  <a:pt x="100" y="94"/>
                  <a:pt x="111" y="76"/>
                  <a:pt x="111" y="56"/>
                </a:cubicBezTo>
                <a:cubicBezTo>
                  <a:pt x="111" y="25"/>
                  <a:pt x="86" y="0"/>
                  <a:pt x="55" y="0"/>
                </a:cubicBezTo>
                <a:close/>
                <a:moveTo>
                  <a:pt x="76" y="97"/>
                </a:moveTo>
                <a:cubicBezTo>
                  <a:pt x="75" y="110"/>
                  <a:pt x="75" y="110"/>
                  <a:pt x="75" y="110"/>
                </a:cubicBezTo>
                <a:cubicBezTo>
                  <a:pt x="75" y="110"/>
                  <a:pt x="70" y="113"/>
                  <a:pt x="55" y="113"/>
                </a:cubicBezTo>
                <a:cubicBezTo>
                  <a:pt x="41" y="113"/>
                  <a:pt x="36" y="110"/>
                  <a:pt x="36" y="110"/>
                </a:cubicBezTo>
                <a:cubicBezTo>
                  <a:pt x="35" y="97"/>
                  <a:pt x="35" y="97"/>
                  <a:pt x="35" y="97"/>
                </a:cubicBezTo>
                <a:cubicBezTo>
                  <a:pt x="20" y="89"/>
                  <a:pt x="9" y="74"/>
                  <a:pt x="9" y="56"/>
                </a:cubicBezTo>
                <a:cubicBezTo>
                  <a:pt x="9" y="30"/>
                  <a:pt x="30" y="10"/>
                  <a:pt x="55" y="10"/>
                </a:cubicBezTo>
                <a:cubicBezTo>
                  <a:pt x="81" y="10"/>
                  <a:pt x="101" y="30"/>
                  <a:pt x="101" y="56"/>
                </a:cubicBezTo>
                <a:cubicBezTo>
                  <a:pt x="101" y="74"/>
                  <a:pt x="91" y="89"/>
                  <a:pt x="76" y="97"/>
                </a:cubicBezTo>
                <a:close/>
                <a:moveTo>
                  <a:pt x="30" y="125"/>
                </a:moveTo>
                <a:cubicBezTo>
                  <a:pt x="31" y="133"/>
                  <a:pt x="31" y="133"/>
                  <a:pt x="31" y="133"/>
                </a:cubicBezTo>
                <a:cubicBezTo>
                  <a:pt x="38" y="136"/>
                  <a:pt x="46" y="138"/>
                  <a:pt x="55" y="138"/>
                </a:cubicBezTo>
                <a:cubicBezTo>
                  <a:pt x="64" y="138"/>
                  <a:pt x="73" y="136"/>
                  <a:pt x="80" y="133"/>
                </a:cubicBezTo>
                <a:cubicBezTo>
                  <a:pt x="81" y="125"/>
                  <a:pt x="81" y="125"/>
                  <a:pt x="81" y="125"/>
                </a:cubicBezTo>
                <a:cubicBezTo>
                  <a:pt x="73" y="128"/>
                  <a:pt x="65" y="129"/>
                  <a:pt x="55" y="129"/>
                </a:cubicBezTo>
                <a:cubicBezTo>
                  <a:pt x="46" y="129"/>
                  <a:pt x="37" y="128"/>
                  <a:pt x="30" y="125"/>
                </a:cubicBezTo>
                <a:close/>
                <a:moveTo>
                  <a:pt x="55" y="23"/>
                </a:moveTo>
                <a:cubicBezTo>
                  <a:pt x="57" y="23"/>
                  <a:pt x="58" y="22"/>
                  <a:pt x="58" y="20"/>
                </a:cubicBezTo>
                <a:cubicBezTo>
                  <a:pt x="58" y="18"/>
                  <a:pt x="57" y="17"/>
                  <a:pt x="55" y="17"/>
                </a:cubicBezTo>
                <a:cubicBezTo>
                  <a:pt x="34" y="17"/>
                  <a:pt x="17" y="34"/>
                  <a:pt x="17" y="56"/>
                </a:cubicBezTo>
                <a:cubicBezTo>
                  <a:pt x="17" y="57"/>
                  <a:pt x="18" y="59"/>
                  <a:pt x="20" y="59"/>
                </a:cubicBezTo>
                <a:cubicBezTo>
                  <a:pt x="21" y="59"/>
                  <a:pt x="23" y="57"/>
                  <a:pt x="23" y="56"/>
                </a:cubicBezTo>
                <a:cubicBezTo>
                  <a:pt x="23" y="38"/>
                  <a:pt x="37" y="23"/>
                  <a:pt x="55" y="23"/>
                </a:cubicBezTo>
                <a:close/>
                <a:moveTo>
                  <a:pt x="32" y="140"/>
                </a:moveTo>
                <a:cubicBezTo>
                  <a:pt x="33" y="149"/>
                  <a:pt x="33" y="149"/>
                  <a:pt x="33" y="149"/>
                </a:cubicBezTo>
                <a:cubicBezTo>
                  <a:pt x="33" y="149"/>
                  <a:pt x="35" y="151"/>
                  <a:pt x="41" y="153"/>
                </a:cubicBezTo>
                <a:cubicBezTo>
                  <a:pt x="41" y="158"/>
                  <a:pt x="41" y="158"/>
                  <a:pt x="41" y="158"/>
                </a:cubicBezTo>
                <a:cubicBezTo>
                  <a:pt x="41" y="158"/>
                  <a:pt x="44" y="162"/>
                  <a:pt x="55" y="162"/>
                </a:cubicBezTo>
                <a:cubicBezTo>
                  <a:pt x="66" y="162"/>
                  <a:pt x="70" y="158"/>
                  <a:pt x="70" y="158"/>
                </a:cubicBezTo>
                <a:cubicBezTo>
                  <a:pt x="70" y="153"/>
                  <a:pt x="70" y="153"/>
                  <a:pt x="70" y="153"/>
                </a:cubicBezTo>
                <a:cubicBezTo>
                  <a:pt x="76" y="151"/>
                  <a:pt x="78" y="149"/>
                  <a:pt x="78" y="149"/>
                </a:cubicBezTo>
                <a:cubicBezTo>
                  <a:pt x="79" y="140"/>
                  <a:pt x="79" y="140"/>
                  <a:pt x="79" y="140"/>
                </a:cubicBezTo>
                <a:cubicBezTo>
                  <a:pt x="72" y="143"/>
                  <a:pt x="64" y="144"/>
                  <a:pt x="55" y="144"/>
                </a:cubicBezTo>
                <a:cubicBezTo>
                  <a:pt x="47" y="144"/>
                  <a:pt x="39" y="143"/>
                  <a:pt x="32" y="140"/>
                </a:cubicBezTo>
                <a:close/>
                <a:moveTo>
                  <a:pt x="68" y="76"/>
                </a:moveTo>
                <a:cubicBezTo>
                  <a:pt x="55" y="54"/>
                  <a:pt x="55" y="54"/>
                  <a:pt x="55" y="54"/>
                </a:cubicBezTo>
                <a:cubicBezTo>
                  <a:pt x="43" y="76"/>
                  <a:pt x="43" y="76"/>
                  <a:pt x="43" y="76"/>
                </a:cubicBezTo>
                <a:cubicBezTo>
                  <a:pt x="38" y="65"/>
                  <a:pt x="38" y="65"/>
                  <a:pt x="38" y="65"/>
                </a:cubicBezTo>
                <a:cubicBezTo>
                  <a:pt x="30" y="69"/>
                  <a:pt x="30" y="69"/>
                  <a:pt x="30" y="69"/>
                </a:cubicBezTo>
                <a:cubicBezTo>
                  <a:pt x="42" y="96"/>
                  <a:pt x="42" y="96"/>
                  <a:pt x="42" y="96"/>
                </a:cubicBezTo>
                <a:cubicBezTo>
                  <a:pt x="55" y="72"/>
                  <a:pt x="55" y="72"/>
                  <a:pt x="55" y="72"/>
                </a:cubicBezTo>
                <a:cubicBezTo>
                  <a:pt x="68" y="96"/>
                  <a:pt x="68" y="96"/>
                  <a:pt x="68" y="96"/>
                </a:cubicBezTo>
                <a:cubicBezTo>
                  <a:pt x="81" y="69"/>
                  <a:pt x="81" y="69"/>
                  <a:pt x="81" y="69"/>
                </a:cubicBezTo>
                <a:cubicBezTo>
                  <a:pt x="73" y="65"/>
                  <a:pt x="73" y="65"/>
                  <a:pt x="73" y="65"/>
                </a:cubicBezTo>
                <a:lnTo>
                  <a:pt x="68" y="76"/>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57" name="Freeform 633"/>
          <p:cNvSpPr>
            <a:spLocks noEditPoints="1"/>
          </p:cNvSpPr>
          <p:nvPr/>
        </p:nvSpPr>
        <p:spPr bwMode="auto">
          <a:xfrm>
            <a:off x="6306503" y="1654175"/>
            <a:ext cx="469900" cy="400050"/>
          </a:xfrm>
          <a:custGeom>
            <a:avLst/>
            <a:gdLst>
              <a:gd name="T0" fmla="*/ 7 w 148"/>
              <a:gd name="T1" fmla="*/ 120 h 126"/>
              <a:gd name="T2" fmla="*/ 12 w 148"/>
              <a:gd name="T3" fmla="*/ 126 h 126"/>
              <a:gd name="T4" fmla="*/ 40 w 148"/>
              <a:gd name="T5" fmla="*/ 126 h 126"/>
              <a:gd name="T6" fmla="*/ 40 w 148"/>
              <a:gd name="T7" fmla="*/ 69 h 126"/>
              <a:gd name="T8" fmla="*/ 7 w 148"/>
              <a:gd name="T9" fmla="*/ 102 h 126"/>
              <a:gd name="T10" fmla="*/ 7 w 148"/>
              <a:gd name="T11" fmla="*/ 120 h 126"/>
              <a:gd name="T12" fmla="*/ 53 w 148"/>
              <a:gd name="T13" fmla="*/ 82 h 126"/>
              <a:gd name="T14" fmla="*/ 53 w 148"/>
              <a:gd name="T15" fmla="*/ 126 h 126"/>
              <a:gd name="T16" fmla="*/ 86 w 148"/>
              <a:gd name="T17" fmla="*/ 126 h 126"/>
              <a:gd name="T18" fmla="*/ 86 w 148"/>
              <a:gd name="T19" fmla="*/ 86 h 126"/>
              <a:gd name="T20" fmla="*/ 71 w 148"/>
              <a:gd name="T21" fmla="*/ 101 h 126"/>
              <a:gd name="T22" fmla="*/ 53 w 148"/>
              <a:gd name="T23" fmla="*/ 82 h 126"/>
              <a:gd name="T24" fmla="*/ 119 w 148"/>
              <a:gd name="T25" fmla="*/ 3 h 126"/>
              <a:gd name="T26" fmla="*/ 113 w 148"/>
              <a:gd name="T27" fmla="*/ 9 h 126"/>
              <a:gd name="T28" fmla="*/ 120 w 148"/>
              <a:gd name="T29" fmla="*/ 15 h 126"/>
              <a:gd name="T30" fmla="*/ 126 w 148"/>
              <a:gd name="T31" fmla="*/ 14 h 126"/>
              <a:gd name="T32" fmla="*/ 71 w 148"/>
              <a:gd name="T33" fmla="*/ 69 h 126"/>
              <a:gd name="T34" fmla="*/ 40 w 148"/>
              <a:gd name="T35" fmla="*/ 37 h 126"/>
              <a:gd name="T36" fmla="*/ 2 w 148"/>
              <a:gd name="T37" fmla="*/ 74 h 126"/>
              <a:gd name="T38" fmla="*/ 2 w 148"/>
              <a:gd name="T39" fmla="*/ 82 h 126"/>
              <a:gd name="T40" fmla="*/ 11 w 148"/>
              <a:gd name="T41" fmla="*/ 82 h 126"/>
              <a:gd name="T42" fmla="*/ 40 w 148"/>
              <a:gd name="T43" fmla="*/ 54 h 126"/>
              <a:gd name="T44" fmla="*/ 71 w 148"/>
              <a:gd name="T45" fmla="*/ 85 h 126"/>
              <a:gd name="T46" fmla="*/ 134 w 148"/>
              <a:gd name="T47" fmla="*/ 23 h 126"/>
              <a:gd name="T48" fmla="*/ 134 w 148"/>
              <a:gd name="T49" fmla="*/ 29 h 126"/>
              <a:gd name="T50" fmla="*/ 139 w 148"/>
              <a:gd name="T51" fmla="*/ 35 h 126"/>
              <a:gd name="T52" fmla="*/ 140 w 148"/>
              <a:gd name="T53" fmla="*/ 35 h 126"/>
              <a:gd name="T54" fmla="*/ 146 w 148"/>
              <a:gd name="T55" fmla="*/ 30 h 126"/>
              <a:gd name="T56" fmla="*/ 148 w 148"/>
              <a:gd name="T57" fmla="*/ 0 h 126"/>
              <a:gd name="T58" fmla="*/ 119 w 148"/>
              <a:gd name="T59" fmla="*/ 3 h 126"/>
              <a:gd name="T60" fmla="*/ 99 w 148"/>
              <a:gd name="T61" fmla="*/ 73 h 126"/>
              <a:gd name="T62" fmla="*/ 99 w 148"/>
              <a:gd name="T63" fmla="*/ 126 h 126"/>
              <a:gd name="T64" fmla="*/ 126 w 148"/>
              <a:gd name="T65" fmla="*/ 126 h 126"/>
              <a:gd name="T66" fmla="*/ 132 w 148"/>
              <a:gd name="T67" fmla="*/ 120 h 126"/>
              <a:gd name="T68" fmla="*/ 132 w 148"/>
              <a:gd name="T69" fmla="*/ 69 h 126"/>
              <a:gd name="T70" fmla="*/ 132 w 148"/>
              <a:gd name="T71" fmla="*/ 40 h 126"/>
              <a:gd name="T72" fmla="*/ 103 w 148"/>
              <a:gd name="T73" fmla="*/ 69 h 126"/>
              <a:gd name="T74" fmla="*/ 99 w 148"/>
              <a:gd name="T75"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26">
                <a:moveTo>
                  <a:pt x="7" y="120"/>
                </a:moveTo>
                <a:cubicBezTo>
                  <a:pt x="7" y="123"/>
                  <a:pt x="9" y="126"/>
                  <a:pt x="12" y="126"/>
                </a:cubicBezTo>
                <a:cubicBezTo>
                  <a:pt x="40" y="126"/>
                  <a:pt x="40" y="126"/>
                  <a:pt x="40" y="126"/>
                </a:cubicBezTo>
                <a:cubicBezTo>
                  <a:pt x="40" y="69"/>
                  <a:pt x="40" y="69"/>
                  <a:pt x="40" y="69"/>
                </a:cubicBezTo>
                <a:cubicBezTo>
                  <a:pt x="7" y="102"/>
                  <a:pt x="7" y="102"/>
                  <a:pt x="7" y="102"/>
                </a:cubicBezTo>
                <a:lnTo>
                  <a:pt x="7" y="120"/>
                </a:lnTo>
                <a:close/>
                <a:moveTo>
                  <a:pt x="53" y="82"/>
                </a:moveTo>
                <a:cubicBezTo>
                  <a:pt x="53" y="126"/>
                  <a:pt x="53" y="126"/>
                  <a:pt x="53" y="126"/>
                </a:cubicBezTo>
                <a:cubicBezTo>
                  <a:pt x="86" y="126"/>
                  <a:pt x="86" y="126"/>
                  <a:pt x="86" y="126"/>
                </a:cubicBezTo>
                <a:cubicBezTo>
                  <a:pt x="86" y="86"/>
                  <a:pt x="86" y="86"/>
                  <a:pt x="86" y="86"/>
                </a:cubicBezTo>
                <a:cubicBezTo>
                  <a:pt x="71" y="101"/>
                  <a:pt x="71" y="101"/>
                  <a:pt x="71" y="101"/>
                </a:cubicBezTo>
                <a:lnTo>
                  <a:pt x="53" y="82"/>
                </a:lnTo>
                <a:close/>
                <a:moveTo>
                  <a:pt x="119" y="3"/>
                </a:moveTo>
                <a:cubicBezTo>
                  <a:pt x="115" y="3"/>
                  <a:pt x="113" y="6"/>
                  <a:pt x="113" y="9"/>
                </a:cubicBezTo>
                <a:cubicBezTo>
                  <a:pt x="114" y="13"/>
                  <a:pt x="116" y="15"/>
                  <a:pt x="120" y="15"/>
                </a:cubicBezTo>
                <a:cubicBezTo>
                  <a:pt x="126" y="14"/>
                  <a:pt x="126" y="14"/>
                  <a:pt x="126" y="14"/>
                </a:cubicBezTo>
                <a:cubicBezTo>
                  <a:pt x="71" y="69"/>
                  <a:pt x="71" y="69"/>
                  <a:pt x="71" y="69"/>
                </a:cubicBezTo>
                <a:cubicBezTo>
                  <a:pt x="40" y="37"/>
                  <a:pt x="40" y="37"/>
                  <a:pt x="40" y="37"/>
                </a:cubicBezTo>
                <a:cubicBezTo>
                  <a:pt x="2" y="74"/>
                  <a:pt x="2" y="74"/>
                  <a:pt x="2" y="74"/>
                </a:cubicBezTo>
                <a:cubicBezTo>
                  <a:pt x="0" y="76"/>
                  <a:pt x="0" y="80"/>
                  <a:pt x="2" y="82"/>
                </a:cubicBezTo>
                <a:cubicBezTo>
                  <a:pt x="5" y="85"/>
                  <a:pt x="8" y="85"/>
                  <a:pt x="11" y="82"/>
                </a:cubicBezTo>
                <a:cubicBezTo>
                  <a:pt x="40" y="54"/>
                  <a:pt x="40" y="54"/>
                  <a:pt x="40" y="54"/>
                </a:cubicBezTo>
                <a:cubicBezTo>
                  <a:pt x="71" y="85"/>
                  <a:pt x="71" y="85"/>
                  <a:pt x="71" y="85"/>
                </a:cubicBezTo>
                <a:cubicBezTo>
                  <a:pt x="134" y="23"/>
                  <a:pt x="134" y="23"/>
                  <a:pt x="134" y="23"/>
                </a:cubicBezTo>
                <a:cubicBezTo>
                  <a:pt x="134" y="29"/>
                  <a:pt x="134" y="29"/>
                  <a:pt x="134" y="29"/>
                </a:cubicBezTo>
                <a:cubicBezTo>
                  <a:pt x="133" y="32"/>
                  <a:pt x="136" y="35"/>
                  <a:pt x="139" y="35"/>
                </a:cubicBezTo>
                <a:cubicBezTo>
                  <a:pt x="139" y="35"/>
                  <a:pt x="139" y="35"/>
                  <a:pt x="140" y="35"/>
                </a:cubicBezTo>
                <a:cubicBezTo>
                  <a:pt x="143" y="35"/>
                  <a:pt x="145" y="33"/>
                  <a:pt x="146" y="30"/>
                </a:cubicBezTo>
                <a:cubicBezTo>
                  <a:pt x="148" y="0"/>
                  <a:pt x="148" y="0"/>
                  <a:pt x="148" y="0"/>
                </a:cubicBezTo>
                <a:lnTo>
                  <a:pt x="119" y="3"/>
                </a:lnTo>
                <a:close/>
                <a:moveTo>
                  <a:pt x="99" y="73"/>
                </a:moveTo>
                <a:cubicBezTo>
                  <a:pt x="99" y="126"/>
                  <a:pt x="99" y="126"/>
                  <a:pt x="99" y="126"/>
                </a:cubicBezTo>
                <a:cubicBezTo>
                  <a:pt x="126" y="126"/>
                  <a:pt x="126" y="126"/>
                  <a:pt x="126" y="126"/>
                </a:cubicBezTo>
                <a:cubicBezTo>
                  <a:pt x="129" y="126"/>
                  <a:pt x="132" y="123"/>
                  <a:pt x="132" y="120"/>
                </a:cubicBezTo>
                <a:cubicBezTo>
                  <a:pt x="132" y="69"/>
                  <a:pt x="132" y="69"/>
                  <a:pt x="132" y="69"/>
                </a:cubicBezTo>
                <a:cubicBezTo>
                  <a:pt x="132" y="40"/>
                  <a:pt x="132" y="40"/>
                  <a:pt x="132" y="40"/>
                </a:cubicBezTo>
                <a:cubicBezTo>
                  <a:pt x="103" y="69"/>
                  <a:pt x="103" y="69"/>
                  <a:pt x="103" y="69"/>
                </a:cubicBezTo>
                <a:lnTo>
                  <a:pt x="99" y="73"/>
                </a:lnTo>
                <a:close/>
              </a:path>
            </a:pathLst>
          </a:custGeom>
          <a:solidFill>
            <a:schemeClr val="accent1"/>
          </a:solidFill>
          <a:ln>
            <a:noFill/>
          </a:ln>
        </p:spPr>
        <p:txBody>
          <a:bodyPr vert="horz" wrap="square" lIns="91440" tIns="45720" rIns="91440" bIns="45720" numCol="1" anchor="t" anchorCtr="0" compatLnSpc="1"/>
          <a:lstStyle/>
          <a:p>
            <a:endParaRPr lang="en-US"/>
          </a:p>
        </p:txBody>
      </p:sp>
      <p:grpSp>
        <p:nvGrpSpPr>
          <p:cNvPr id="60" name="Group 13"/>
          <p:cNvGrpSpPr/>
          <p:nvPr/>
        </p:nvGrpSpPr>
        <p:grpSpPr>
          <a:xfrm flipH="1">
            <a:off x="2351405" y="2492375"/>
            <a:ext cx="3696335" cy="276860"/>
            <a:chOff x="3388847" y="2211535"/>
            <a:chExt cx="5835708" cy="277060"/>
          </a:xfrm>
        </p:grpSpPr>
        <p:sp>
          <p:nvSpPr>
            <p:cNvPr id="61" name="TextBox 15"/>
            <p:cNvSpPr txBox="1"/>
            <p:nvPr/>
          </p:nvSpPr>
          <p:spPr>
            <a:xfrm>
              <a:off x="6347223" y="2211535"/>
              <a:ext cx="2877332" cy="277060"/>
            </a:xfrm>
            <a:prstGeom prst="rect">
              <a:avLst/>
            </a:prstGeom>
            <a:noFill/>
          </p:spPr>
          <p:txBody>
            <a:bodyPr wrap="square" lIns="0" tIns="0" rIns="0" bIns="0" rtlCol="0">
              <a:spAutoFit/>
            </a:bodyPr>
            <a:lstStyle/>
            <a:p>
              <a:pPr algn="r"/>
              <a:r>
                <a:rPr lang="en-US" sz="1800" b="1" dirty="0">
                  <a:solidFill>
                    <a:schemeClr val="bg1"/>
                  </a:solidFill>
                </a:rPr>
                <a:t>1.8 叠加定理</a:t>
              </a:r>
            </a:p>
          </p:txBody>
        </p:sp>
        <p:sp>
          <p:nvSpPr>
            <p:cNvPr id="62" name="Line 23"/>
            <p:cNvSpPr>
              <a:spLocks noChangeShapeType="1"/>
            </p:cNvSpPr>
            <p:nvPr/>
          </p:nvSpPr>
          <p:spPr bwMode="auto">
            <a:xfrm flipH="1">
              <a:off x="3388847" y="2456545"/>
              <a:ext cx="180975" cy="0"/>
            </a:xfrm>
            <a:prstGeom prst="line">
              <a:avLst/>
            </a:prstGeom>
            <a:noFill/>
            <a:ln w="25400" cap="rnd">
              <a:solidFill>
                <a:schemeClr val="accent2"/>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sp>
          <p:nvSpPr>
            <p:cNvPr id="63" name="Line 84"/>
            <p:cNvSpPr>
              <a:spLocks noChangeShapeType="1"/>
            </p:cNvSpPr>
            <p:nvPr/>
          </p:nvSpPr>
          <p:spPr bwMode="auto">
            <a:xfrm>
              <a:off x="3543239" y="2458729"/>
              <a:ext cx="4989574" cy="0"/>
            </a:xfrm>
            <a:prstGeom prst="line">
              <a:avLst/>
            </a:prstGeom>
            <a:noFill/>
            <a:ln w="3175" cap="flat">
              <a:solidFill>
                <a:schemeClr val="accent2"/>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grpSp>
      <p:sp>
        <p:nvSpPr>
          <p:cNvPr id="64" name="Freeform 632"/>
          <p:cNvSpPr>
            <a:spLocks noEditPoints="1"/>
          </p:cNvSpPr>
          <p:nvPr/>
        </p:nvSpPr>
        <p:spPr bwMode="auto">
          <a:xfrm>
            <a:off x="6343967" y="2407920"/>
            <a:ext cx="352425" cy="514350"/>
          </a:xfrm>
          <a:custGeom>
            <a:avLst/>
            <a:gdLst>
              <a:gd name="T0" fmla="*/ 55 w 111"/>
              <a:gd name="T1" fmla="*/ 0 h 162"/>
              <a:gd name="T2" fmla="*/ 0 w 111"/>
              <a:gd name="T3" fmla="*/ 56 h 162"/>
              <a:gd name="T4" fmla="*/ 27 w 111"/>
              <a:gd name="T5" fmla="*/ 103 h 162"/>
              <a:gd name="T6" fmla="*/ 29 w 111"/>
              <a:gd name="T7" fmla="*/ 117 h 162"/>
              <a:gd name="T8" fmla="*/ 55 w 111"/>
              <a:gd name="T9" fmla="*/ 123 h 162"/>
              <a:gd name="T10" fmla="*/ 82 w 111"/>
              <a:gd name="T11" fmla="*/ 117 h 162"/>
              <a:gd name="T12" fmla="*/ 84 w 111"/>
              <a:gd name="T13" fmla="*/ 103 h 162"/>
              <a:gd name="T14" fmla="*/ 111 w 111"/>
              <a:gd name="T15" fmla="*/ 56 h 162"/>
              <a:gd name="T16" fmla="*/ 55 w 111"/>
              <a:gd name="T17" fmla="*/ 0 h 162"/>
              <a:gd name="T18" fmla="*/ 76 w 111"/>
              <a:gd name="T19" fmla="*/ 97 h 162"/>
              <a:gd name="T20" fmla="*/ 75 w 111"/>
              <a:gd name="T21" fmla="*/ 110 h 162"/>
              <a:gd name="T22" fmla="*/ 55 w 111"/>
              <a:gd name="T23" fmla="*/ 113 h 162"/>
              <a:gd name="T24" fmla="*/ 36 w 111"/>
              <a:gd name="T25" fmla="*/ 110 h 162"/>
              <a:gd name="T26" fmla="*/ 35 w 111"/>
              <a:gd name="T27" fmla="*/ 97 h 162"/>
              <a:gd name="T28" fmla="*/ 9 w 111"/>
              <a:gd name="T29" fmla="*/ 56 h 162"/>
              <a:gd name="T30" fmla="*/ 55 w 111"/>
              <a:gd name="T31" fmla="*/ 10 h 162"/>
              <a:gd name="T32" fmla="*/ 101 w 111"/>
              <a:gd name="T33" fmla="*/ 56 h 162"/>
              <a:gd name="T34" fmla="*/ 76 w 111"/>
              <a:gd name="T35" fmla="*/ 97 h 162"/>
              <a:gd name="T36" fmla="*/ 30 w 111"/>
              <a:gd name="T37" fmla="*/ 125 h 162"/>
              <a:gd name="T38" fmla="*/ 31 w 111"/>
              <a:gd name="T39" fmla="*/ 133 h 162"/>
              <a:gd name="T40" fmla="*/ 55 w 111"/>
              <a:gd name="T41" fmla="*/ 138 h 162"/>
              <a:gd name="T42" fmla="*/ 80 w 111"/>
              <a:gd name="T43" fmla="*/ 133 h 162"/>
              <a:gd name="T44" fmla="*/ 81 w 111"/>
              <a:gd name="T45" fmla="*/ 125 h 162"/>
              <a:gd name="T46" fmla="*/ 55 w 111"/>
              <a:gd name="T47" fmla="*/ 129 h 162"/>
              <a:gd name="T48" fmla="*/ 30 w 111"/>
              <a:gd name="T49" fmla="*/ 125 h 162"/>
              <a:gd name="T50" fmla="*/ 55 w 111"/>
              <a:gd name="T51" fmla="*/ 23 h 162"/>
              <a:gd name="T52" fmla="*/ 58 w 111"/>
              <a:gd name="T53" fmla="*/ 20 h 162"/>
              <a:gd name="T54" fmla="*/ 55 w 111"/>
              <a:gd name="T55" fmla="*/ 17 h 162"/>
              <a:gd name="T56" fmla="*/ 17 w 111"/>
              <a:gd name="T57" fmla="*/ 56 h 162"/>
              <a:gd name="T58" fmla="*/ 20 w 111"/>
              <a:gd name="T59" fmla="*/ 59 h 162"/>
              <a:gd name="T60" fmla="*/ 23 w 111"/>
              <a:gd name="T61" fmla="*/ 56 h 162"/>
              <a:gd name="T62" fmla="*/ 55 w 111"/>
              <a:gd name="T63" fmla="*/ 23 h 162"/>
              <a:gd name="T64" fmla="*/ 32 w 111"/>
              <a:gd name="T65" fmla="*/ 140 h 162"/>
              <a:gd name="T66" fmla="*/ 33 w 111"/>
              <a:gd name="T67" fmla="*/ 149 h 162"/>
              <a:gd name="T68" fmla="*/ 41 w 111"/>
              <a:gd name="T69" fmla="*/ 153 h 162"/>
              <a:gd name="T70" fmla="*/ 41 w 111"/>
              <a:gd name="T71" fmla="*/ 158 h 162"/>
              <a:gd name="T72" fmla="*/ 55 w 111"/>
              <a:gd name="T73" fmla="*/ 162 h 162"/>
              <a:gd name="T74" fmla="*/ 70 w 111"/>
              <a:gd name="T75" fmla="*/ 158 h 162"/>
              <a:gd name="T76" fmla="*/ 70 w 111"/>
              <a:gd name="T77" fmla="*/ 153 h 162"/>
              <a:gd name="T78" fmla="*/ 78 w 111"/>
              <a:gd name="T79" fmla="*/ 149 h 162"/>
              <a:gd name="T80" fmla="*/ 79 w 111"/>
              <a:gd name="T81" fmla="*/ 140 h 162"/>
              <a:gd name="T82" fmla="*/ 55 w 111"/>
              <a:gd name="T83" fmla="*/ 144 h 162"/>
              <a:gd name="T84" fmla="*/ 32 w 111"/>
              <a:gd name="T85" fmla="*/ 140 h 162"/>
              <a:gd name="T86" fmla="*/ 68 w 111"/>
              <a:gd name="T87" fmla="*/ 76 h 162"/>
              <a:gd name="T88" fmla="*/ 55 w 111"/>
              <a:gd name="T89" fmla="*/ 54 h 162"/>
              <a:gd name="T90" fmla="*/ 43 w 111"/>
              <a:gd name="T91" fmla="*/ 76 h 162"/>
              <a:gd name="T92" fmla="*/ 38 w 111"/>
              <a:gd name="T93" fmla="*/ 65 h 162"/>
              <a:gd name="T94" fmla="*/ 30 w 111"/>
              <a:gd name="T95" fmla="*/ 69 h 162"/>
              <a:gd name="T96" fmla="*/ 42 w 111"/>
              <a:gd name="T97" fmla="*/ 96 h 162"/>
              <a:gd name="T98" fmla="*/ 55 w 111"/>
              <a:gd name="T99" fmla="*/ 72 h 162"/>
              <a:gd name="T100" fmla="*/ 68 w 111"/>
              <a:gd name="T101" fmla="*/ 96 h 162"/>
              <a:gd name="T102" fmla="*/ 81 w 111"/>
              <a:gd name="T103" fmla="*/ 69 h 162"/>
              <a:gd name="T104" fmla="*/ 73 w 111"/>
              <a:gd name="T105" fmla="*/ 65 h 162"/>
              <a:gd name="T106" fmla="*/ 68 w 111"/>
              <a:gd name="T107" fmla="*/ 7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 h="162">
                <a:moveTo>
                  <a:pt x="55" y="0"/>
                </a:moveTo>
                <a:cubicBezTo>
                  <a:pt x="25" y="0"/>
                  <a:pt x="0" y="25"/>
                  <a:pt x="0" y="56"/>
                </a:cubicBezTo>
                <a:cubicBezTo>
                  <a:pt x="0" y="76"/>
                  <a:pt x="10" y="94"/>
                  <a:pt x="27" y="103"/>
                </a:cubicBezTo>
                <a:cubicBezTo>
                  <a:pt x="29" y="117"/>
                  <a:pt x="29" y="117"/>
                  <a:pt x="29" y="117"/>
                </a:cubicBezTo>
                <a:cubicBezTo>
                  <a:pt x="36" y="121"/>
                  <a:pt x="46" y="123"/>
                  <a:pt x="55" y="123"/>
                </a:cubicBezTo>
                <a:cubicBezTo>
                  <a:pt x="65" y="123"/>
                  <a:pt x="74" y="121"/>
                  <a:pt x="82" y="117"/>
                </a:cubicBezTo>
                <a:cubicBezTo>
                  <a:pt x="84" y="103"/>
                  <a:pt x="84" y="103"/>
                  <a:pt x="84" y="103"/>
                </a:cubicBezTo>
                <a:cubicBezTo>
                  <a:pt x="100" y="94"/>
                  <a:pt x="111" y="76"/>
                  <a:pt x="111" y="56"/>
                </a:cubicBezTo>
                <a:cubicBezTo>
                  <a:pt x="111" y="25"/>
                  <a:pt x="86" y="0"/>
                  <a:pt x="55" y="0"/>
                </a:cubicBezTo>
                <a:close/>
                <a:moveTo>
                  <a:pt x="76" y="97"/>
                </a:moveTo>
                <a:cubicBezTo>
                  <a:pt x="75" y="110"/>
                  <a:pt x="75" y="110"/>
                  <a:pt x="75" y="110"/>
                </a:cubicBezTo>
                <a:cubicBezTo>
                  <a:pt x="75" y="110"/>
                  <a:pt x="70" y="113"/>
                  <a:pt x="55" y="113"/>
                </a:cubicBezTo>
                <a:cubicBezTo>
                  <a:pt x="41" y="113"/>
                  <a:pt x="36" y="110"/>
                  <a:pt x="36" y="110"/>
                </a:cubicBezTo>
                <a:cubicBezTo>
                  <a:pt x="35" y="97"/>
                  <a:pt x="35" y="97"/>
                  <a:pt x="35" y="97"/>
                </a:cubicBezTo>
                <a:cubicBezTo>
                  <a:pt x="20" y="89"/>
                  <a:pt x="9" y="74"/>
                  <a:pt x="9" y="56"/>
                </a:cubicBezTo>
                <a:cubicBezTo>
                  <a:pt x="9" y="30"/>
                  <a:pt x="30" y="10"/>
                  <a:pt x="55" y="10"/>
                </a:cubicBezTo>
                <a:cubicBezTo>
                  <a:pt x="81" y="10"/>
                  <a:pt x="101" y="30"/>
                  <a:pt x="101" y="56"/>
                </a:cubicBezTo>
                <a:cubicBezTo>
                  <a:pt x="101" y="74"/>
                  <a:pt x="91" y="89"/>
                  <a:pt x="76" y="97"/>
                </a:cubicBezTo>
                <a:close/>
                <a:moveTo>
                  <a:pt x="30" y="125"/>
                </a:moveTo>
                <a:cubicBezTo>
                  <a:pt x="31" y="133"/>
                  <a:pt x="31" y="133"/>
                  <a:pt x="31" y="133"/>
                </a:cubicBezTo>
                <a:cubicBezTo>
                  <a:pt x="38" y="136"/>
                  <a:pt x="46" y="138"/>
                  <a:pt x="55" y="138"/>
                </a:cubicBezTo>
                <a:cubicBezTo>
                  <a:pt x="64" y="138"/>
                  <a:pt x="73" y="136"/>
                  <a:pt x="80" y="133"/>
                </a:cubicBezTo>
                <a:cubicBezTo>
                  <a:pt x="81" y="125"/>
                  <a:pt x="81" y="125"/>
                  <a:pt x="81" y="125"/>
                </a:cubicBezTo>
                <a:cubicBezTo>
                  <a:pt x="73" y="128"/>
                  <a:pt x="65" y="129"/>
                  <a:pt x="55" y="129"/>
                </a:cubicBezTo>
                <a:cubicBezTo>
                  <a:pt x="46" y="129"/>
                  <a:pt x="37" y="128"/>
                  <a:pt x="30" y="125"/>
                </a:cubicBezTo>
                <a:close/>
                <a:moveTo>
                  <a:pt x="55" y="23"/>
                </a:moveTo>
                <a:cubicBezTo>
                  <a:pt x="57" y="23"/>
                  <a:pt x="58" y="22"/>
                  <a:pt x="58" y="20"/>
                </a:cubicBezTo>
                <a:cubicBezTo>
                  <a:pt x="58" y="18"/>
                  <a:pt x="57" y="17"/>
                  <a:pt x="55" y="17"/>
                </a:cubicBezTo>
                <a:cubicBezTo>
                  <a:pt x="34" y="17"/>
                  <a:pt x="17" y="34"/>
                  <a:pt x="17" y="56"/>
                </a:cubicBezTo>
                <a:cubicBezTo>
                  <a:pt x="17" y="57"/>
                  <a:pt x="18" y="59"/>
                  <a:pt x="20" y="59"/>
                </a:cubicBezTo>
                <a:cubicBezTo>
                  <a:pt x="21" y="59"/>
                  <a:pt x="23" y="57"/>
                  <a:pt x="23" y="56"/>
                </a:cubicBezTo>
                <a:cubicBezTo>
                  <a:pt x="23" y="38"/>
                  <a:pt x="37" y="23"/>
                  <a:pt x="55" y="23"/>
                </a:cubicBezTo>
                <a:close/>
                <a:moveTo>
                  <a:pt x="32" y="140"/>
                </a:moveTo>
                <a:cubicBezTo>
                  <a:pt x="33" y="149"/>
                  <a:pt x="33" y="149"/>
                  <a:pt x="33" y="149"/>
                </a:cubicBezTo>
                <a:cubicBezTo>
                  <a:pt x="33" y="149"/>
                  <a:pt x="35" y="151"/>
                  <a:pt x="41" y="153"/>
                </a:cubicBezTo>
                <a:cubicBezTo>
                  <a:pt x="41" y="158"/>
                  <a:pt x="41" y="158"/>
                  <a:pt x="41" y="158"/>
                </a:cubicBezTo>
                <a:cubicBezTo>
                  <a:pt x="41" y="158"/>
                  <a:pt x="44" y="162"/>
                  <a:pt x="55" y="162"/>
                </a:cubicBezTo>
                <a:cubicBezTo>
                  <a:pt x="66" y="162"/>
                  <a:pt x="70" y="158"/>
                  <a:pt x="70" y="158"/>
                </a:cubicBezTo>
                <a:cubicBezTo>
                  <a:pt x="70" y="153"/>
                  <a:pt x="70" y="153"/>
                  <a:pt x="70" y="153"/>
                </a:cubicBezTo>
                <a:cubicBezTo>
                  <a:pt x="76" y="151"/>
                  <a:pt x="78" y="149"/>
                  <a:pt x="78" y="149"/>
                </a:cubicBezTo>
                <a:cubicBezTo>
                  <a:pt x="79" y="140"/>
                  <a:pt x="79" y="140"/>
                  <a:pt x="79" y="140"/>
                </a:cubicBezTo>
                <a:cubicBezTo>
                  <a:pt x="72" y="143"/>
                  <a:pt x="64" y="144"/>
                  <a:pt x="55" y="144"/>
                </a:cubicBezTo>
                <a:cubicBezTo>
                  <a:pt x="47" y="144"/>
                  <a:pt x="39" y="143"/>
                  <a:pt x="32" y="140"/>
                </a:cubicBezTo>
                <a:close/>
                <a:moveTo>
                  <a:pt x="68" y="76"/>
                </a:moveTo>
                <a:cubicBezTo>
                  <a:pt x="55" y="54"/>
                  <a:pt x="55" y="54"/>
                  <a:pt x="55" y="54"/>
                </a:cubicBezTo>
                <a:cubicBezTo>
                  <a:pt x="43" y="76"/>
                  <a:pt x="43" y="76"/>
                  <a:pt x="43" y="76"/>
                </a:cubicBezTo>
                <a:cubicBezTo>
                  <a:pt x="38" y="65"/>
                  <a:pt x="38" y="65"/>
                  <a:pt x="38" y="65"/>
                </a:cubicBezTo>
                <a:cubicBezTo>
                  <a:pt x="30" y="69"/>
                  <a:pt x="30" y="69"/>
                  <a:pt x="30" y="69"/>
                </a:cubicBezTo>
                <a:cubicBezTo>
                  <a:pt x="42" y="96"/>
                  <a:pt x="42" y="96"/>
                  <a:pt x="42" y="96"/>
                </a:cubicBezTo>
                <a:cubicBezTo>
                  <a:pt x="55" y="72"/>
                  <a:pt x="55" y="72"/>
                  <a:pt x="55" y="72"/>
                </a:cubicBezTo>
                <a:cubicBezTo>
                  <a:pt x="68" y="96"/>
                  <a:pt x="68" y="96"/>
                  <a:pt x="68" y="96"/>
                </a:cubicBezTo>
                <a:cubicBezTo>
                  <a:pt x="81" y="69"/>
                  <a:pt x="81" y="69"/>
                  <a:pt x="81" y="69"/>
                </a:cubicBezTo>
                <a:cubicBezTo>
                  <a:pt x="73" y="65"/>
                  <a:pt x="73" y="65"/>
                  <a:pt x="73" y="65"/>
                </a:cubicBezTo>
                <a:lnTo>
                  <a:pt x="68" y="76"/>
                </a:lnTo>
                <a:close/>
              </a:path>
            </a:pathLst>
          </a:custGeom>
          <a:solidFill>
            <a:schemeClr val="accent2"/>
          </a:solidFill>
          <a:ln>
            <a:noFill/>
          </a:ln>
        </p:spPr>
        <p:txBody>
          <a:bodyPr vert="horz" wrap="square" lIns="91440" tIns="45720" rIns="91440" bIns="45720" numCol="1" anchor="t" anchorCtr="0" compatLnSpc="1"/>
          <a:lstStyle/>
          <a:p>
            <a:endParaRPr lang="en-US"/>
          </a:p>
        </p:txBody>
      </p:sp>
      <p:grpSp>
        <p:nvGrpSpPr>
          <p:cNvPr id="65" name="Group 18"/>
          <p:cNvGrpSpPr/>
          <p:nvPr/>
        </p:nvGrpSpPr>
        <p:grpSpPr>
          <a:xfrm flipH="1">
            <a:off x="2567620" y="4851400"/>
            <a:ext cx="3556000" cy="276860"/>
            <a:chOff x="3388847" y="2181636"/>
            <a:chExt cx="5709292" cy="277093"/>
          </a:xfrm>
        </p:grpSpPr>
        <p:sp>
          <p:nvSpPr>
            <p:cNvPr id="66" name="TextBox 20"/>
            <p:cNvSpPr txBox="1"/>
            <p:nvPr/>
          </p:nvSpPr>
          <p:spPr>
            <a:xfrm>
              <a:off x="4769272" y="2181636"/>
              <a:ext cx="4328867" cy="277093"/>
            </a:xfrm>
            <a:prstGeom prst="rect">
              <a:avLst/>
            </a:prstGeom>
            <a:noFill/>
          </p:spPr>
          <p:txBody>
            <a:bodyPr wrap="square" lIns="0" tIns="0" rIns="0" bIns="0" rtlCol="0">
              <a:spAutoFit/>
            </a:bodyPr>
            <a:lstStyle/>
            <a:p>
              <a:pPr algn="r"/>
              <a:r>
                <a:rPr lang="en-US" sz="1800" b="1" dirty="0">
                  <a:solidFill>
                    <a:schemeClr val="bg1"/>
                  </a:solidFill>
                </a:rPr>
                <a:t>1.11 电路中电位的计算</a:t>
              </a:r>
            </a:p>
          </p:txBody>
        </p:sp>
        <p:sp>
          <p:nvSpPr>
            <p:cNvPr id="67" name="Line 23"/>
            <p:cNvSpPr>
              <a:spLocks noChangeShapeType="1"/>
            </p:cNvSpPr>
            <p:nvPr/>
          </p:nvSpPr>
          <p:spPr bwMode="auto">
            <a:xfrm flipH="1">
              <a:off x="3388847" y="2456545"/>
              <a:ext cx="180975" cy="0"/>
            </a:xfrm>
            <a:prstGeom prst="line">
              <a:avLst/>
            </a:prstGeom>
            <a:noFill/>
            <a:ln w="25400" cap="rnd">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sp>
          <p:nvSpPr>
            <p:cNvPr id="68" name="Line 84"/>
            <p:cNvSpPr>
              <a:spLocks noChangeShapeType="1"/>
            </p:cNvSpPr>
            <p:nvPr/>
          </p:nvSpPr>
          <p:spPr bwMode="auto">
            <a:xfrm>
              <a:off x="3543239" y="2458729"/>
              <a:ext cx="4989574" cy="0"/>
            </a:xfrm>
            <a:prstGeom prst="line">
              <a:avLst/>
            </a:prstGeom>
            <a:noFill/>
            <a:ln w="3175" cap="flat">
              <a:solidFill>
                <a:schemeClr val="accent3"/>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grpSp>
      <p:sp>
        <p:nvSpPr>
          <p:cNvPr id="69" name="Freeform 630"/>
          <p:cNvSpPr>
            <a:spLocks noEditPoints="1"/>
          </p:cNvSpPr>
          <p:nvPr/>
        </p:nvSpPr>
        <p:spPr bwMode="auto">
          <a:xfrm>
            <a:off x="6368097" y="4786630"/>
            <a:ext cx="447675" cy="463550"/>
          </a:xfrm>
          <a:custGeom>
            <a:avLst/>
            <a:gdLst>
              <a:gd name="T0" fmla="*/ 118 w 141"/>
              <a:gd name="T1" fmla="*/ 93 h 146"/>
              <a:gd name="T2" fmla="*/ 119 w 141"/>
              <a:gd name="T3" fmla="*/ 93 h 146"/>
              <a:gd name="T4" fmla="*/ 119 w 141"/>
              <a:gd name="T5" fmla="*/ 92 h 146"/>
              <a:gd name="T6" fmla="*/ 98 w 141"/>
              <a:gd name="T7" fmla="*/ 79 h 146"/>
              <a:gd name="T8" fmla="*/ 83 w 141"/>
              <a:gd name="T9" fmla="*/ 70 h 146"/>
              <a:gd name="T10" fmla="*/ 77 w 141"/>
              <a:gd name="T11" fmla="*/ 66 h 146"/>
              <a:gd name="T12" fmla="*/ 76 w 141"/>
              <a:gd name="T13" fmla="*/ 60 h 146"/>
              <a:gd name="T14" fmla="*/ 81 w 141"/>
              <a:gd name="T15" fmla="*/ 48 h 146"/>
              <a:gd name="T16" fmla="*/ 86 w 141"/>
              <a:gd name="T17" fmla="*/ 38 h 146"/>
              <a:gd name="T18" fmla="*/ 84 w 141"/>
              <a:gd name="T19" fmla="*/ 35 h 146"/>
              <a:gd name="T20" fmla="*/ 81 w 141"/>
              <a:gd name="T21" fmla="*/ 12 h 146"/>
              <a:gd name="T22" fmla="*/ 67 w 141"/>
              <a:gd name="T23" fmla="*/ 3 h 146"/>
              <a:gd name="T24" fmla="*/ 61 w 141"/>
              <a:gd name="T25" fmla="*/ 2 h 146"/>
              <a:gd name="T26" fmla="*/ 54 w 141"/>
              <a:gd name="T27" fmla="*/ 0 h 146"/>
              <a:gd name="T28" fmla="*/ 56 w 141"/>
              <a:gd name="T29" fmla="*/ 3 h 146"/>
              <a:gd name="T30" fmla="*/ 41 w 141"/>
              <a:gd name="T31" fmla="*/ 12 h 146"/>
              <a:gd name="T32" fmla="*/ 38 w 141"/>
              <a:gd name="T33" fmla="*/ 35 h 146"/>
              <a:gd name="T34" fmla="*/ 37 w 141"/>
              <a:gd name="T35" fmla="*/ 38 h 146"/>
              <a:gd name="T36" fmla="*/ 41 w 141"/>
              <a:gd name="T37" fmla="*/ 48 h 146"/>
              <a:gd name="T38" fmla="*/ 46 w 141"/>
              <a:gd name="T39" fmla="*/ 60 h 146"/>
              <a:gd name="T40" fmla="*/ 45 w 141"/>
              <a:gd name="T41" fmla="*/ 66 h 146"/>
              <a:gd name="T42" fmla="*/ 40 w 141"/>
              <a:gd name="T43" fmla="*/ 70 h 146"/>
              <a:gd name="T44" fmla="*/ 24 w 141"/>
              <a:gd name="T45" fmla="*/ 79 h 146"/>
              <a:gd name="T46" fmla="*/ 3 w 141"/>
              <a:gd name="T47" fmla="*/ 92 h 146"/>
              <a:gd name="T48" fmla="*/ 0 w 141"/>
              <a:gd name="T49" fmla="*/ 124 h 146"/>
              <a:gd name="T50" fmla="*/ 0 w 141"/>
              <a:gd name="T51" fmla="*/ 127 h 146"/>
              <a:gd name="T52" fmla="*/ 0 w 141"/>
              <a:gd name="T53" fmla="*/ 127 h 146"/>
              <a:gd name="T54" fmla="*/ 61 w 141"/>
              <a:gd name="T55" fmla="*/ 143 h 146"/>
              <a:gd name="T56" fmla="*/ 92 w 141"/>
              <a:gd name="T57" fmla="*/ 140 h 146"/>
              <a:gd name="T58" fmla="*/ 88 w 141"/>
              <a:gd name="T59" fmla="*/ 123 h 146"/>
              <a:gd name="T60" fmla="*/ 118 w 141"/>
              <a:gd name="T61" fmla="*/ 93 h 146"/>
              <a:gd name="T62" fmla="*/ 121 w 141"/>
              <a:gd name="T63" fmla="*/ 101 h 146"/>
              <a:gd name="T64" fmla="*/ 118 w 141"/>
              <a:gd name="T65" fmla="*/ 101 h 146"/>
              <a:gd name="T66" fmla="*/ 96 w 141"/>
              <a:gd name="T67" fmla="*/ 123 h 146"/>
              <a:gd name="T68" fmla="*/ 101 w 141"/>
              <a:gd name="T69" fmla="*/ 137 h 146"/>
              <a:gd name="T70" fmla="*/ 118 w 141"/>
              <a:gd name="T71" fmla="*/ 146 h 146"/>
              <a:gd name="T72" fmla="*/ 141 w 141"/>
              <a:gd name="T73" fmla="*/ 123 h 146"/>
              <a:gd name="T74" fmla="*/ 121 w 141"/>
              <a:gd name="T75" fmla="*/ 101 h 146"/>
              <a:gd name="T76" fmla="*/ 133 w 141"/>
              <a:gd name="T77" fmla="*/ 126 h 146"/>
              <a:gd name="T78" fmla="*/ 121 w 141"/>
              <a:gd name="T79" fmla="*/ 126 h 146"/>
              <a:gd name="T80" fmla="*/ 121 w 141"/>
              <a:gd name="T81" fmla="*/ 138 h 146"/>
              <a:gd name="T82" fmla="*/ 116 w 141"/>
              <a:gd name="T83" fmla="*/ 138 h 146"/>
              <a:gd name="T84" fmla="*/ 116 w 141"/>
              <a:gd name="T85" fmla="*/ 126 h 146"/>
              <a:gd name="T86" fmla="*/ 104 w 141"/>
              <a:gd name="T87" fmla="*/ 126 h 146"/>
              <a:gd name="T88" fmla="*/ 104 w 141"/>
              <a:gd name="T89" fmla="*/ 121 h 146"/>
              <a:gd name="T90" fmla="*/ 116 w 141"/>
              <a:gd name="T91" fmla="*/ 121 h 146"/>
              <a:gd name="T92" fmla="*/ 116 w 141"/>
              <a:gd name="T93" fmla="*/ 109 h 146"/>
              <a:gd name="T94" fmla="*/ 121 w 141"/>
              <a:gd name="T95" fmla="*/ 109 h 146"/>
              <a:gd name="T96" fmla="*/ 121 w 141"/>
              <a:gd name="T97" fmla="*/ 121 h 146"/>
              <a:gd name="T98" fmla="*/ 133 w 141"/>
              <a:gd name="T99" fmla="*/ 121 h 146"/>
              <a:gd name="T100" fmla="*/ 133 w 141"/>
              <a:gd name="T101" fmla="*/ 1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1" h="146">
                <a:moveTo>
                  <a:pt x="118" y="93"/>
                </a:moveTo>
                <a:cubicBezTo>
                  <a:pt x="119" y="93"/>
                  <a:pt x="119" y="93"/>
                  <a:pt x="119" y="93"/>
                </a:cubicBezTo>
                <a:cubicBezTo>
                  <a:pt x="119" y="92"/>
                  <a:pt x="119" y="92"/>
                  <a:pt x="119" y="92"/>
                </a:cubicBezTo>
                <a:cubicBezTo>
                  <a:pt x="114" y="80"/>
                  <a:pt x="102" y="80"/>
                  <a:pt x="98" y="79"/>
                </a:cubicBezTo>
                <a:cubicBezTo>
                  <a:pt x="88" y="76"/>
                  <a:pt x="85" y="75"/>
                  <a:pt x="83" y="70"/>
                </a:cubicBezTo>
                <a:cubicBezTo>
                  <a:pt x="80" y="66"/>
                  <a:pt x="77" y="66"/>
                  <a:pt x="77" y="66"/>
                </a:cubicBezTo>
                <a:cubicBezTo>
                  <a:pt x="77" y="64"/>
                  <a:pt x="76" y="62"/>
                  <a:pt x="76" y="60"/>
                </a:cubicBezTo>
                <a:cubicBezTo>
                  <a:pt x="80" y="54"/>
                  <a:pt x="81" y="48"/>
                  <a:pt x="81" y="48"/>
                </a:cubicBezTo>
                <a:cubicBezTo>
                  <a:pt x="85" y="47"/>
                  <a:pt x="86" y="40"/>
                  <a:pt x="86" y="38"/>
                </a:cubicBezTo>
                <a:cubicBezTo>
                  <a:pt x="85" y="35"/>
                  <a:pt x="84" y="35"/>
                  <a:pt x="84" y="35"/>
                </a:cubicBezTo>
                <a:cubicBezTo>
                  <a:pt x="84" y="35"/>
                  <a:pt x="86" y="21"/>
                  <a:pt x="81" y="12"/>
                </a:cubicBezTo>
                <a:cubicBezTo>
                  <a:pt x="76" y="4"/>
                  <a:pt x="67" y="3"/>
                  <a:pt x="67" y="3"/>
                </a:cubicBezTo>
                <a:cubicBezTo>
                  <a:pt x="61" y="2"/>
                  <a:pt x="61" y="2"/>
                  <a:pt x="61" y="2"/>
                </a:cubicBezTo>
                <a:cubicBezTo>
                  <a:pt x="61" y="2"/>
                  <a:pt x="56" y="2"/>
                  <a:pt x="54" y="0"/>
                </a:cubicBezTo>
                <a:cubicBezTo>
                  <a:pt x="54" y="0"/>
                  <a:pt x="55" y="3"/>
                  <a:pt x="56" y="3"/>
                </a:cubicBezTo>
                <a:cubicBezTo>
                  <a:pt x="56" y="3"/>
                  <a:pt x="47" y="4"/>
                  <a:pt x="41" y="12"/>
                </a:cubicBezTo>
                <a:cubicBezTo>
                  <a:pt x="36" y="21"/>
                  <a:pt x="38" y="35"/>
                  <a:pt x="38" y="35"/>
                </a:cubicBezTo>
                <a:cubicBezTo>
                  <a:pt x="38" y="35"/>
                  <a:pt x="37" y="35"/>
                  <a:pt x="37" y="38"/>
                </a:cubicBezTo>
                <a:cubicBezTo>
                  <a:pt x="36" y="40"/>
                  <a:pt x="38" y="47"/>
                  <a:pt x="41" y="48"/>
                </a:cubicBezTo>
                <a:cubicBezTo>
                  <a:pt x="41" y="48"/>
                  <a:pt x="42" y="54"/>
                  <a:pt x="46" y="60"/>
                </a:cubicBezTo>
                <a:cubicBezTo>
                  <a:pt x="46" y="62"/>
                  <a:pt x="46" y="64"/>
                  <a:pt x="45" y="66"/>
                </a:cubicBezTo>
                <a:cubicBezTo>
                  <a:pt x="45" y="66"/>
                  <a:pt x="42" y="66"/>
                  <a:pt x="40" y="70"/>
                </a:cubicBezTo>
                <a:cubicBezTo>
                  <a:pt x="37" y="75"/>
                  <a:pt x="34" y="76"/>
                  <a:pt x="24" y="79"/>
                </a:cubicBezTo>
                <a:cubicBezTo>
                  <a:pt x="21" y="80"/>
                  <a:pt x="8" y="80"/>
                  <a:pt x="3" y="92"/>
                </a:cubicBezTo>
                <a:cubicBezTo>
                  <a:pt x="1" y="98"/>
                  <a:pt x="0" y="112"/>
                  <a:pt x="0" y="124"/>
                </a:cubicBezTo>
                <a:cubicBezTo>
                  <a:pt x="0" y="125"/>
                  <a:pt x="0" y="126"/>
                  <a:pt x="0" y="127"/>
                </a:cubicBezTo>
                <a:cubicBezTo>
                  <a:pt x="0" y="127"/>
                  <a:pt x="0" y="127"/>
                  <a:pt x="0" y="127"/>
                </a:cubicBezTo>
                <a:cubicBezTo>
                  <a:pt x="11" y="135"/>
                  <a:pt x="31" y="143"/>
                  <a:pt x="61" y="143"/>
                </a:cubicBezTo>
                <a:cubicBezTo>
                  <a:pt x="73" y="143"/>
                  <a:pt x="83" y="142"/>
                  <a:pt x="92" y="140"/>
                </a:cubicBezTo>
                <a:cubicBezTo>
                  <a:pt x="89" y="135"/>
                  <a:pt x="88" y="129"/>
                  <a:pt x="88" y="123"/>
                </a:cubicBezTo>
                <a:cubicBezTo>
                  <a:pt x="88" y="106"/>
                  <a:pt x="101" y="93"/>
                  <a:pt x="118" y="93"/>
                </a:cubicBezTo>
                <a:close/>
                <a:moveTo>
                  <a:pt x="121" y="101"/>
                </a:moveTo>
                <a:cubicBezTo>
                  <a:pt x="120" y="101"/>
                  <a:pt x="119" y="101"/>
                  <a:pt x="118" y="101"/>
                </a:cubicBezTo>
                <a:cubicBezTo>
                  <a:pt x="106" y="101"/>
                  <a:pt x="96" y="111"/>
                  <a:pt x="96" y="123"/>
                </a:cubicBezTo>
                <a:cubicBezTo>
                  <a:pt x="96" y="129"/>
                  <a:pt x="98" y="133"/>
                  <a:pt x="101" y="137"/>
                </a:cubicBezTo>
                <a:cubicBezTo>
                  <a:pt x="105" y="143"/>
                  <a:pt x="111" y="146"/>
                  <a:pt x="118" y="146"/>
                </a:cubicBezTo>
                <a:cubicBezTo>
                  <a:pt x="131" y="146"/>
                  <a:pt x="141" y="136"/>
                  <a:pt x="141" y="123"/>
                </a:cubicBezTo>
                <a:cubicBezTo>
                  <a:pt x="141" y="112"/>
                  <a:pt x="132" y="102"/>
                  <a:pt x="121" y="101"/>
                </a:cubicBezTo>
                <a:close/>
                <a:moveTo>
                  <a:pt x="133" y="126"/>
                </a:moveTo>
                <a:cubicBezTo>
                  <a:pt x="121" y="126"/>
                  <a:pt x="121" y="126"/>
                  <a:pt x="121" y="126"/>
                </a:cubicBezTo>
                <a:cubicBezTo>
                  <a:pt x="121" y="138"/>
                  <a:pt x="121" y="138"/>
                  <a:pt x="121" y="138"/>
                </a:cubicBezTo>
                <a:cubicBezTo>
                  <a:pt x="116" y="138"/>
                  <a:pt x="116" y="138"/>
                  <a:pt x="116" y="138"/>
                </a:cubicBezTo>
                <a:cubicBezTo>
                  <a:pt x="116" y="126"/>
                  <a:pt x="116" y="126"/>
                  <a:pt x="116" y="126"/>
                </a:cubicBezTo>
                <a:cubicBezTo>
                  <a:pt x="104" y="126"/>
                  <a:pt x="104" y="126"/>
                  <a:pt x="104" y="126"/>
                </a:cubicBezTo>
                <a:cubicBezTo>
                  <a:pt x="104" y="121"/>
                  <a:pt x="104" y="121"/>
                  <a:pt x="104" y="121"/>
                </a:cubicBezTo>
                <a:cubicBezTo>
                  <a:pt x="116" y="121"/>
                  <a:pt x="116" y="121"/>
                  <a:pt x="116" y="121"/>
                </a:cubicBezTo>
                <a:cubicBezTo>
                  <a:pt x="116" y="109"/>
                  <a:pt x="116" y="109"/>
                  <a:pt x="116" y="109"/>
                </a:cubicBezTo>
                <a:cubicBezTo>
                  <a:pt x="121" y="109"/>
                  <a:pt x="121" y="109"/>
                  <a:pt x="121" y="109"/>
                </a:cubicBezTo>
                <a:cubicBezTo>
                  <a:pt x="121" y="121"/>
                  <a:pt x="121" y="121"/>
                  <a:pt x="121" y="121"/>
                </a:cubicBezTo>
                <a:cubicBezTo>
                  <a:pt x="133" y="121"/>
                  <a:pt x="133" y="121"/>
                  <a:pt x="133" y="121"/>
                </a:cubicBezTo>
                <a:lnTo>
                  <a:pt x="133" y="126"/>
                </a:lnTo>
                <a:close/>
              </a:path>
            </a:pathLst>
          </a:custGeom>
          <a:solidFill>
            <a:schemeClr val="accent3"/>
          </a:solidFill>
          <a:ln>
            <a:noFill/>
          </a:ln>
        </p:spPr>
        <p:txBody>
          <a:bodyPr vert="horz" wrap="square" lIns="91440" tIns="45720" rIns="91440" bIns="45720" numCol="1" anchor="t" anchorCtr="0" compatLnSpc="1"/>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p:nvPr/>
        </p:nvSpPr>
        <p:spPr>
          <a:xfrm>
            <a:off x="4756150" y="1318260"/>
            <a:ext cx="5372100" cy="42989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200" b="1">
                <a:solidFill>
                  <a:srgbClr val="003399"/>
                </a:solidFill>
                <a:latin typeface="Times New Roman" panose="02020603050405020304" pitchFamily="18" charset="0"/>
              </a:rPr>
              <a:t>(1)  </a:t>
            </a:r>
            <a:r>
              <a:rPr lang="zh-CN" altLang="en-US" sz="2200" b="1" dirty="0">
                <a:solidFill>
                  <a:srgbClr val="003399"/>
                </a:solidFill>
                <a:latin typeface="Times New Roman" panose="02020603050405020304" pitchFamily="18" charset="0"/>
              </a:rPr>
              <a:t>应用</a:t>
            </a:r>
            <a:r>
              <a:rPr lang="en-US" altLang="zh-CN" sz="2200" b="1">
                <a:solidFill>
                  <a:srgbClr val="003399"/>
                </a:solidFill>
                <a:latin typeface="Times New Roman" panose="02020603050405020304" pitchFamily="18" charset="0"/>
              </a:rPr>
              <a:t>KCL</a:t>
            </a:r>
            <a:r>
              <a:rPr lang="zh-CN" altLang="en-US" sz="2200" b="1" dirty="0">
                <a:solidFill>
                  <a:srgbClr val="003399"/>
                </a:solidFill>
                <a:latin typeface="Times New Roman" panose="02020603050405020304" pitchFamily="18" charset="0"/>
              </a:rPr>
              <a:t>列</a:t>
            </a:r>
            <a:r>
              <a:rPr lang="en-US" altLang="zh-CN" sz="2200" b="1">
                <a:solidFill>
                  <a:srgbClr val="003399"/>
                </a:solidFill>
                <a:latin typeface="Times New Roman" panose="02020603050405020304" pitchFamily="18" charset="0"/>
              </a:rPr>
              <a:t>(</a:t>
            </a:r>
            <a:r>
              <a:rPr lang="en-US" altLang="zh-CN" sz="2200" b="1" i="1">
                <a:solidFill>
                  <a:srgbClr val="003399"/>
                </a:solidFill>
                <a:latin typeface="Times New Roman" panose="02020603050405020304" pitchFamily="18" charset="0"/>
              </a:rPr>
              <a:t>n</a:t>
            </a:r>
            <a:r>
              <a:rPr lang="en-US" altLang="zh-CN" sz="2200" b="1">
                <a:solidFill>
                  <a:srgbClr val="003399"/>
                </a:solidFill>
                <a:latin typeface="Times New Roman" panose="02020603050405020304" pitchFamily="18" charset="0"/>
              </a:rPr>
              <a:t>-1)</a:t>
            </a:r>
            <a:r>
              <a:rPr lang="zh-CN" altLang="en-US" sz="2200" b="1" dirty="0">
                <a:solidFill>
                  <a:srgbClr val="003399"/>
                </a:solidFill>
                <a:latin typeface="Times New Roman" panose="02020603050405020304" pitchFamily="18" charset="0"/>
              </a:rPr>
              <a:t>个结点电流方程</a:t>
            </a:r>
          </a:p>
        </p:txBody>
      </p:sp>
      <p:sp>
        <p:nvSpPr>
          <p:cNvPr id="38915" name="Text Box 3"/>
          <p:cNvSpPr txBox="1"/>
          <p:nvPr/>
        </p:nvSpPr>
        <p:spPr>
          <a:xfrm>
            <a:off x="2148205" y="5029200"/>
            <a:ext cx="2788285" cy="7683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l">
              <a:spcBef>
                <a:spcPct val="0"/>
              </a:spcBef>
              <a:buNone/>
            </a:pPr>
            <a:r>
              <a:rPr lang="zh-CN" altLang="en-US" sz="2200" b="1" dirty="0">
                <a:latin typeface="Times New Roman" panose="02020603050405020304" pitchFamily="18" charset="0"/>
              </a:rPr>
              <a:t>因支路数 </a:t>
            </a:r>
            <a:r>
              <a:rPr lang="en-US" altLang="zh-CN" sz="2200" b="1" i="1">
                <a:latin typeface="Times New Roman" panose="02020603050405020304" pitchFamily="18" charset="0"/>
              </a:rPr>
              <a:t>b</a:t>
            </a:r>
            <a:r>
              <a:rPr lang="en-US" altLang="zh-CN" sz="2200" b="1">
                <a:latin typeface="Times New Roman" panose="02020603050405020304" pitchFamily="18" charset="0"/>
              </a:rPr>
              <a:t>=6</a:t>
            </a:r>
            <a:r>
              <a:rPr lang="zh-CN" altLang="en-US" sz="2200" b="1" dirty="0">
                <a:latin typeface="Times New Roman" panose="02020603050405020304" pitchFamily="18" charset="0"/>
              </a:rPr>
              <a:t>，</a:t>
            </a:r>
          </a:p>
          <a:p>
            <a:pPr marL="0" lvl="0" indent="0" algn="l">
              <a:spcBef>
                <a:spcPct val="0"/>
              </a:spcBef>
              <a:buNone/>
            </a:pPr>
            <a:r>
              <a:rPr lang="zh-CN" altLang="en-US" sz="2200" b="1" dirty="0">
                <a:latin typeface="Times New Roman" panose="02020603050405020304" pitchFamily="18" charset="0"/>
              </a:rPr>
              <a:t>所以要列</a:t>
            </a:r>
            <a:r>
              <a:rPr lang="en-US" altLang="zh-CN" sz="2200" b="1">
                <a:latin typeface="Times New Roman" panose="02020603050405020304" pitchFamily="18" charset="0"/>
              </a:rPr>
              <a:t>6</a:t>
            </a:r>
            <a:r>
              <a:rPr lang="zh-CN" altLang="en-US" sz="2200" b="1" dirty="0">
                <a:latin typeface="Times New Roman" panose="02020603050405020304" pitchFamily="18" charset="0"/>
              </a:rPr>
              <a:t>个方程。</a:t>
            </a:r>
          </a:p>
        </p:txBody>
      </p:sp>
      <p:sp>
        <p:nvSpPr>
          <p:cNvPr id="38917" name="Text Box 5"/>
          <p:cNvSpPr txBox="1"/>
          <p:nvPr/>
        </p:nvSpPr>
        <p:spPr>
          <a:xfrm>
            <a:off x="4756150" y="3051810"/>
            <a:ext cx="6019800" cy="42989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200" b="1">
                <a:solidFill>
                  <a:srgbClr val="003399"/>
                </a:solidFill>
                <a:latin typeface="Times New Roman" panose="02020603050405020304" pitchFamily="18" charset="0"/>
              </a:rPr>
              <a:t>(2) </a:t>
            </a:r>
            <a:r>
              <a:rPr lang="zh-CN" altLang="en-US" sz="2200" b="1" dirty="0">
                <a:solidFill>
                  <a:srgbClr val="003399"/>
                </a:solidFill>
                <a:latin typeface="Times New Roman" panose="02020603050405020304" pitchFamily="18" charset="0"/>
              </a:rPr>
              <a:t>应用</a:t>
            </a:r>
            <a:r>
              <a:rPr lang="en-US" altLang="zh-CN" sz="2200" b="1">
                <a:solidFill>
                  <a:srgbClr val="003399"/>
                </a:solidFill>
                <a:latin typeface="Times New Roman" panose="02020603050405020304" pitchFamily="18" charset="0"/>
              </a:rPr>
              <a:t>KVL</a:t>
            </a:r>
            <a:r>
              <a:rPr lang="zh-CN" altLang="en-US" sz="2200" b="1" dirty="0">
                <a:solidFill>
                  <a:srgbClr val="003399"/>
                </a:solidFill>
                <a:latin typeface="Times New Roman" panose="02020603050405020304" pitchFamily="18" charset="0"/>
              </a:rPr>
              <a:t>选网孔列回路电压方程</a:t>
            </a:r>
          </a:p>
        </p:txBody>
      </p:sp>
      <p:sp>
        <p:nvSpPr>
          <p:cNvPr id="38918" name="Text Box 6"/>
          <p:cNvSpPr txBox="1"/>
          <p:nvPr/>
        </p:nvSpPr>
        <p:spPr>
          <a:xfrm>
            <a:off x="4756150" y="4852035"/>
            <a:ext cx="2819400" cy="42989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200" b="1">
                <a:solidFill>
                  <a:srgbClr val="003399"/>
                </a:solidFill>
                <a:latin typeface="Times New Roman" panose="02020603050405020304" pitchFamily="18" charset="0"/>
              </a:rPr>
              <a:t>(3)  </a:t>
            </a:r>
            <a:r>
              <a:rPr lang="zh-CN" altLang="en-US" sz="2200" b="1" dirty="0">
                <a:solidFill>
                  <a:srgbClr val="003399"/>
                </a:solidFill>
                <a:latin typeface="Times New Roman" panose="02020603050405020304" pitchFamily="18" charset="0"/>
              </a:rPr>
              <a:t>联立解出</a:t>
            </a:r>
            <a:r>
              <a:rPr lang="zh-CN" altLang="en-US" sz="2200" b="1" dirty="0">
                <a:solidFill>
                  <a:srgbClr val="0000CC"/>
                </a:solidFill>
                <a:latin typeface="Times New Roman" panose="02020603050405020304" pitchFamily="18" charset="0"/>
              </a:rPr>
              <a:t> </a:t>
            </a:r>
            <a:r>
              <a:rPr lang="en-US" altLang="zh-CN" sz="2200" b="1" i="1">
                <a:latin typeface="Times New Roman" panose="02020603050405020304" pitchFamily="18" charset="0"/>
              </a:rPr>
              <a:t>I</a:t>
            </a:r>
            <a:r>
              <a:rPr lang="en-US" altLang="zh-CN" sz="2200" b="1" baseline="-25000">
                <a:latin typeface="Times New Roman" panose="02020603050405020304" pitchFamily="18" charset="0"/>
              </a:rPr>
              <a:t>G </a:t>
            </a:r>
          </a:p>
        </p:txBody>
      </p:sp>
      <p:sp>
        <p:nvSpPr>
          <p:cNvPr id="38919" name="Rectangle 7" descr="40%"/>
          <p:cNvSpPr/>
          <p:nvPr/>
        </p:nvSpPr>
        <p:spPr>
          <a:xfrm>
            <a:off x="5088255" y="5372735"/>
            <a:ext cx="6747510" cy="7683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200" b="1">
                <a:latin typeface="Times New Roman" panose="02020603050405020304" pitchFamily="18" charset="0"/>
              </a:rPr>
              <a:t>    </a:t>
            </a:r>
            <a:r>
              <a:rPr lang="zh-CN" altLang="en-US" sz="2200" b="1" dirty="0">
                <a:latin typeface="Times New Roman" panose="02020603050405020304" pitchFamily="18" charset="0"/>
              </a:rPr>
              <a:t>支路电流法是电路分析中最基本的方法之一，但当支路数较多时，所需方程的个数较多，求解不方便。</a:t>
            </a:r>
          </a:p>
        </p:txBody>
      </p:sp>
      <p:graphicFrame>
        <p:nvGraphicFramePr>
          <p:cNvPr id="2" name="Object 8"/>
          <p:cNvGraphicFramePr>
            <a:graphicFrameLocks noChangeAspect="1"/>
          </p:cNvGraphicFramePr>
          <p:nvPr/>
        </p:nvGraphicFramePr>
        <p:xfrm>
          <a:off x="6146800" y="3750310"/>
          <a:ext cx="114300" cy="215900"/>
        </p:xfrm>
        <a:graphic>
          <a:graphicData uri="http://schemas.openxmlformats.org/presentationml/2006/ole">
            <mc:AlternateContent xmlns:mc="http://schemas.openxmlformats.org/markup-compatibility/2006">
              <mc:Choice xmlns:v="urn:schemas-microsoft-com:vml" Requires="v">
                <p:oleObj r:id="rId2" imgW="114300" imgH="215900" progId="Equation.3">
                  <p:embed/>
                </p:oleObj>
              </mc:Choice>
              <mc:Fallback>
                <p:oleObj r:id="rId2" imgW="114300" imgH="215900" progId="Equation.3">
                  <p:embed/>
                  <p:pic>
                    <p:nvPicPr>
                      <p:cNvPr id="0" name="图片 3094"/>
                      <p:cNvPicPr/>
                      <p:nvPr/>
                    </p:nvPicPr>
                    <p:blipFill>
                      <a:blip r:embed="rId3"/>
                      <a:stretch>
                        <a:fillRect/>
                      </a:stretch>
                    </p:blipFill>
                    <p:spPr>
                      <a:xfrm>
                        <a:off x="6146800" y="3750310"/>
                        <a:ext cx="114300" cy="215900"/>
                      </a:xfrm>
                      <a:prstGeom prst="rect">
                        <a:avLst/>
                      </a:prstGeom>
                      <a:noFill/>
                      <a:ln w="38100">
                        <a:noFill/>
                        <a:miter/>
                      </a:ln>
                    </p:spPr>
                  </p:pic>
                </p:oleObj>
              </mc:Fallback>
            </mc:AlternateContent>
          </a:graphicData>
        </a:graphic>
      </p:graphicFrame>
      <p:sp>
        <p:nvSpPr>
          <p:cNvPr id="38920" name="Rectangle 9"/>
          <p:cNvSpPr/>
          <p:nvPr/>
        </p:nvSpPr>
        <p:spPr>
          <a:xfrm>
            <a:off x="1779747" y="748348"/>
            <a:ext cx="94742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400" b="1" dirty="0">
                <a:solidFill>
                  <a:schemeClr val="tx2"/>
                </a:solidFill>
                <a:latin typeface="Times New Roman" panose="02020603050405020304" pitchFamily="18" charset="0"/>
              </a:rPr>
              <a:t>例</a:t>
            </a:r>
            <a:r>
              <a:rPr lang="en-US" altLang="zh-CN" sz="2400" b="1">
                <a:solidFill>
                  <a:schemeClr val="tx2"/>
                </a:solidFill>
                <a:latin typeface="Times New Roman" panose="02020603050405020304" pitchFamily="18" charset="0"/>
              </a:rPr>
              <a:t>2</a:t>
            </a:r>
            <a:r>
              <a:rPr lang="zh-CN" altLang="en-US" sz="2400" b="1" dirty="0">
                <a:solidFill>
                  <a:schemeClr val="tx2"/>
                </a:solidFill>
                <a:latin typeface="Times New Roman" panose="02020603050405020304" pitchFamily="18" charset="0"/>
              </a:rPr>
              <a:t>：</a:t>
            </a:r>
          </a:p>
        </p:txBody>
      </p:sp>
      <p:sp>
        <p:nvSpPr>
          <p:cNvPr id="38924" name="Rectangle 65" descr="40%"/>
          <p:cNvSpPr/>
          <p:nvPr/>
        </p:nvSpPr>
        <p:spPr>
          <a:xfrm>
            <a:off x="4791075" y="1754823"/>
            <a:ext cx="4400550" cy="42989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200" b="1" dirty="0">
                <a:solidFill>
                  <a:srgbClr val="CC0000"/>
                </a:solidFill>
                <a:latin typeface="Times New Roman" panose="02020603050405020304" pitchFamily="18" charset="0"/>
              </a:rPr>
              <a:t>对结点 </a:t>
            </a:r>
            <a:r>
              <a:rPr lang="en-US" altLang="zh-CN" sz="2200" b="1">
                <a:solidFill>
                  <a:srgbClr val="CC0000"/>
                </a:solidFill>
                <a:latin typeface="Times New Roman" panose="02020603050405020304" pitchFamily="18" charset="0"/>
              </a:rPr>
              <a:t>a</a:t>
            </a:r>
            <a:r>
              <a:rPr lang="zh-CN" altLang="en-US" sz="2200" b="1" dirty="0">
                <a:latin typeface="Times New Roman" panose="02020603050405020304" pitchFamily="18" charset="0"/>
              </a:rPr>
              <a:t>： </a:t>
            </a:r>
            <a:r>
              <a:rPr lang="en-US" altLang="zh-CN" sz="2200" b="1" i="1">
                <a:latin typeface="Times New Roman" panose="02020603050405020304" pitchFamily="18" charset="0"/>
              </a:rPr>
              <a:t>I</a:t>
            </a:r>
            <a:r>
              <a:rPr lang="en-US" altLang="zh-CN" sz="2200" b="1" baseline="-25000">
                <a:latin typeface="Times New Roman" panose="02020603050405020304" pitchFamily="18" charset="0"/>
              </a:rPr>
              <a:t>1 </a:t>
            </a:r>
            <a:r>
              <a:rPr lang="en-US" altLang="zh-CN" sz="2200" b="1">
                <a:latin typeface="Times New Roman" panose="02020603050405020304" pitchFamily="18" charset="0"/>
              </a:rPr>
              <a:t>– </a:t>
            </a:r>
            <a:r>
              <a:rPr lang="en-US" altLang="zh-CN" sz="2200" b="1" i="1">
                <a:latin typeface="Times New Roman" panose="02020603050405020304" pitchFamily="18" charset="0"/>
              </a:rPr>
              <a:t>I</a:t>
            </a:r>
            <a:r>
              <a:rPr lang="en-US" altLang="zh-CN" sz="2200" b="1" baseline="-25000">
                <a:latin typeface="Times New Roman" panose="02020603050405020304" pitchFamily="18" charset="0"/>
              </a:rPr>
              <a:t>2 </a:t>
            </a:r>
            <a:r>
              <a:rPr lang="en-US" altLang="zh-CN" sz="2200" b="1">
                <a:latin typeface="Times New Roman" panose="02020603050405020304" pitchFamily="18" charset="0"/>
              </a:rPr>
              <a:t>–</a:t>
            </a:r>
            <a:r>
              <a:rPr lang="en-US" altLang="zh-CN" sz="2200" b="1" i="1">
                <a:latin typeface="Times New Roman" panose="02020603050405020304" pitchFamily="18" charset="0"/>
              </a:rPr>
              <a:t>I</a:t>
            </a:r>
            <a:r>
              <a:rPr lang="en-US" altLang="zh-CN" sz="2200" b="1" baseline="-25000">
                <a:latin typeface="Times New Roman" panose="02020603050405020304" pitchFamily="18" charset="0"/>
              </a:rPr>
              <a:t>G </a:t>
            </a:r>
            <a:r>
              <a:rPr lang="en-US" altLang="zh-CN" sz="2200" b="1">
                <a:latin typeface="Times New Roman" panose="02020603050405020304" pitchFamily="18" charset="0"/>
              </a:rPr>
              <a:t>= 0</a:t>
            </a:r>
          </a:p>
        </p:txBody>
      </p:sp>
      <p:sp>
        <p:nvSpPr>
          <p:cNvPr id="38925" name="Rectangle 66" descr="40%"/>
          <p:cNvSpPr/>
          <p:nvPr/>
        </p:nvSpPr>
        <p:spPr>
          <a:xfrm>
            <a:off x="5419725" y="3532823"/>
            <a:ext cx="4716463" cy="42989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200" b="1" dirty="0">
                <a:solidFill>
                  <a:srgbClr val="CC0000"/>
                </a:solidFill>
                <a:latin typeface="Times New Roman" panose="02020603050405020304" pitchFamily="18" charset="0"/>
              </a:rPr>
              <a:t>对网孔</a:t>
            </a:r>
            <a:r>
              <a:rPr lang="en-US" altLang="zh-CN" sz="2200" b="1" dirty="0" err="1">
                <a:solidFill>
                  <a:srgbClr val="CC0000"/>
                </a:solidFill>
                <a:latin typeface="Times New Roman" panose="02020603050405020304" pitchFamily="18" charset="0"/>
              </a:rPr>
              <a:t>abda</a:t>
            </a:r>
            <a:r>
              <a:rPr lang="zh-CN" altLang="en-US" sz="2200" b="1" dirty="0">
                <a:latin typeface="Times New Roman" panose="02020603050405020304" pitchFamily="18" charset="0"/>
              </a:rPr>
              <a:t>：</a:t>
            </a:r>
            <a:r>
              <a:rPr lang="en-US" altLang="zh-CN" sz="2200" b="1" i="1">
                <a:latin typeface="Times New Roman" panose="02020603050405020304" pitchFamily="18" charset="0"/>
              </a:rPr>
              <a:t>I</a:t>
            </a:r>
            <a:r>
              <a:rPr lang="en-US" altLang="zh-CN" sz="2200" b="1" baseline="-25000">
                <a:latin typeface="Times New Roman" panose="02020603050405020304" pitchFamily="18" charset="0"/>
              </a:rPr>
              <a:t>G </a:t>
            </a:r>
            <a:r>
              <a:rPr lang="en-US" altLang="zh-CN" sz="2200" b="1" i="1">
                <a:latin typeface="Times New Roman" panose="02020603050405020304" pitchFamily="18" charset="0"/>
              </a:rPr>
              <a:t>R</a:t>
            </a:r>
            <a:r>
              <a:rPr lang="en-US" altLang="zh-CN" sz="2200" b="1" baseline="-25000">
                <a:latin typeface="Times New Roman" panose="02020603050405020304" pitchFamily="18" charset="0"/>
              </a:rPr>
              <a:t>G </a:t>
            </a:r>
            <a:r>
              <a:rPr lang="en-US" altLang="zh-CN" sz="2200" b="1">
                <a:latin typeface="Times New Roman" panose="02020603050405020304" pitchFamily="18" charset="0"/>
              </a:rPr>
              <a:t>– </a:t>
            </a:r>
            <a:r>
              <a:rPr lang="en-US" altLang="zh-CN" sz="2200" b="1" i="1">
                <a:latin typeface="Times New Roman" panose="02020603050405020304" pitchFamily="18" charset="0"/>
              </a:rPr>
              <a:t>I</a:t>
            </a:r>
            <a:r>
              <a:rPr lang="en-US" altLang="zh-CN" sz="2200" b="1" baseline="-25000">
                <a:latin typeface="Times New Roman" panose="02020603050405020304" pitchFamily="18" charset="0"/>
              </a:rPr>
              <a:t>3 </a:t>
            </a:r>
            <a:r>
              <a:rPr lang="en-US" altLang="zh-CN" sz="2200" b="1" i="1">
                <a:latin typeface="Times New Roman" panose="02020603050405020304" pitchFamily="18" charset="0"/>
              </a:rPr>
              <a:t>R</a:t>
            </a:r>
            <a:r>
              <a:rPr lang="en-US" altLang="zh-CN" sz="2200" b="1" baseline="-25000">
                <a:latin typeface="Times New Roman" panose="02020603050405020304" pitchFamily="18" charset="0"/>
              </a:rPr>
              <a:t>3 </a:t>
            </a:r>
            <a:r>
              <a:rPr lang="en-US" altLang="zh-CN" sz="2200" b="1">
                <a:latin typeface="Times New Roman" panose="02020603050405020304" pitchFamily="18" charset="0"/>
              </a:rPr>
              <a:t>+</a:t>
            </a:r>
            <a:r>
              <a:rPr lang="en-US" altLang="zh-CN" sz="2200" b="1" i="1">
                <a:latin typeface="Times New Roman" panose="02020603050405020304" pitchFamily="18" charset="0"/>
              </a:rPr>
              <a:t>I</a:t>
            </a:r>
            <a:r>
              <a:rPr lang="en-US" altLang="zh-CN" sz="2200" b="1" baseline="-25000">
                <a:latin typeface="Times New Roman" panose="02020603050405020304" pitchFamily="18" charset="0"/>
              </a:rPr>
              <a:t>1 </a:t>
            </a:r>
            <a:r>
              <a:rPr lang="en-US" altLang="zh-CN" sz="2200" b="1" i="1">
                <a:latin typeface="Times New Roman" panose="02020603050405020304" pitchFamily="18" charset="0"/>
              </a:rPr>
              <a:t>R</a:t>
            </a:r>
            <a:r>
              <a:rPr lang="en-US" altLang="zh-CN" sz="2200" b="1" baseline="-25000">
                <a:latin typeface="Times New Roman" panose="02020603050405020304" pitchFamily="18" charset="0"/>
              </a:rPr>
              <a:t>1 </a:t>
            </a:r>
            <a:r>
              <a:rPr lang="en-US" altLang="zh-CN" sz="2200" b="1">
                <a:latin typeface="Times New Roman" panose="02020603050405020304" pitchFamily="18" charset="0"/>
              </a:rPr>
              <a:t>= 0</a:t>
            </a:r>
          </a:p>
        </p:txBody>
      </p:sp>
      <p:sp>
        <p:nvSpPr>
          <p:cNvPr id="38926" name="Rectangle 67" descr="40%"/>
          <p:cNvSpPr/>
          <p:nvPr/>
        </p:nvSpPr>
        <p:spPr>
          <a:xfrm>
            <a:off x="4791075" y="2115185"/>
            <a:ext cx="4400550" cy="42989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200" b="1" dirty="0">
                <a:solidFill>
                  <a:srgbClr val="CC0000"/>
                </a:solidFill>
                <a:latin typeface="Times New Roman" panose="02020603050405020304" pitchFamily="18" charset="0"/>
              </a:rPr>
              <a:t>对结点 </a:t>
            </a:r>
            <a:r>
              <a:rPr lang="en-US" altLang="zh-CN" sz="2200" b="1">
                <a:solidFill>
                  <a:srgbClr val="CC0000"/>
                </a:solidFill>
                <a:latin typeface="Times New Roman" panose="02020603050405020304" pitchFamily="18" charset="0"/>
              </a:rPr>
              <a:t>b</a:t>
            </a:r>
            <a:r>
              <a:rPr lang="zh-CN" altLang="en-US" sz="2200" b="1" dirty="0">
                <a:latin typeface="Times New Roman" panose="02020603050405020304" pitchFamily="18" charset="0"/>
              </a:rPr>
              <a:t>： </a:t>
            </a:r>
            <a:r>
              <a:rPr lang="en-US" altLang="zh-CN" sz="2200" b="1" i="1">
                <a:latin typeface="Times New Roman" panose="02020603050405020304" pitchFamily="18" charset="0"/>
              </a:rPr>
              <a:t>I</a:t>
            </a:r>
            <a:r>
              <a:rPr lang="en-US" altLang="zh-CN" sz="2200" b="1" baseline="-25000">
                <a:latin typeface="Times New Roman" panose="02020603050405020304" pitchFamily="18" charset="0"/>
              </a:rPr>
              <a:t>3 </a:t>
            </a:r>
            <a:r>
              <a:rPr lang="en-US" altLang="zh-CN" sz="2200" b="1">
                <a:latin typeface="Times New Roman" panose="02020603050405020304" pitchFamily="18" charset="0"/>
              </a:rPr>
              <a:t>– </a:t>
            </a:r>
            <a:r>
              <a:rPr lang="en-US" altLang="zh-CN" sz="2200" b="1" i="1">
                <a:latin typeface="Times New Roman" panose="02020603050405020304" pitchFamily="18" charset="0"/>
              </a:rPr>
              <a:t>I</a:t>
            </a:r>
            <a:r>
              <a:rPr lang="en-US" altLang="zh-CN" sz="2200" b="1" baseline="-25000">
                <a:latin typeface="Times New Roman" panose="02020603050405020304" pitchFamily="18" charset="0"/>
              </a:rPr>
              <a:t>4 </a:t>
            </a:r>
            <a:r>
              <a:rPr lang="en-US" altLang="zh-CN" sz="2200" b="1">
                <a:latin typeface="Times New Roman" panose="02020603050405020304" pitchFamily="18" charset="0"/>
              </a:rPr>
              <a:t>+</a:t>
            </a:r>
            <a:r>
              <a:rPr lang="en-US" altLang="zh-CN" sz="2200" b="1" i="1">
                <a:latin typeface="Times New Roman" panose="02020603050405020304" pitchFamily="18" charset="0"/>
              </a:rPr>
              <a:t>I</a:t>
            </a:r>
            <a:r>
              <a:rPr lang="en-US" altLang="zh-CN" sz="2200" b="1" baseline="-25000">
                <a:latin typeface="Times New Roman" panose="02020603050405020304" pitchFamily="18" charset="0"/>
              </a:rPr>
              <a:t>G </a:t>
            </a:r>
            <a:r>
              <a:rPr lang="en-US" altLang="zh-CN" sz="2200" b="1">
                <a:latin typeface="Times New Roman" panose="02020603050405020304" pitchFamily="18" charset="0"/>
              </a:rPr>
              <a:t>= 0</a:t>
            </a:r>
          </a:p>
        </p:txBody>
      </p:sp>
      <p:sp>
        <p:nvSpPr>
          <p:cNvPr id="38927" name="Rectangle 68" descr="40%"/>
          <p:cNvSpPr/>
          <p:nvPr/>
        </p:nvSpPr>
        <p:spPr>
          <a:xfrm>
            <a:off x="4772025" y="2546985"/>
            <a:ext cx="4400550" cy="42989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200" b="1" dirty="0">
                <a:solidFill>
                  <a:srgbClr val="CC0000"/>
                </a:solidFill>
                <a:latin typeface="Times New Roman" panose="02020603050405020304" pitchFamily="18" charset="0"/>
              </a:rPr>
              <a:t>对结点 </a:t>
            </a:r>
            <a:r>
              <a:rPr lang="en-US" altLang="zh-CN" sz="2200" b="1">
                <a:solidFill>
                  <a:srgbClr val="CC0000"/>
                </a:solidFill>
                <a:latin typeface="Times New Roman" panose="02020603050405020304" pitchFamily="18" charset="0"/>
              </a:rPr>
              <a:t>c</a:t>
            </a:r>
            <a:r>
              <a:rPr lang="zh-CN" altLang="en-US" sz="2200" b="1" dirty="0">
                <a:latin typeface="Times New Roman" panose="02020603050405020304" pitchFamily="18" charset="0"/>
              </a:rPr>
              <a:t>：  </a:t>
            </a:r>
            <a:r>
              <a:rPr lang="en-US" altLang="zh-CN" sz="2200" b="1" i="1">
                <a:latin typeface="Times New Roman" panose="02020603050405020304" pitchFamily="18" charset="0"/>
              </a:rPr>
              <a:t>I</a:t>
            </a:r>
            <a:r>
              <a:rPr lang="en-US" altLang="zh-CN" sz="2200" b="1" baseline="-25000">
                <a:latin typeface="Times New Roman" panose="02020603050405020304" pitchFamily="18" charset="0"/>
              </a:rPr>
              <a:t>2 </a:t>
            </a:r>
            <a:r>
              <a:rPr lang="en-US" altLang="zh-CN" sz="2200" b="1">
                <a:latin typeface="Times New Roman" panose="02020603050405020304" pitchFamily="18" charset="0"/>
              </a:rPr>
              <a:t>+ </a:t>
            </a:r>
            <a:r>
              <a:rPr lang="en-US" altLang="zh-CN" sz="2200" b="1" i="1">
                <a:latin typeface="Times New Roman" panose="02020603050405020304" pitchFamily="18" charset="0"/>
              </a:rPr>
              <a:t>I</a:t>
            </a:r>
            <a:r>
              <a:rPr lang="en-US" altLang="zh-CN" sz="2200" b="1" baseline="-25000">
                <a:latin typeface="Times New Roman" panose="02020603050405020304" pitchFamily="18" charset="0"/>
              </a:rPr>
              <a:t>4 </a:t>
            </a:r>
            <a:r>
              <a:rPr lang="en-US" altLang="zh-CN" sz="2200" b="1">
                <a:latin typeface="Times New Roman" panose="02020603050405020304" pitchFamily="18" charset="0"/>
              </a:rPr>
              <a:t>– </a:t>
            </a:r>
            <a:r>
              <a:rPr lang="en-US" altLang="zh-CN" sz="2200" b="1" i="1">
                <a:latin typeface="Times New Roman" panose="02020603050405020304" pitchFamily="18" charset="0"/>
              </a:rPr>
              <a:t>I</a:t>
            </a:r>
            <a:r>
              <a:rPr lang="en-US" altLang="zh-CN" sz="2200" b="1" baseline="-25000">
                <a:latin typeface="Times New Roman" panose="02020603050405020304" pitchFamily="18" charset="0"/>
              </a:rPr>
              <a:t> </a:t>
            </a:r>
            <a:r>
              <a:rPr lang="en-US" altLang="zh-CN" sz="2200" b="1">
                <a:latin typeface="Times New Roman" panose="02020603050405020304" pitchFamily="18" charset="0"/>
              </a:rPr>
              <a:t>= 0</a:t>
            </a:r>
          </a:p>
        </p:txBody>
      </p:sp>
      <p:sp>
        <p:nvSpPr>
          <p:cNvPr id="38928" name="Rectangle 69" descr="40%"/>
          <p:cNvSpPr/>
          <p:nvPr/>
        </p:nvSpPr>
        <p:spPr>
          <a:xfrm>
            <a:off x="5419725" y="3964623"/>
            <a:ext cx="4716463" cy="42989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200" b="1" dirty="0">
                <a:solidFill>
                  <a:srgbClr val="CC0000"/>
                </a:solidFill>
                <a:latin typeface="Times New Roman" panose="02020603050405020304" pitchFamily="18" charset="0"/>
              </a:rPr>
              <a:t>对网孔</a:t>
            </a:r>
            <a:r>
              <a:rPr lang="en-US" altLang="zh-CN" sz="2200" b="1" dirty="0" err="1">
                <a:solidFill>
                  <a:srgbClr val="CC0000"/>
                </a:solidFill>
                <a:latin typeface="Times New Roman" panose="02020603050405020304" pitchFamily="18" charset="0"/>
              </a:rPr>
              <a:t>acba</a:t>
            </a:r>
            <a:r>
              <a:rPr lang="zh-CN" altLang="en-US" sz="2200" b="1" dirty="0">
                <a:latin typeface="Times New Roman" panose="02020603050405020304" pitchFamily="18" charset="0"/>
              </a:rPr>
              <a:t>：</a:t>
            </a:r>
            <a:r>
              <a:rPr lang="en-US" altLang="zh-CN" sz="2200" b="1" i="1">
                <a:latin typeface="Times New Roman" panose="02020603050405020304" pitchFamily="18" charset="0"/>
              </a:rPr>
              <a:t>I</a:t>
            </a:r>
            <a:r>
              <a:rPr lang="en-US" altLang="zh-CN" sz="2200" b="1" baseline="-25000">
                <a:latin typeface="Times New Roman" panose="02020603050405020304" pitchFamily="18" charset="0"/>
              </a:rPr>
              <a:t>2 </a:t>
            </a:r>
            <a:r>
              <a:rPr lang="en-US" altLang="zh-CN" sz="2200" b="1" i="1">
                <a:latin typeface="Times New Roman" panose="02020603050405020304" pitchFamily="18" charset="0"/>
              </a:rPr>
              <a:t>R</a:t>
            </a:r>
            <a:r>
              <a:rPr lang="en-US" altLang="zh-CN" sz="2200" b="1" baseline="-25000">
                <a:latin typeface="Times New Roman" panose="02020603050405020304" pitchFamily="18" charset="0"/>
              </a:rPr>
              <a:t>2 </a:t>
            </a:r>
            <a:r>
              <a:rPr lang="en-US" altLang="zh-CN" sz="2200" b="1">
                <a:latin typeface="Times New Roman" panose="02020603050405020304" pitchFamily="18" charset="0"/>
              </a:rPr>
              <a:t>–</a:t>
            </a:r>
            <a:r>
              <a:rPr lang="en-US" altLang="zh-CN" sz="2200" b="1" baseline="-25000">
                <a:latin typeface="Times New Roman" panose="02020603050405020304" pitchFamily="18" charset="0"/>
              </a:rPr>
              <a:t> </a:t>
            </a:r>
            <a:r>
              <a:rPr lang="en-US" altLang="zh-CN" sz="2200" b="1" i="1">
                <a:latin typeface="Times New Roman" panose="02020603050405020304" pitchFamily="18" charset="0"/>
              </a:rPr>
              <a:t>I</a:t>
            </a:r>
            <a:r>
              <a:rPr lang="en-US" altLang="zh-CN" sz="2200" b="1" baseline="-25000">
                <a:latin typeface="Times New Roman" panose="02020603050405020304" pitchFamily="18" charset="0"/>
              </a:rPr>
              <a:t>4 </a:t>
            </a:r>
            <a:r>
              <a:rPr lang="en-US" altLang="zh-CN" sz="2200" b="1" i="1">
                <a:latin typeface="Times New Roman" panose="02020603050405020304" pitchFamily="18" charset="0"/>
              </a:rPr>
              <a:t>R</a:t>
            </a:r>
            <a:r>
              <a:rPr lang="en-US" altLang="zh-CN" sz="2200" b="1" baseline="-25000">
                <a:latin typeface="Times New Roman" panose="02020603050405020304" pitchFamily="18" charset="0"/>
              </a:rPr>
              <a:t>4 </a:t>
            </a:r>
            <a:r>
              <a:rPr lang="en-US" altLang="zh-CN" sz="2200" b="1">
                <a:latin typeface="Times New Roman" panose="02020603050405020304" pitchFamily="18" charset="0"/>
              </a:rPr>
              <a:t>– </a:t>
            </a:r>
            <a:r>
              <a:rPr lang="en-US" altLang="zh-CN" sz="2200" b="1" i="1">
                <a:latin typeface="Times New Roman" panose="02020603050405020304" pitchFamily="18" charset="0"/>
              </a:rPr>
              <a:t>I</a:t>
            </a:r>
            <a:r>
              <a:rPr lang="en-US" altLang="zh-CN" sz="2200" b="1" baseline="-25000">
                <a:latin typeface="Times New Roman" panose="02020603050405020304" pitchFamily="18" charset="0"/>
              </a:rPr>
              <a:t>G </a:t>
            </a:r>
            <a:r>
              <a:rPr lang="en-US" altLang="zh-CN" sz="2200" b="1" i="1">
                <a:latin typeface="Times New Roman" panose="02020603050405020304" pitchFamily="18" charset="0"/>
              </a:rPr>
              <a:t>R</a:t>
            </a:r>
            <a:r>
              <a:rPr lang="en-US" altLang="zh-CN" sz="2200" b="1" baseline="-25000">
                <a:latin typeface="Times New Roman" panose="02020603050405020304" pitchFamily="18" charset="0"/>
              </a:rPr>
              <a:t>G </a:t>
            </a:r>
            <a:r>
              <a:rPr lang="en-US" altLang="zh-CN" sz="2200" b="1">
                <a:latin typeface="Times New Roman" panose="02020603050405020304" pitchFamily="18" charset="0"/>
              </a:rPr>
              <a:t>= 0</a:t>
            </a:r>
          </a:p>
        </p:txBody>
      </p:sp>
      <p:sp>
        <p:nvSpPr>
          <p:cNvPr id="38929" name="Rectangle 70" descr="40%"/>
          <p:cNvSpPr/>
          <p:nvPr/>
        </p:nvSpPr>
        <p:spPr>
          <a:xfrm>
            <a:off x="5419725" y="4396423"/>
            <a:ext cx="4716463" cy="42989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200" b="1" dirty="0">
                <a:solidFill>
                  <a:srgbClr val="CC0000"/>
                </a:solidFill>
                <a:latin typeface="Times New Roman" panose="02020603050405020304" pitchFamily="18" charset="0"/>
              </a:rPr>
              <a:t>对网孔</a:t>
            </a:r>
            <a:r>
              <a:rPr lang="en-US" altLang="zh-CN" sz="2200" b="1" dirty="0" err="1">
                <a:solidFill>
                  <a:srgbClr val="CC0000"/>
                </a:solidFill>
                <a:latin typeface="Times New Roman" panose="02020603050405020304" pitchFamily="18" charset="0"/>
              </a:rPr>
              <a:t>bcdb</a:t>
            </a:r>
            <a:r>
              <a:rPr lang="zh-CN" altLang="en-US" sz="2200" b="1" dirty="0">
                <a:latin typeface="Times New Roman" panose="02020603050405020304" pitchFamily="18" charset="0"/>
              </a:rPr>
              <a:t>：</a:t>
            </a:r>
            <a:r>
              <a:rPr lang="en-US" altLang="zh-CN" sz="2200" b="1" i="1">
                <a:latin typeface="Times New Roman" panose="02020603050405020304" pitchFamily="18" charset="0"/>
              </a:rPr>
              <a:t>I</a:t>
            </a:r>
            <a:r>
              <a:rPr lang="en-US" altLang="zh-CN" sz="2200" b="1" baseline="-25000">
                <a:latin typeface="Times New Roman" panose="02020603050405020304" pitchFamily="18" charset="0"/>
              </a:rPr>
              <a:t>4 </a:t>
            </a:r>
            <a:r>
              <a:rPr lang="en-US" altLang="zh-CN" sz="2200" b="1" i="1">
                <a:latin typeface="Times New Roman" panose="02020603050405020304" pitchFamily="18" charset="0"/>
              </a:rPr>
              <a:t>R</a:t>
            </a:r>
            <a:r>
              <a:rPr lang="en-US" altLang="zh-CN" sz="2200" b="1" baseline="-25000">
                <a:latin typeface="Times New Roman" panose="02020603050405020304" pitchFamily="18" charset="0"/>
              </a:rPr>
              <a:t>4 </a:t>
            </a:r>
            <a:r>
              <a:rPr lang="en-US" altLang="zh-CN" sz="2200" b="1">
                <a:latin typeface="Times New Roman" panose="02020603050405020304" pitchFamily="18" charset="0"/>
              </a:rPr>
              <a:t>+ </a:t>
            </a:r>
            <a:r>
              <a:rPr lang="en-US" altLang="zh-CN" sz="2200" b="1" i="1">
                <a:latin typeface="Times New Roman" panose="02020603050405020304" pitchFamily="18" charset="0"/>
              </a:rPr>
              <a:t>I</a:t>
            </a:r>
            <a:r>
              <a:rPr lang="en-US" altLang="zh-CN" sz="2200" b="1" baseline="-25000">
                <a:latin typeface="Times New Roman" panose="02020603050405020304" pitchFamily="18" charset="0"/>
              </a:rPr>
              <a:t>3 </a:t>
            </a:r>
            <a:r>
              <a:rPr lang="en-US" altLang="zh-CN" sz="2200" b="1" i="1">
                <a:latin typeface="Times New Roman" panose="02020603050405020304" pitchFamily="18" charset="0"/>
              </a:rPr>
              <a:t>R</a:t>
            </a:r>
            <a:r>
              <a:rPr lang="en-US" altLang="zh-CN" sz="2200" b="1" baseline="-25000">
                <a:latin typeface="Times New Roman" panose="02020603050405020304" pitchFamily="18" charset="0"/>
              </a:rPr>
              <a:t>3 </a:t>
            </a:r>
            <a:r>
              <a:rPr lang="en-US" altLang="zh-CN" sz="2200" b="1">
                <a:latin typeface="Times New Roman" panose="02020603050405020304" pitchFamily="18" charset="0"/>
              </a:rPr>
              <a:t>= </a:t>
            </a:r>
            <a:r>
              <a:rPr lang="en-US" altLang="zh-CN" sz="2200" b="1" i="1">
                <a:latin typeface="Times New Roman" panose="02020603050405020304" pitchFamily="18" charset="0"/>
              </a:rPr>
              <a:t>E</a:t>
            </a:r>
            <a:endParaRPr lang="en-US" altLang="zh-CN" sz="2200" b="1">
              <a:latin typeface="Times New Roman" panose="02020603050405020304" pitchFamily="18" charset="0"/>
            </a:endParaRPr>
          </a:p>
        </p:txBody>
      </p:sp>
      <p:sp>
        <p:nvSpPr>
          <p:cNvPr id="3" name="Rectangle 71"/>
          <p:cNvSpPr/>
          <p:nvPr/>
        </p:nvSpPr>
        <p:spPr>
          <a:xfrm>
            <a:off x="2256155" y="744220"/>
            <a:ext cx="5499100" cy="4603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000" b="1">
                <a:solidFill>
                  <a:srgbClr val="003399"/>
                </a:solidFill>
                <a:latin typeface="Times New Roman" panose="02020603050405020304" pitchFamily="18" charset="0"/>
              </a:rPr>
              <a:t> </a:t>
            </a:r>
            <a:r>
              <a:rPr lang="en-US" altLang="zh-CN" sz="2400" b="1">
                <a:solidFill>
                  <a:schemeClr val="tx2"/>
                </a:solidFill>
                <a:latin typeface="Times New Roman" panose="02020603050405020304" pitchFamily="18" charset="0"/>
              </a:rPr>
              <a:t>   </a:t>
            </a:r>
            <a:r>
              <a:rPr lang="zh-CN" altLang="en-US" sz="2400" b="1" dirty="0">
                <a:solidFill>
                  <a:schemeClr val="tx2"/>
                </a:solidFill>
                <a:latin typeface="Times New Roman" panose="02020603050405020304" pitchFamily="18" charset="0"/>
              </a:rPr>
              <a:t>试求检流计中的电流</a:t>
            </a:r>
            <a:r>
              <a:rPr lang="en-US" altLang="zh-CN" sz="2400" b="1" i="1">
                <a:solidFill>
                  <a:schemeClr val="tx2"/>
                </a:solidFill>
                <a:latin typeface="Times New Roman" panose="02020603050405020304" pitchFamily="18" charset="0"/>
              </a:rPr>
              <a:t>I</a:t>
            </a:r>
            <a:r>
              <a:rPr lang="en-US" altLang="zh-CN" sz="2400" b="1" baseline="-25000">
                <a:solidFill>
                  <a:schemeClr val="tx2"/>
                </a:solidFill>
                <a:latin typeface="Times New Roman" panose="02020603050405020304" pitchFamily="18" charset="0"/>
              </a:rPr>
              <a:t>G</a:t>
            </a:r>
            <a:r>
              <a:rPr lang="zh-CN" altLang="en-US" sz="2400" b="1" dirty="0">
                <a:solidFill>
                  <a:schemeClr val="tx2"/>
                </a:solidFill>
                <a:latin typeface="Times New Roman" panose="02020603050405020304" pitchFamily="18" charset="0"/>
              </a:rPr>
              <a:t>。</a:t>
            </a:r>
          </a:p>
        </p:txBody>
      </p:sp>
      <p:grpSp>
        <p:nvGrpSpPr>
          <p:cNvPr id="4" name="组合 1"/>
          <p:cNvGrpSpPr/>
          <p:nvPr/>
        </p:nvGrpSpPr>
        <p:grpSpPr>
          <a:xfrm>
            <a:off x="1985263" y="1126173"/>
            <a:ext cx="2950974" cy="3903016"/>
            <a:chOff x="294785" y="476250"/>
            <a:chExt cx="3117048" cy="4104959"/>
          </a:xfrm>
        </p:grpSpPr>
        <p:sp>
          <p:nvSpPr>
            <p:cNvPr id="5" name="Freeform 4"/>
            <p:cNvSpPr/>
            <p:nvPr/>
          </p:nvSpPr>
          <p:spPr>
            <a:xfrm>
              <a:off x="1062038" y="1566863"/>
              <a:ext cx="533400" cy="925512"/>
            </a:xfrm>
            <a:custGeom>
              <a:avLst/>
              <a:gdLst>
                <a:gd name="txL" fmla="*/ 0 w 402"/>
                <a:gd name="txT" fmla="*/ 0 h 679"/>
                <a:gd name="txR" fmla="*/ 402 w 402"/>
                <a:gd name="txB" fmla="*/ 679 h 67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Lst>
              <a:rect l="txL" t="txT" r="txR" b="txB"/>
              <a:pathLst>
                <a:path w="402" h="679">
                  <a:moveTo>
                    <a:pt x="12" y="248"/>
                  </a:moveTo>
                  <a:cubicBezTo>
                    <a:pt x="28" y="214"/>
                    <a:pt x="57" y="64"/>
                    <a:pt x="108" y="32"/>
                  </a:cubicBezTo>
                  <a:cubicBezTo>
                    <a:pt x="159" y="0"/>
                    <a:pt x="273" y="14"/>
                    <a:pt x="321" y="56"/>
                  </a:cubicBezTo>
                  <a:cubicBezTo>
                    <a:pt x="369" y="98"/>
                    <a:pt x="390" y="204"/>
                    <a:pt x="396" y="284"/>
                  </a:cubicBezTo>
                  <a:cubicBezTo>
                    <a:pt x="402" y="364"/>
                    <a:pt x="388" y="473"/>
                    <a:pt x="360" y="536"/>
                  </a:cubicBezTo>
                  <a:cubicBezTo>
                    <a:pt x="332" y="599"/>
                    <a:pt x="273" y="645"/>
                    <a:pt x="230" y="662"/>
                  </a:cubicBezTo>
                  <a:cubicBezTo>
                    <a:pt x="187" y="679"/>
                    <a:pt x="131" y="649"/>
                    <a:pt x="103" y="636"/>
                  </a:cubicBezTo>
                  <a:cubicBezTo>
                    <a:pt x="75" y="623"/>
                    <a:pt x="77" y="611"/>
                    <a:pt x="60" y="584"/>
                  </a:cubicBezTo>
                  <a:cubicBezTo>
                    <a:pt x="43" y="557"/>
                    <a:pt x="12" y="498"/>
                    <a:pt x="0" y="476"/>
                  </a:cubicBezTo>
                </a:path>
              </a:pathLst>
            </a:custGeom>
            <a:noFill/>
            <a:ln w="38100" cap="flat" cmpd="sng">
              <a:solidFill>
                <a:srgbClr val="CC3300">
                  <a:alpha val="100000"/>
                </a:srgbClr>
              </a:solidFill>
              <a:prstDash val="solid"/>
              <a:miter lim="800000"/>
              <a:headEnd type="none" w="med" len="med"/>
              <a:tailEnd type="arrow" w="med" len="med"/>
            </a:ln>
          </p:spPr>
          <p:txBody>
            <a:bodyPr/>
            <a:lstStyle/>
            <a:p>
              <a:endParaRPr lang="zh-CN" altLang="en-US"/>
            </a:p>
          </p:txBody>
        </p:sp>
        <p:sp>
          <p:nvSpPr>
            <p:cNvPr id="38930" name="Freeform 63"/>
            <p:cNvSpPr/>
            <p:nvPr/>
          </p:nvSpPr>
          <p:spPr>
            <a:xfrm>
              <a:off x="2052638" y="1566863"/>
              <a:ext cx="533400" cy="925512"/>
            </a:xfrm>
            <a:custGeom>
              <a:avLst/>
              <a:gdLst>
                <a:gd name="txL" fmla="*/ 0 w 402"/>
                <a:gd name="txT" fmla="*/ 0 h 679"/>
                <a:gd name="txR" fmla="*/ 402 w 402"/>
                <a:gd name="txB" fmla="*/ 679 h 67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Lst>
              <a:rect l="txL" t="txT" r="txR" b="txB"/>
              <a:pathLst>
                <a:path w="402" h="679">
                  <a:moveTo>
                    <a:pt x="12" y="248"/>
                  </a:moveTo>
                  <a:cubicBezTo>
                    <a:pt x="28" y="214"/>
                    <a:pt x="57" y="64"/>
                    <a:pt x="108" y="32"/>
                  </a:cubicBezTo>
                  <a:cubicBezTo>
                    <a:pt x="159" y="0"/>
                    <a:pt x="273" y="14"/>
                    <a:pt x="321" y="56"/>
                  </a:cubicBezTo>
                  <a:cubicBezTo>
                    <a:pt x="369" y="98"/>
                    <a:pt x="390" y="204"/>
                    <a:pt x="396" y="284"/>
                  </a:cubicBezTo>
                  <a:cubicBezTo>
                    <a:pt x="402" y="364"/>
                    <a:pt x="388" y="473"/>
                    <a:pt x="360" y="536"/>
                  </a:cubicBezTo>
                  <a:cubicBezTo>
                    <a:pt x="332" y="599"/>
                    <a:pt x="273" y="645"/>
                    <a:pt x="230" y="662"/>
                  </a:cubicBezTo>
                  <a:cubicBezTo>
                    <a:pt x="187" y="679"/>
                    <a:pt x="131" y="649"/>
                    <a:pt x="103" y="636"/>
                  </a:cubicBezTo>
                  <a:cubicBezTo>
                    <a:pt x="75" y="623"/>
                    <a:pt x="77" y="611"/>
                    <a:pt x="60" y="584"/>
                  </a:cubicBezTo>
                  <a:cubicBezTo>
                    <a:pt x="43" y="557"/>
                    <a:pt x="12" y="498"/>
                    <a:pt x="0" y="476"/>
                  </a:cubicBezTo>
                </a:path>
              </a:pathLst>
            </a:custGeom>
            <a:noFill/>
            <a:ln w="38100" cap="flat" cmpd="sng">
              <a:solidFill>
                <a:srgbClr val="CC3300">
                  <a:alpha val="100000"/>
                </a:srgbClr>
              </a:solidFill>
              <a:prstDash val="solid"/>
              <a:miter lim="800000"/>
              <a:headEnd type="none" w="med" len="med"/>
              <a:tailEnd type="arrow" w="med" len="med"/>
            </a:ln>
          </p:spPr>
          <p:txBody>
            <a:bodyPr/>
            <a:lstStyle/>
            <a:p>
              <a:endParaRPr lang="zh-CN" altLang="en-US"/>
            </a:p>
          </p:txBody>
        </p:sp>
        <p:sp>
          <p:nvSpPr>
            <p:cNvPr id="38931" name="Freeform 64"/>
            <p:cNvSpPr/>
            <p:nvPr/>
          </p:nvSpPr>
          <p:spPr>
            <a:xfrm>
              <a:off x="849313" y="2808288"/>
              <a:ext cx="2063750" cy="685800"/>
            </a:xfrm>
            <a:custGeom>
              <a:avLst/>
              <a:gdLst>
                <a:gd name="txL" fmla="*/ 0 w 1300"/>
                <a:gd name="txT" fmla="*/ 0 h 637"/>
                <a:gd name="txR" fmla="*/ 1300 w 1300"/>
                <a:gd name="txB" fmla="*/ 637 h 63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00" h="637">
                  <a:moveTo>
                    <a:pt x="902" y="302"/>
                  </a:moveTo>
                  <a:cubicBezTo>
                    <a:pt x="930" y="272"/>
                    <a:pt x="1006" y="164"/>
                    <a:pt x="1070" y="122"/>
                  </a:cubicBezTo>
                  <a:cubicBezTo>
                    <a:pt x="1134" y="80"/>
                    <a:pt x="1272" y="0"/>
                    <a:pt x="1286" y="50"/>
                  </a:cubicBezTo>
                  <a:cubicBezTo>
                    <a:pt x="1300" y="100"/>
                    <a:pt x="1243" y="329"/>
                    <a:pt x="1154" y="422"/>
                  </a:cubicBezTo>
                  <a:cubicBezTo>
                    <a:pt x="1065" y="515"/>
                    <a:pt x="893" y="581"/>
                    <a:pt x="755" y="609"/>
                  </a:cubicBezTo>
                  <a:cubicBezTo>
                    <a:pt x="617" y="637"/>
                    <a:pt x="432" y="613"/>
                    <a:pt x="328" y="588"/>
                  </a:cubicBezTo>
                  <a:cubicBezTo>
                    <a:pt x="224" y="563"/>
                    <a:pt x="182" y="506"/>
                    <a:pt x="134" y="458"/>
                  </a:cubicBezTo>
                  <a:cubicBezTo>
                    <a:pt x="86" y="410"/>
                    <a:pt x="56" y="362"/>
                    <a:pt x="38" y="302"/>
                  </a:cubicBezTo>
                  <a:cubicBezTo>
                    <a:pt x="20" y="242"/>
                    <a:pt x="0" y="128"/>
                    <a:pt x="26" y="98"/>
                  </a:cubicBezTo>
                  <a:cubicBezTo>
                    <a:pt x="52" y="68"/>
                    <a:pt x="136" y="94"/>
                    <a:pt x="194" y="122"/>
                  </a:cubicBezTo>
                  <a:cubicBezTo>
                    <a:pt x="252" y="150"/>
                    <a:pt x="335" y="224"/>
                    <a:pt x="374" y="266"/>
                  </a:cubicBezTo>
                  <a:cubicBezTo>
                    <a:pt x="413" y="308"/>
                    <a:pt x="418" y="351"/>
                    <a:pt x="429" y="373"/>
                  </a:cubicBezTo>
                </a:path>
              </a:pathLst>
            </a:custGeom>
            <a:noFill/>
            <a:ln w="38100" cap="flat" cmpd="sng">
              <a:solidFill>
                <a:srgbClr val="CC3300">
                  <a:alpha val="100000"/>
                </a:srgbClr>
              </a:solidFill>
              <a:prstDash val="solid"/>
              <a:miter lim="800000"/>
              <a:headEnd type="none" w="med" len="med"/>
              <a:tailEnd type="arrow" w="med" len="med"/>
            </a:ln>
          </p:spPr>
          <p:txBody>
            <a:bodyPr/>
            <a:lstStyle/>
            <a:p>
              <a:endParaRPr lang="zh-CN" altLang="en-US"/>
            </a:p>
          </p:txBody>
        </p:sp>
        <p:sp>
          <p:nvSpPr>
            <p:cNvPr id="38932" name="Rectangle 72"/>
            <p:cNvSpPr/>
            <p:nvPr/>
          </p:nvSpPr>
          <p:spPr>
            <a:xfrm>
              <a:off x="2028951" y="1374775"/>
              <a:ext cx="507747" cy="4194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G</a:t>
              </a:r>
            </a:p>
          </p:txBody>
        </p:sp>
        <p:grpSp>
          <p:nvGrpSpPr>
            <p:cNvPr id="38933" name="Group 73"/>
            <p:cNvGrpSpPr/>
            <p:nvPr/>
          </p:nvGrpSpPr>
          <p:grpSpPr>
            <a:xfrm>
              <a:off x="294785" y="476250"/>
              <a:ext cx="3117048" cy="4104959"/>
              <a:chOff x="4" y="0"/>
              <a:chExt cx="2093" cy="2757"/>
            </a:xfrm>
          </p:grpSpPr>
          <p:sp>
            <p:nvSpPr>
              <p:cNvPr id="38934" name="Text Box 74"/>
              <p:cNvSpPr txBox="1"/>
              <p:nvPr/>
            </p:nvSpPr>
            <p:spPr>
              <a:xfrm>
                <a:off x="998" y="0"/>
                <a:ext cx="220" cy="28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a:solidFill>
                      <a:srgbClr val="003399"/>
                    </a:solidFill>
                    <a:latin typeface="Times New Roman" panose="02020603050405020304" pitchFamily="18" charset="0"/>
                  </a:rPr>
                  <a:t>a</a:t>
                </a:r>
              </a:p>
            </p:txBody>
          </p:sp>
          <p:sp>
            <p:nvSpPr>
              <p:cNvPr id="38935" name="Text Box 75"/>
              <p:cNvSpPr txBox="1"/>
              <p:nvPr/>
            </p:nvSpPr>
            <p:spPr>
              <a:xfrm>
                <a:off x="4" y="927"/>
                <a:ext cx="230" cy="28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a:solidFill>
                      <a:srgbClr val="003399"/>
                    </a:solidFill>
                    <a:latin typeface="Times New Roman" panose="02020603050405020304" pitchFamily="18" charset="0"/>
                  </a:rPr>
                  <a:t>d</a:t>
                </a:r>
              </a:p>
            </p:txBody>
          </p:sp>
          <p:sp>
            <p:nvSpPr>
              <p:cNvPr id="38936" name="Text Box 76"/>
              <p:cNvSpPr txBox="1"/>
              <p:nvPr/>
            </p:nvSpPr>
            <p:spPr>
              <a:xfrm>
                <a:off x="1032" y="1852"/>
                <a:ext cx="230" cy="28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a:solidFill>
                      <a:srgbClr val="003399"/>
                    </a:solidFill>
                    <a:latin typeface="Times New Roman" panose="02020603050405020304" pitchFamily="18" charset="0"/>
                  </a:rPr>
                  <a:t>b</a:t>
                </a:r>
              </a:p>
            </p:txBody>
          </p:sp>
          <p:sp>
            <p:nvSpPr>
              <p:cNvPr id="38937" name="Text Box 77"/>
              <p:cNvSpPr txBox="1"/>
              <p:nvPr/>
            </p:nvSpPr>
            <p:spPr>
              <a:xfrm>
                <a:off x="1887" y="932"/>
                <a:ext cx="210" cy="28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a:solidFill>
                      <a:srgbClr val="003399"/>
                    </a:solidFill>
                    <a:latin typeface="Times New Roman" panose="02020603050405020304" pitchFamily="18" charset="0"/>
                  </a:rPr>
                  <a:t>c</a:t>
                </a:r>
              </a:p>
            </p:txBody>
          </p:sp>
          <p:sp>
            <p:nvSpPr>
              <p:cNvPr id="38938" name="Rectangle 78"/>
              <p:cNvSpPr/>
              <p:nvPr/>
            </p:nvSpPr>
            <p:spPr>
              <a:xfrm>
                <a:off x="884" y="2475"/>
                <a:ext cx="412" cy="28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latin typeface="Times New Roman" panose="02020603050405020304" pitchFamily="18" charset="0"/>
                  </a:rPr>
                  <a:t>E</a:t>
                </a:r>
                <a:endParaRPr lang="en-US" altLang="zh-CN" sz="2000" b="1">
                  <a:latin typeface="Times New Roman" panose="02020603050405020304" pitchFamily="18" charset="0"/>
                </a:endParaRPr>
              </a:p>
            </p:txBody>
          </p:sp>
          <p:sp>
            <p:nvSpPr>
              <p:cNvPr id="38939" name="Rectangle 79"/>
              <p:cNvSpPr/>
              <p:nvPr/>
            </p:nvSpPr>
            <p:spPr>
              <a:xfrm>
                <a:off x="1165" y="2273"/>
                <a:ext cx="221" cy="28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a:solidFill>
                      <a:srgbClr val="FF0000"/>
                    </a:solidFill>
                    <a:latin typeface="Times New Roman" panose="02020603050405020304" pitchFamily="18" charset="0"/>
                  </a:rPr>
                  <a:t>–</a:t>
                </a:r>
              </a:p>
            </p:txBody>
          </p:sp>
          <p:sp>
            <p:nvSpPr>
              <p:cNvPr id="38940" name="Rectangle 80"/>
              <p:cNvSpPr/>
              <p:nvPr/>
            </p:nvSpPr>
            <p:spPr>
              <a:xfrm>
                <a:off x="729" y="2292"/>
                <a:ext cx="233" cy="28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a:solidFill>
                      <a:srgbClr val="FF0000"/>
                    </a:solidFill>
                    <a:latin typeface="Times New Roman" panose="02020603050405020304" pitchFamily="18" charset="0"/>
                  </a:rPr>
                  <a:t>+</a:t>
                </a:r>
              </a:p>
            </p:txBody>
          </p:sp>
          <p:sp>
            <p:nvSpPr>
              <p:cNvPr id="38941" name="Rectangle 81"/>
              <p:cNvSpPr/>
              <p:nvPr/>
            </p:nvSpPr>
            <p:spPr>
              <a:xfrm>
                <a:off x="632" y="878"/>
                <a:ext cx="271" cy="28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a:latin typeface="Times New Roman" panose="02020603050405020304" pitchFamily="18" charset="0"/>
                  </a:rPr>
                  <a:t>G</a:t>
                </a:r>
              </a:p>
            </p:txBody>
          </p:sp>
          <p:sp>
            <p:nvSpPr>
              <p:cNvPr id="38942" name="Rectangle 82"/>
              <p:cNvSpPr/>
              <p:nvPr/>
            </p:nvSpPr>
            <p:spPr>
              <a:xfrm rot="-366282">
                <a:off x="315" y="1464"/>
                <a:ext cx="394" cy="28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3</a:t>
                </a:r>
                <a:endParaRPr lang="en-US" altLang="zh-CN" sz="2000" b="1">
                  <a:latin typeface="Times New Roman" panose="02020603050405020304" pitchFamily="18" charset="0"/>
                </a:endParaRPr>
              </a:p>
            </p:txBody>
          </p:sp>
          <p:sp>
            <p:nvSpPr>
              <p:cNvPr id="38943" name="Rectangle 83"/>
              <p:cNvSpPr/>
              <p:nvPr/>
            </p:nvSpPr>
            <p:spPr>
              <a:xfrm rot="30116">
                <a:off x="1477" y="1481"/>
                <a:ext cx="309" cy="28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4</a:t>
                </a:r>
                <a:endParaRPr lang="en-US" altLang="zh-CN" sz="2000" b="1">
                  <a:latin typeface="Times New Roman" panose="02020603050405020304" pitchFamily="18" charset="0"/>
                </a:endParaRPr>
              </a:p>
            </p:txBody>
          </p:sp>
          <p:sp>
            <p:nvSpPr>
              <p:cNvPr id="38944" name="Rectangle 84"/>
              <p:cNvSpPr/>
              <p:nvPr/>
            </p:nvSpPr>
            <p:spPr>
              <a:xfrm rot="-15498">
                <a:off x="1494" y="426"/>
                <a:ext cx="309" cy="28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2</a:t>
                </a:r>
                <a:endParaRPr lang="en-US" altLang="zh-CN" sz="2000" b="1">
                  <a:latin typeface="Times New Roman" panose="02020603050405020304" pitchFamily="18" charset="0"/>
                </a:endParaRPr>
              </a:p>
            </p:txBody>
          </p:sp>
          <p:sp>
            <p:nvSpPr>
              <p:cNvPr id="38945" name="Line 85"/>
              <p:cNvSpPr/>
              <p:nvPr/>
            </p:nvSpPr>
            <p:spPr>
              <a:xfrm flipV="1">
                <a:off x="1062" y="251"/>
                <a:ext cx="0" cy="670"/>
              </a:xfrm>
              <a:prstGeom prst="line">
                <a:avLst/>
              </a:prstGeom>
              <a:ln w="38100" cap="flat" cmpd="sng">
                <a:solidFill>
                  <a:schemeClr val="tx1"/>
                </a:solidFill>
                <a:prstDash val="solid"/>
                <a:headEnd type="none" w="med" len="med"/>
                <a:tailEnd type="none" w="med" len="med"/>
              </a:ln>
            </p:spPr>
          </p:sp>
          <p:sp>
            <p:nvSpPr>
              <p:cNvPr id="38946" name="Line 86"/>
              <p:cNvSpPr/>
              <p:nvPr/>
            </p:nvSpPr>
            <p:spPr>
              <a:xfrm>
                <a:off x="1062" y="1187"/>
                <a:ext cx="0" cy="735"/>
              </a:xfrm>
              <a:prstGeom prst="line">
                <a:avLst/>
              </a:prstGeom>
              <a:ln w="38100" cap="flat" cmpd="sng">
                <a:solidFill>
                  <a:schemeClr val="tx1"/>
                </a:solidFill>
                <a:prstDash val="solid"/>
                <a:headEnd type="none" w="med" len="med"/>
                <a:tailEnd type="none" w="med" len="med"/>
              </a:ln>
            </p:spPr>
          </p:sp>
          <p:sp>
            <p:nvSpPr>
              <p:cNvPr id="38947" name="Line 87"/>
              <p:cNvSpPr/>
              <p:nvPr/>
            </p:nvSpPr>
            <p:spPr>
              <a:xfrm>
                <a:off x="1897" y="1084"/>
                <a:ext cx="0" cy="1288"/>
              </a:xfrm>
              <a:prstGeom prst="line">
                <a:avLst/>
              </a:prstGeom>
              <a:ln w="38100" cap="flat" cmpd="sng">
                <a:solidFill>
                  <a:schemeClr val="tx1"/>
                </a:solidFill>
                <a:prstDash val="solid"/>
                <a:headEnd type="none" w="med" len="med"/>
                <a:tailEnd type="none" w="med" len="med"/>
              </a:ln>
            </p:spPr>
          </p:sp>
          <p:sp>
            <p:nvSpPr>
              <p:cNvPr id="38948" name="Text Box 88"/>
              <p:cNvSpPr txBox="1"/>
              <p:nvPr/>
            </p:nvSpPr>
            <p:spPr>
              <a:xfrm>
                <a:off x="1287" y="149"/>
                <a:ext cx="259" cy="28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solidFill>
                      <a:srgbClr val="003399"/>
                    </a:solidFill>
                    <a:latin typeface="Times New Roman" panose="02020603050405020304" pitchFamily="18" charset="0"/>
                  </a:rPr>
                  <a:t>I</a:t>
                </a:r>
                <a:r>
                  <a:rPr lang="en-US" altLang="zh-CN" sz="2000" b="1" baseline="-25000">
                    <a:solidFill>
                      <a:srgbClr val="003399"/>
                    </a:solidFill>
                    <a:latin typeface="Times New Roman" panose="02020603050405020304" pitchFamily="18" charset="0"/>
                  </a:rPr>
                  <a:t>2</a:t>
                </a:r>
                <a:endParaRPr lang="en-US" altLang="zh-CN" sz="2000" b="1">
                  <a:solidFill>
                    <a:srgbClr val="003399"/>
                  </a:solidFill>
                  <a:latin typeface="Times New Roman" panose="02020603050405020304" pitchFamily="18" charset="0"/>
                </a:endParaRPr>
              </a:p>
            </p:txBody>
          </p:sp>
          <p:sp>
            <p:nvSpPr>
              <p:cNvPr id="38949" name="Text Box 89"/>
              <p:cNvSpPr txBox="1"/>
              <p:nvPr/>
            </p:nvSpPr>
            <p:spPr>
              <a:xfrm>
                <a:off x="1277" y="1720"/>
                <a:ext cx="259" cy="28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solidFill>
                      <a:srgbClr val="003399"/>
                    </a:solidFill>
                    <a:latin typeface="Times New Roman" panose="02020603050405020304" pitchFamily="18" charset="0"/>
                  </a:rPr>
                  <a:t>I</a:t>
                </a:r>
                <a:r>
                  <a:rPr lang="en-US" altLang="zh-CN" sz="2000" b="1" baseline="-25000">
                    <a:solidFill>
                      <a:srgbClr val="003399"/>
                    </a:solidFill>
                    <a:latin typeface="Times New Roman" panose="02020603050405020304" pitchFamily="18" charset="0"/>
                  </a:rPr>
                  <a:t>4</a:t>
                </a:r>
                <a:endParaRPr lang="en-US" altLang="zh-CN" sz="2000" b="1">
                  <a:solidFill>
                    <a:srgbClr val="003399"/>
                  </a:solidFill>
                  <a:latin typeface="Times New Roman" panose="02020603050405020304" pitchFamily="18" charset="0"/>
                </a:endParaRPr>
              </a:p>
            </p:txBody>
          </p:sp>
          <p:sp>
            <p:nvSpPr>
              <p:cNvPr id="38950" name="Text Box 90"/>
              <p:cNvSpPr txBox="1"/>
              <p:nvPr/>
            </p:nvSpPr>
            <p:spPr>
              <a:xfrm>
                <a:off x="1116" y="500"/>
                <a:ext cx="291" cy="28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solidFill>
                      <a:srgbClr val="003399"/>
                    </a:solidFill>
                    <a:latin typeface="Times New Roman" panose="02020603050405020304" pitchFamily="18" charset="0"/>
                  </a:rPr>
                  <a:t>I</a:t>
                </a:r>
                <a:r>
                  <a:rPr lang="en-US" altLang="zh-CN" sz="2000" b="1" baseline="-25000">
                    <a:solidFill>
                      <a:srgbClr val="003399"/>
                    </a:solidFill>
                    <a:latin typeface="Times New Roman" panose="02020603050405020304" pitchFamily="18" charset="0"/>
                  </a:rPr>
                  <a:t>G</a:t>
                </a:r>
                <a:endParaRPr lang="en-US" altLang="zh-CN" sz="2000" b="1">
                  <a:solidFill>
                    <a:srgbClr val="003399"/>
                  </a:solidFill>
                  <a:latin typeface="Times New Roman" panose="02020603050405020304" pitchFamily="18" charset="0"/>
                </a:endParaRPr>
              </a:p>
            </p:txBody>
          </p:sp>
          <p:sp>
            <p:nvSpPr>
              <p:cNvPr id="38951" name="Line 91"/>
              <p:cNvSpPr/>
              <p:nvPr/>
            </p:nvSpPr>
            <p:spPr>
              <a:xfrm>
                <a:off x="223" y="1073"/>
                <a:ext cx="0" cy="1299"/>
              </a:xfrm>
              <a:prstGeom prst="line">
                <a:avLst/>
              </a:prstGeom>
              <a:ln w="38100" cap="flat" cmpd="sng">
                <a:solidFill>
                  <a:schemeClr val="tx1"/>
                </a:solidFill>
                <a:prstDash val="solid"/>
                <a:headEnd type="none" w="med" len="med"/>
                <a:tailEnd type="none" w="med" len="med"/>
              </a:ln>
            </p:spPr>
          </p:sp>
          <p:sp>
            <p:nvSpPr>
              <p:cNvPr id="38952" name="Text Box 92"/>
              <p:cNvSpPr txBox="1"/>
              <p:nvPr/>
            </p:nvSpPr>
            <p:spPr>
              <a:xfrm>
                <a:off x="582" y="105"/>
                <a:ext cx="259" cy="28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solidFill>
                      <a:srgbClr val="003399"/>
                    </a:solidFill>
                    <a:latin typeface="Times New Roman" panose="02020603050405020304" pitchFamily="18" charset="0"/>
                  </a:rPr>
                  <a:t>I</a:t>
                </a:r>
                <a:r>
                  <a:rPr lang="en-US" altLang="zh-CN" sz="2000" b="1" baseline="-25000">
                    <a:solidFill>
                      <a:srgbClr val="003399"/>
                    </a:solidFill>
                    <a:latin typeface="Times New Roman" panose="02020603050405020304" pitchFamily="18" charset="0"/>
                  </a:rPr>
                  <a:t>1</a:t>
                </a:r>
                <a:endParaRPr lang="en-US" altLang="zh-CN" sz="2000" b="1">
                  <a:solidFill>
                    <a:srgbClr val="003399"/>
                  </a:solidFill>
                  <a:latin typeface="Times New Roman" panose="02020603050405020304" pitchFamily="18" charset="0"/>
                </a:endParaRPr>
              </a:p>
            </p:txBody>
          </p:sp>
          <p:sp>
            <p:nvSpPr>
              <p:cNvPr id="38953" name="Text Box 93"/>
              <p:cNvSpPr txBox="1"/>
              <p:nvPr/>
            </p:nvSpPr>
            <p:spPr>
              <a:xfrm>
                <a:off x="582" y="1685"/>
                <a:ext cx="259" cy="28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solidFill>
                      <a:srgbClr val="003399"/>
                    </a:solidFill>
                    <a:latin typeface="Times New Roman" panose="02020603050405020304" pitchFamily="18" charset="0"/>
                  </a:rPr>
                  <a:t>I</a:t>
                </a:r>
                <a:r>
                  <a:rPr lang="en-US" altLang="zh-CN" sz="2000" b="1" baseline="-25000">
                    <a:solidFill>
                      <a:srgbClr val="003399"/>
                    </a:solidFill>
                    <a:latin typeface="Times New Roman" panose="02020603050405020304" pitchFamily="18" charset="0"/>
                  </a:rPr>
                  <a:t>3</a:t>
                </a:r>
                <a:endParaRPr lang="en-US" altLang="zh-CN" sz="2000" b="1">
                  <a:solidFill>
                    <a:srgbClr val="003399"/>
                  </a:solidFill>
                  <a:latin typeface="Times New Roman" panose="02020603050405020304" pitchFamily="18" charset="0"/>
                </a:endParaRPr>
              </a:p>
            </p:txBody>
          </p:sp>
          <p:sp>
            <p:nvSpPr>
              <p:cNvPr id="38954" name="Text Box 94"/>
              <p:cNvSpPr txBox="1"/>
              <p:nvPr/>
            </p:nvSpPr>
            <p:spPr>
              <a:xfrm>
                <a:off x="580" y="2061"/>
                <a:ext cx="287" cy="28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solidFill>
                      <a:srgbClr val="003399"/>
                    </a:solidFill>
                    <a:latin typeface="Times New Roman" panose="02020603050405020304" pitchFamily="18" charset="0"/>
                  </a:rPr>
                  <a:t>I</a:t>
                </a:r>
                <a:endParaRPr lang="en-US" altLang="zh-CN" sz="2000" b="1">
                  <a:solidFill>
                    <a:srgbClr val="003399"/>
                  </a:solidFill>
                  <a:latin typeface="Times New Roman" panose="02020603050405020304" pitchFamily="18" charset="0"/>
                </a:endParaRPr>
              </a:p>
            </p:txBody>
          </p:sp>
          <p:sp>
            <p:nvSpPr>
              <p:cNvPr id="38955" name="Line 95"/>
              <p:cNvSpPr/>
              <p:nvPr/>
            </p:nvSpPr>
            <p:spPr>
              <a:xfrm flipV="1">
                <a:off x="1571" y="1094"/>
                <a:ext cx="320" cy="317"/>
              </a:xfrm>
              <a:prstGeom prst="line">
                <a:avLst/>
              </a:prstGeom>
              <a:ln w="38100" cap="flat" cmpd="sng">
                <a:solidFill>
                  <a:schemeClr val="tx1"/>
                </a:solidFill>
                <a:prstDash val="solid"/>
                <a:headEnd type="none" w="med" len="med"/>
                <a:tailEnd type="none" w="med" len="med"/>
              </a:ln>
            </p:spPr>
          </p:sp>
          <p:sp>
            <p:nvSpPr>
              <p:cNvPr id="38956" name="Line 96"/>
              <p:cNvSpPr/>
              <p:nvPr/>
            </p:nvSpPr>
            <p:spPr>
              <a:xfrm flipH="1">
                <a:off x="1057" y="1617"/>
                <a:ext cx="308" cy="310"/>
              </a:xfrm>
              <a:prstGeom prst="line">
                <a:avLst/>
              </a:prstGeom>
              <a:ln w="38100" cap="flat" cmpd="sng">
                <a:solidFill>
                  <a:schemeClr val="tx1"/>
                </a:solidFill>
                <a:prstDash val="solid"/>
                <a:headEnd type="none" w="med" len="med"/>
                <a:tailEnd type="none" w="med" len="med"/>
              </a:ln>
            </p:spPr>
          </p:sp>
          <p:sp>
            <p:nvSpPr>
              <p:cNvPr id="38957" name="Rectangle 97"/>
              <p:cNvSpPr/>
              <p:nvPr/>
            </p:nvSpPr>
            <p:spPr>
              <a:xfrm rot="2700000" flipH="1">
                <a:off x="1422" y="1345"/>
                <a:ext cx="103" cy="308"/>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38958" name="Oval 98"/>
              <p:cNvSpPr/>
              <p:nvPr/>
            </p:nvSpPr>
            <p:spPr>
              <a:xfrm rot="5400000">
                <a:off x="933" y="2240"/>
                <a:ext cx="263" cy="263"/>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38959" name="Line 99"/>
              <p:cNvSpPr/>
              <p:nvPr/>
            </p:nvSpPr>
            <p:spPr>
              <a:xfrm rot="-5400000" flipV="1">
                <a:off x="1067" y="1519"/>
                <a:ext cx="0" cy="1706"/>
              </a:xfrm>
              <a:prstGeom prst="line">
                <a:avLst/>
              </a:prstGeom>
              <a:ln w="38100" cap="flat" cmpd="sng">
                <a:solidFill>
                  <a:schemeClr val="tx1"/>
                </a:solidFill>
                <a:prstDash val="solid"/>
                <a:headEnd type="none" w="med" len="med"/>
                <a:tailEnd type="none" w="med" len="med"/>
              </a:ln>
            </p:spPr>
          </p:sp>
          <p:sp>
            <p:nvSpPr>
              <p:cNvPr id="38960" name="Line 100"/>
              <p:cNvSpPr/>
              <p:nvPr/>
            </p:nvSpPr>
            <p:spPr>
              <a:xfrm flipV="1">
                <a:off x="737" y="251"/>
                <a:ext cx="320" cy="317"/>
              </a:xfrm>
              <a:prstGeom prst="line">
                <a:avLst/>
              </a:prstGeom>
              <a:ln w="38100" cap="flat" cmpd="sng">
                <a:solidFill>
                  <a:schemeClr val="tx1"/>
                </a:solidFill>
                <a:prstDash val="solid"/>
                <a:headEnd type="none" w="med" len="med"/>
                <a:tailEnd type="none" w="med" len="med"/>
              </a:ln>
            </p:spPr>
          </p:sp>
          <p:sp>
            <p:nvSpPr>
              <p:cNvPr id="38961" name="Line 101"/>
              <p:cNvSpPr/>
              <p:nvPr/>
            </p:nvSpPr>
            <p:spPr>
              <a:xfrm flipH="1">
                <a:off x="223" y="774"/>
                <a:ext cx="308" cy="310"/>
              </a:xfrm>
              <a:prstGeom prst="line">
                <a:avLst/>
              </a:prstGeom>
              <a:ln w="38100" cap="flat" cmpd="sng">
                <a:solidFill>
                  <a:schemeClr val="tx1"/>
                </a:solidFill>
                <a:prstDash val="solid"/>
                <a:headEnd type="none" w="med" len="med"/>
                <a:tailEnd type="none" w="med" len="med"/>
              </a:ln>
            </p:spPr>
          </p:sp>
          <p:sp>
            <p:nvSpPr>
              <p:cNvPr id="38962" name="Rectangle 102"/>
              <p:cNvSpPr/>
              <p:nvPr/>
            </p:nvSpPr>
            <p:spPr>
              <a:xfrm rot="2700000" flipH="1">
                <a:off x="600" y="523"/>
                <a:ext cx="103" cy="308"/>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38963" name="Line 103"/>
              <p:cNvSpPr/>
              <p:nvPr/>
            </p:nvSpPr>
            <p:spPr>
              <a:xfrm rot="-5400000" flipV="1">
                <a:off x="226" y="1082"/>
                <a:ext cx="320" cy="317"/>
              </a:xfrm>
              <a:prstGeom prst="line">
                <a:avLst/>
              </a:prstGeom>
              <a:ln w="38100" cap="flat" cmpd="sng">
                <a:solidFill>
                  <a:schemeClr val="tx1"/>
                </a:solidFill>
                <a:prstDash val="solid"/>
                <a:headEnd type="none" w="med" len="med"/>
                <a:tailEnd type="none" w="med" len="med"/>
              </a:ln>
            </p:spPr>
          </p:sp>
          <p:sp>
            <p:nvSpPr>
              <p:cNvPr id="38964" name="Line 104"/>
              <p:cNvSpPr/>
              <p:nvPr/>
            </p:nvSpPr>
            <p:spPr>
              <a:xfrm rot="-5400000" flipH="1">
                <a:off x="754" y="1608"/>
                <a:ext cx="308" cy="310"/>
              </a:xfrm>
              <a:prstGeom prst="line">
                <a:avLst/>
              </a:prstGeom>
              <a:ln w="38100" cap="flat" cmpd="sng">
                <a:solidFill>
                  <a:schemeClr val="tx1"/>
                </a:solidFill>
                <a:prstDash val="solid"/>
                <a:headEnd type="none" w="med" len="med"/>
                <a:tailEnd type="none" w="med" len="med"/>
              </a:ln>
            </p:spPr>
          </p:sp>
          <p:sp>
            <p:nvSpPr>
              <p:cNvPr id="38965" name="Rectangle 105"/>
              <p:cNvSpPr/>
              <p:nvPr/>
            </p:nvSpPr>
            <p:spPr>
              <a:xfrm rot="-2700000" flipH="1">
                <a:off x="595" y="1357"/>
                <a:ext cx="93" cy="309"/>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38966" name="Line 106"/>
              <p:cNvSpPr/>
              <p:nvPr/>
            </p:nvSpPr>
            <p:spPr>
              <a:xfrm rot="-5400000" flipV="1">
                <a:off x="1068" y="258"/>
                <a:ext cx="320" cy="317"/>
              </a:xfrm>
              <a:prstGeom prst="line">
                <a:avLst/>
              </a:prstGeom>
              <a:ln w="38100" cap="flat" cmpd="sng">
                <a:solidFill>
                  <a:schemeClr val="tx1"/>
                </a:solidFill>
                <a:prstDash val="solid"/>
                <a:headEnd type="none" w="med" len="med"/>
                <a:tailEnd type="none" w="med" len="med"/>
              </a:ln>
            </p:spPr>
          </p:sp>
          <p:sp>
            <p:nvSpPr>
              <p:cNvPr id="38967" name="Line 107"/>
              <p:cNvSpPr/>
              <p:nvPr/>
            </p:nvSpPr>
            <p:spPr>
              <a:xfrm rot="-5400000" flipH="1">
                <a:off x="1596" y="784"/>
                <a:ext cx="308" cy="310"/>
              </a:xfrm>
              <a:prstGeom prst="line">
                <a:avLst/>
              </a:prstGeom>
              <a:ln w="38100" cap="flat" cmpd="sng">
                <a:solidFill>
                  <a:schemeClr val="tx1"/>
                </a:solidFill>
                <a:prstDash val="solid"/>
                <a:headEnd type="none" w="med" len="med"/>
                <a:tailEnd type="none" w="med" len="med"/>
              </a:ln>
            </p:spPr>
          </p:sp>
          <p:sp>
            <p:nvSpPr>
              <p:cNvPr id="38968" name="Rectangle 108"/>
              <p:cNvSpPr/>
              <p:nvPr/>
            </p:nvSpPr>
            <p:spPr>
              <a:xfrm rot="-2700000" flipH="1">
                <a:off x="1437" y="533"/>
                <a:ext cx="93" cy="309"/>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38969" name="Oval 109"/>
              <p:cNvSpPr/>
              <p:nvPr/>
            </p:nvSpPr>
            <p:spPr>
              <a:xfrm rot="5400000">
                <a:off x="925" y="928"/>
                <a:ext cx="263" cy="263"/>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38970" name="Line 110"/>
              <p:cNvSpPr/>
              <p:nvPr/>
            </p:nvSpPr>
            <p:spPr>
              <a:xfrm>
                <a:off x="1062" y="972"/>
                <a:ext cx="0" cy="204"/>
              </a:xfrm>
              <a:prstGeom prst="line">
                <a:avLst/>
              </a:prstGeom>
              <a:ln w="38100" cap="flat" cmpd="sng">
                <a:solidFill>
                  <a:schemeClr val="tx1"/>
                </a:solidFill>
                <a:prstDash val="solid"/>
                <a:headEnd type="none" w="med" len="med"/>
                <a:tailEnd type="triangle" w="sm" len="med"/>
              </a:ln>
            </p:spPr>
          </p:sp>
          <p:sp>
            <p:nvSpPr>
              <p:cNvPr id="38971" name="Line 111"/>
              <p:cNvSpPr/>
              <p:nvPr/>
            </p:nvSpPr>
            <p:spPr>
              <a:xfrm rot="5400000">
                <a:off x="967" y="670"/>
                <a:ext cx="344" cy="0"/>
              </a:xfrm>
              <a:prstGeom prst="line">
                <a:avLst/>
              </a:prstGeom>
              <a:ln w="38100" cap="flat" cmpd="sng">
                <a:solidFill>
                  <a:srgbClr val="FF0000"/>
                </a:solidFill>
                <a:prstDash val="solid"/>
                <a:headEnd type="none" w="med" len="med"/>
                <a:tailEnd type="stealth" w="med" len="lg"/>
              </a:ln>
            </p:spPr>
          </p:sp>
          <p:sp>
            <p:nvSpPr>
              <p:cNvPr id="38972" name="Line 112"/>
              <p:cNvSpPr/>
              <p:nvPr/>
            </p:nvSpPr>
            <p:spPr>
              <a:xfrm rot="10800000">
                <a:off x="435" y="2310"/>
                <a:ext cx="344" cy="0"/>
              </a:xfrm>
              <a:prstGeom prst="line">
                <a:avLst/>
              </a:prstGeom>
              <a:ln w="38100" cap="flat" cmpd="sng">
                <a:solidFill>
                  <a:srgbClr val="FF0000"/>
                </a:solidFill>
                <a:prstDash val="solid"/>
                <a:headEnd type="none" w="med" len="med"/>
                <a:tailEnd type="stealth" w="med" len="lg"/>
              </a:ln>
            </p:spPr>
          </p:sp>
          <p:sp>
            <p:nvSpPr>
              <p:cNvPr id="38973" name="Line 113"/>
              <p:cNvSpPr/>
              <p:nvPr/>
            </p:nvSpPr>
            <p:spPr>
              <a:xfrm rot="-8403435" flipH="1">
                <a:off x="676" y="1838"/>
                <a:ext cx="343" cy="1"/>
              </a:xfrm>
              <a:prstGeom prst="line">
                <a:avLst/>
              </a:prstGeom>
              <a:ln w="38100" cap="flat" cmpd="sng">
                <a:solidFill>
                  <a:srgbClr val="FF0000"/>
                </a:solidFill>
                <a:prstDash val="solid"/>
                <a:headEnd type="none" w="med" len="med"/>
                <a:tailEnd type="stealth" w="med" len="lg"/>
              </a:ln>
            </p:spPr>
          </p:sp>
          <p:sp>
            <p:nvSpPr>
              <p:cNvPr id="38974" name="Line 114"/>
              <p:cNvSpPr/>
              <p:nvPr/>
            </p:nvSpPr>
            <p:spPr>
              <a:xfrm rot="8311908" flipH="1">
                <a:off x="1139" y="1803"/>
                <a:ext cx="344" cy="1"/>
              </a:xfrm>
              <a:prstGeom prst="line">
                <a:avLst/>
              </a:prstGeom>
              <a:ln w="38100" cap="flat" cmpd="sng">
                <a:solidFill>
                  <a:srgbClr val="FF0000"/>
                </a:solidFill>
                <a:prstDash val="solid"/>
                <a:headEnd type="none" w="med" len="med"/>
                <a:tailEnd type="stealth" w="med" len="lg"/>
              </a:ln>
            </p:spPr>
          </p:sp>
          <p:sp>
            <p:nvSpPr>
              <p:cNvPr id="38975" name="Line 115"/>
              <p:cNvSpPr/>
              <p:nvPr/>
            </p:nvSpPr>
            <p:spPr>
              <a:xfrm rot="8311908" flipH="1">
                <a:off x="676" y="343"/>
                <a:ext cx="343" cy="2"/>
              </a:xfrm>
              <a:prstGeom prst="line">
                <a:avLst/>
              </a:prstGeom>
              <a:ln w="38100" cap="flat" cmpd="sng">
                <a:solidFill>
                  <a:srgbClr val="FF0000"/>
                </a:solidFill>
                <a:prstDash val="solid"/>
                <a:headEnd type="none" w="med" len="med"/>
                <a:tailEnd type="stealth" w="med" len="lg"/>
              </a:ln>
            </p:spPr>
          </p:sp>
          <p:sp>
            <p:nvSpPr>
              <p:cNvPr id="38976" name="Line 116"/>
              <p:cNvSpPr/>
              <p:nvPr/>
            </p:nvSpPr>
            <p:spPr>
              <a:xfrm rot="-8403435" flipH="1">
                <a:off x="1191" y="447"/>
                <a:ext cx="343" cy="1"/>
              </a:xfrm>
              <a:prstGeom prst="line">
                <a:avLst/>
              </a:prstGeom>
              <a:ln w="38100" cap="flat" cmpd="sng">
                <a:solidFill>
                  <a:srgbClr val="FF0000"/>
                </a:solidFill>
                <a:prstDash val="solid"/>
                <a:headEnd type="none" w="med" len="med"/>
                <a:tailEnd type="stealth" w="med" len="lg"/>
              </a:ln>
            </p:spPr>
          </p:sp>
          <p:sp>
            <p:nvSpPr>
              <p:cNvPr id="38977" name="Rectangle 117"/>
              <p:cNvSpPr/>
              <p:nvPr/>
            </p:nvSpPr>
            <p:spPr>
              <a:xfrm rot="-15498">
                <a:off x="299" y="362"/>
                <a:ext cx="309" cy="28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1</a:t>
                </a:r>
                <a:endParaRPr lang="en-US" altLang="zh-CN" sz="2000" b="1">
                  <a:latin typeface="Times New Roman" panose="02020603050405020304" pitchFamily="18" charset="0"/>
                </a:endParaRPr>
              </a:p>
            </p:txBody>
          </p:sp>
        </p:grpSp>
      </p:gr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animEffect transition="in" filter="checkerboard(across)">
                                      <p:cBhvr>
                                        <p:cTn id="7" dur="500"/>
                                        <p:tgtEl>
                                          <p:spTgt spid="3891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8914"/>
                                        </p:tgtEl>
                                        <p:attrNameLst>
                                          <p:attrName>style.visibility</p:attrName>
                                        </p:attrNameLst>
                                      </p:cBhvr>
                                      <p:to>
                                        <p:strVal val="visible"/>
                                      </p:to>
                                    </p:set>
                                    <p:animEffect transition="in" filter="box(out)">
                                      <p:cBhvr>
                                        <p:cTn id="12" dur="500"/>
                                        <p:tgtEl>
                                          <p:spTgt spid="389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924"/>
                                        </p:tgtEl>
                                        <p:attrNameLst>
                                          <p:attrName>style.visibility</p:attrName>
                                        </p:attrNameLst>
                                      </p:cBhvr>
                                      <p:to>
                                        <p:strVal val="visible"/>
                                      </p:to>
                                    </p:set>
                                    <p:animEffect transition="in" filter="wipe(left)">
                                      <p:cBhvr>
                                        <p:cTn id="17" dur="500"/>
                                        <p:tgtEl>
                                          <p:spTgt spid="389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926"/>
                                        </p:tgtEl>
                                        <p:attrNameLst>
                                          <p:attrName>style.visibility</p:attrName>
                                        </p:attrNameLst>
                                      </p:cBhvr>
                                      <p:to>
                                        <p:strVal val="visible"/>
                                      </p:to>
                                    </p:set>
                                    <p:animEffect transition="in" filter="wipe(left)">
                                      <p:cBhvr>
                                        <p:cTn id="22" dur="500"/>
                                        <p:tgtEl>
                                          <p:spTgt spid="389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8927"/>
                                        </p:tgtEl>
                                        <p:attrNameLst>
                                          <p:attrName>style.visibility</p:attrName>
                                        </p:attrNameLst>
                                      </p:cBhvr>
                                      <p:to>
                                        <p:strVal val="visible"/>
                                      </p:to>
                                    </p:set>
                                    <p:animEffect transition="in" filter="wipe(left)">
                                      <p:cBhvr>
                                        <p:cTn id="27" dur="500"/>
                                        <p:tgtEl>
                                          <p:spTgt spid="3892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38917"/>
                                        </p:tgtEl>
                                        <p:attrNameLst>
                                          <p:attrName>style.visibility</p:attrName>
                                        </p:attrNameLst>
                                      </p:cBhvr>
                                      <p:to>
                                        <p:strVal val="visible"/>
                                      </p:to>
                                    </p:set>
                                    <p:animEffect transition="in" filter="box(out)">
                                      <p:cBhvr>
                                        <p:cTn id="32" dur="500"/>
                                        <p:tgtEl>
                                          <p:spTgt spid="389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8925"/>
                                        </p:tgtEl>
                                        <p:attrNameLst>
                                          <p:attrName>style.visibility</p:attrName>
                                        </p:attrNameLst>
                                      </p:cBhvr>
                                      <p:to>
                                        <p:strVal val="visible"/>
                                      </p:to>
                                    </p:set>
                                    <p:animEffect transition="in" filter="wipe(left)">
                                      <p:cBhvr>
                                        <p:cTn id="37" dur="500"/>
                                        <p:tgtEl>
                                          <p:spTgt spid="3892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8928"/>
                                        </p:tgtEl>
                                        <p:attrNameLst>
                                          <p:attrName>style.visibility</p:attrName>
                                        </p:attrNameLst>
                                      </p:cBhvr>
                                      <p:to>
                                        <p:strVal val="visible"/>
                                      </p:to>
                                    </p:set>
                                    <p:animEffect transition="in" filter="wipe(left)">
                                      <p:cBhvr>
                                        <p:cTn id="42" dur="500"/>
                                        <p:tgtEl>
                                          <p:spTgt spid="3892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8929"/>
                                        </p:tgtEl>
                                        <p:attrNameLst>
                                          <p:attrName>style.visibility</p:attrName>
                                        </p:attrNameLst>
                                      </p:cBhvr>
                                      <p:to>
                                        <p:strVal val="visible"/>
                                      </p:to>
                                    </p:set>
                                    <p:animEffect transition="in" filter="wipe(left)">
                                      <p:cBhvr>
                                        <p:cTn id="47" dur="500"/>
                                        <p:tgtEl>
                                          <p:spTgt spid="3892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8918"/>
                                        </p:tgtEl>
                                        <p:attrNameLst>
                                          <p:attrName>style.visibility</p:attrName>
                                        </p:attrNameLst>
                                      </p:cBhvr>
                                      <p:to>
                                        <p:strVal val="visible"/>
                                      </p:to>
                                    </p:set>
                                    <p:animEffect transition="in" filter="wipe(left)">
                                      <p:cBhvr>
                                        <p:cTn id="52" dur="500"/>
                                        <p:tgtEl>
                                          <p:spTgt spid="389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8919"/>
                                        </p:tgtEl>
                                        <p:attrNameLst>
                                          <p:attrName>style.visibility</p:attrName>
                                        </p:attrNameLst>
                                      </p:cBhvr>
                                      <p:to>
                                        <p:strVal val="visible"/>
                                      </p:to>
                                    </p:set>
                                    <p:animEffect transition="in" filter="wipe(left)">
                                      <p:cBhvr>
                                        <p:cTn id="57" dur="500"/>
                                        <p:tgtEl>
                                          <p:spTgt spid="38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p:bldP spid="38915" grpId="0"/>
      <p:bldP spid="38917" grpId="0"/>
      <p:bldP spid="38918" grpId="0"/>
      <p:bldP spid="38919" grpId="0"/>
      <p:bldP spid="38924" grpId="0"/>
      <p:bldP spid="38925" grpId="0"/>
      <p:bldP spid="38926" grpId="0"/>
      <p:bldP spid="38927" grpId="0"/>
      <p:bldP spid="38928" grpId="0"/>
      <p:bldP spid="389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3"/>
          <p:cNvSpPr txBox="1">
            <a:spLocks noChangeArrowheads="1"/>
          </p:cNvSpPr>
          <p:nvPr/>
        </p:nvSpPr>
        <p:spPr bwMode="auto">
          <a:xfrm>
            <a:off x="1919605" y="1197610"/>
            <a:ext cx="8362950" cy="1308735"/>
          </a:xfrm>
          <a:prstGeom prst="rect">
            <a:avLst/>
          </a:prstGeom>
          <a:noFill/>
          <a:ln>
            <a:noFill/>
          </a:ln>
        </p:spPr>
        <p:txBody>
          <a:bodyPr>
            <a:spAutoFit/>
          </a:bodyPr>
          <a:lstStyle/>
          <a:p>
            <a:pPr marR="0" defTabSz="914400">
              <a:lnSpc>
                <a:spcPct val="110000"/>
              </a:lnSpc>
              <a:buClrTx/>
              <a:buSzTx/>
              <a:buFontTx/>
              <a:buNone/>
              <a:defRPr/>
            </a:pPr>
            <a:r>
              <a:rPr kumimoji="0" lang="en-US" altLang="zh-CN" sz="2400"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 </a:t>
            </a:r>
            <a:r>
              <a:rPr kumimoji="0" lang="zh-CN" altLang="en-US" sz="2400" kern="1200" cap="none" spc="0" normalizeH="0" baseline="0" noProof="0" dirty="0">
                <a:solidFill>
                  <a:srgbClr val="CC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叠加原理：</a:t>
            </a:r>
            <a:r>
              <a:rPr kumimoji="0" lang="zh-CN" altLang="en-US" sz="2400" kern="1200" cap="none" spc="0" normalizeH="0" baseline="0" noProof="0" dirty="0">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对于</a:t>
            </a:r>
            <a:r>
              <a:rPr kumimoji="0" lang="zh-CN" altLang="en-US" sz="2400" kern="1200" cap="none" spc="0" normalizeH="0" baseline="0" noProof="0" dirty="0">
                <a:solidFill>
                  <a:srgbClr val="CC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线性电路</a:t>
            </a:r>
            <a:r>
              <a:rPr kumimoji="0" lang="zh-CN" altLang="en-US" sz="2400"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，任何一条支路的电流，都可以看成是由电路中各个电源（电压源或电流源）分别作用时，在此支路中所产生的电流的代数和。</a:t>
            </a:r>
          </a:p>
        </p:txBody>
      </p:sp>
      <p:sp>
        <p:nvSpPr>
          <p:cNvPr id="39939" name="Text Box 5"/>
          <p:cNvSpPr txBox="1">
            <a:spLocks noChangeArrowheads="1"/>
          </p:cNvSpPr>
          <p:nvPr/>
        </p:nvSpPr>
        <p:spPr bwMode="auto">
          <a:xfrm>
            <a:off x="2568099" y="5214620"/>
            <a:ext cx="1101090" cy="645160"/>
          </a:xfrm>
          <a:prstGeom prst="rect">
            <a:avLst/>
          </a:prstGeom>
          <a:noFill/>
          <a:ln>
            <a:noFill/>
          </a:ln>
        </p:spPr>
        <p:txBody>
          <a:bodyPr wrap="none">
            <a:spAutoFit/>
          </a:bodyPr>
          <a:lstStyle/>
          <a:p>
            <a:pPr marR="0" algn="ctr" defTabSz="914400">
              <a:lnSpc>
                <a:spcPct val="150000"/>
              </a:lnSpc>
              <a:buClrTx/>
              <a:buSzTx/>
              <a:buFontTx/>
              <a:buNone/>
              <a:defRPr/>
            </a:pPr>
            <a:r>
              <a:rPr kumimoji="0" lang="zh-CN" altLang="en-US" sz="2400" kern="1200" cap="none" spc="0" normalizeH="0" baseline="0" noProof="0" dirty="0">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原电路</a:t>
            </a:r>
          </a:p>
        </p:txBody>
      </p:sp>
      <p:sp>
        <p:nvSpPr>
          <p:cNvPr id="39940" name="Text Box 49"/>
          <p:cNvSpPr txBox="1"/>
          <p:nvPr/>
        </p:nvSpPr>
        <p:spPr>
          <a:xfrm>
            <a:off x="7600316" y="3831908"/>
            <a:ext cx="35687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a:solidFill>
                  <a:srgbClr val="CC0000"/>
                </a:solidFill>
                <a:latin typeface="Times New Roman" panose="02020603050405020304" pitchFamily="18" charset="0"/>
              </a:rPr>
              <a:t>+</a:t>
            </a:r>
          </a:p>
        </p:txBody>
      </p:sp>
      <p:sp>
        <p:nvSpPr>
          <p:cNvPr id="39941" name="Text Box 60"/>
          <p:cNvSpPr txBox="1"/>
          <p:nvPr/>
        </p:nvSpPr>
        <p:spPr>
          <a:xfrm>
            <a:off x="4739641" y="3639820"/>
            <a:ext cx="356870" cy="64516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lnSpc>
                <a:spcPct val="150000"/>
              </a:lnSpc>
              <a:spcBef>
                <a:spcPct val="0"/>
              </a:spcBef>
              <a:buNone/>
            </a:pPr>
            <a:r>
              <a:rPr lang="en-US" altLang="zh-CN" sz="2400" b="1">
                <a:solidFill>
                  <a:srgbClr val="CC0000"/>
                </a:solidFill>
                <a:latin typeface="Times New Roman" panose="02020603050405020304" pitchFamily="18" charset="0"/>
              </a:rPr>
              <a:t>=</a:t>
            </a:r>
          </a:p>
        </p:txBody>
      </p:sp>
      <p:sp>
        <p:nvSpPr>
          <p:cNvPr id="39942" name="AutoShape 82"/>
          <p:cNvSpPr/>
          <p:nvPr/>
        </p:nvSpPr>
        <p:spPr>
          <a:xfrm rot="5400000" flipV="1">
            <a:off x="7810500" y="5046744"/>
            <a:ext cx="152400" cy="538953"/>
          </a:xfrm>
          <a:prstGeom prst="rightBrace">
            <a:avLst>
              <a:gd name="adj1" fmla="val 88020"/>
              <a:gd name="adj2" fmla="val 50000"/>
            </a:avLst>
          </a:prstGeom>
          <a:noFill/>
          <a:ln w="38100" cap="flat" cmpd="sng">
            <a:solidFill>
              <a:schemeClr val="accent2"/>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39943" name="Text Box 83"/>
          <p:cNvSpPr txBox="1">
            <a:spLocks noChangeArrowheads="1"/>
          </p:cNvSpPr>
          <p:nvPr/>
        </p:nvSpPr>
        <p:spPr bwMode="auto">
          <a:xfrm>
            <a:off x="6744018" y="5805488"/>
            <a:ext cx="2416175" cy="460375"/>
          </a:xfrm>
          <a:prstGeom prst="rect">
            <a:avLst/>
          </a:prstGeom>
          <a:noFill/>
          <a:ln>
            <a:noFill/>
          </a:ln>
        </p:spPr>
        <p:txBody>
          <a:bodyPr>
            <a:spAutoFit/>
          </a:bodyPr>
          <a:lstStyle/>
          <a:p>
            <a:pPr marR="0" algn="ctr" defTabSz="914400">
              <a:buClrTx/>
              <a:buSzTx/>
              <a:buFontTx/>
              <a:buNone/>
              <a:defRPr/>
            </a:pPr>
            <a:r>
              <a:rPr kumimoji="0" lang="en-US" altLang="zh-CN" sz="2400"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    </a:t>
            </a:r>
            <a:r>
              <a:rPr kumimoji="0" lang="zh-CN" altLang="en-US" sz="2400" kern="1200" cap="none" spc="0" normalizeH="0" baseline="0" noProof="0" dirty="0">
                <a:solidFill>
                  <a:srgbClr val="CC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叠加原理</a:t>
            </a:r>
          </a:p>
        </p:txBody>
      </p:sp>
      <p:sp>
        <p:nvSpPr>
          <p:cNvPr id="39947" name="Rectangle 88"/>
          <p:cNvSpPr txBox="1"/>
          <p:nvPr/>
        </p:nvSpPr>
        <p:spPr>
          <a:xfrm>
            <a:off x="1958658" y="404495"/>
            <a:ext cx="8229600" cy="517525"/>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solidFill>
                  <a:schemeClr val="tx2"/>
                </a:solidFill>
                <a:latin typeface="微软雅黑" panose="020B0503020204020204" charset="-122"/>
                <a:ea typeface="微软雅黑" panose="020B0503020204020204" charset="-122"/>
                <a:cs typeface="微软雅黑" panose="020B0503020204020204" charset="-122"/>
              </a:rPr>
              <a:t>1.8　</a:t>
            </a:r>
            <a:r>
              <a:rPr lang="zh-CN" altLang="en-US" b="1" dirty="0">
                <a:solidFill>
                  <a:schemeClr val="tx2"/>
                </a:solidFill>
                <a:latin typeface="微软雅黑" panose="020B0503020204020204" charset="-122"/>
                <a:ea typeface="微软雅黑" panose="020B0503020204020204" charset="-122"/>
                <a:cs typeface="微软雅黑" panose="020B0503020204020204" charset="-122"/>
              </a:rPr>
              <a:t>叠加定理</a:t>
            </a:r>
          </a:p>
        </p:txBody>
      </p:sp>
      <p:pic>
        <p:nvPicPr>
          <p:cNvPr id="3" name="图片 2"/>
          <p:cNvPicPr>
            <a:picLocks noChangeAspect="1"/>
          </p:cNvPicPr>
          <p:nvPr/>
        </p:nvPicPr>
        <p:blipFill>
          <a:blip r:embed="rId2"/>
          <a:stretch>
            <a:fillRect/>
          </a:stretch>
        </p:blipFill>
        <p:spPr>
          <a:xfrm>
            <a:off x="1596390" y="2493010"/>
            <a:ext cx="3268980" cy="2834640"/>
          </a:xfrm>
          <a:prstGeom prst="rect">
            <a:avLst/>
          </a:prstGeom>
        </p:spPr>
      </p:pic>
      <p:pic>
        <p:nvPicPr>
          <p:cNvPr id="4" name="图片 3"/>
          <p:cNvPicPr>
            <a:picLocks noChangeAspect="1"/>
          </p:cNvPicPr>
          <p:nvPr/>
        </p:nvPicPr>
        <p:blipFill>
          <a:blip r:embed="rId3"/>
          <a:stretch>
            <a:fillRect/>
          </a:stretch>
        </p:blipFill>
        <p:spPr>
          <a:xfrm>
            <a:off x="4979035" y="2491740"/>
            <a:ext cx="2766060" cy="3368040"/>
          </a:xfrm>
          <a:prstGeom prst="rect">
            <a:avLst/>
          </a:prstGeom>
        </p:spPr>
      </p:pic>
      <p:pic>
        <p:nvPicPr>
          <p:cNvPr id="5" name="图片 4"/>
          <p:cNvPicPr>
            <a:picLocks noChangeAspect="1"/>
          </p:cNvPicPr>
          <p:nvPr/>
        </p:nvPicPr>
        <p:blipFill>
          <a:blip r:embed="rId4"/>
          <a:stretch>
            <a:fillRect/>
          </a:stretch>
        </p:blipFill>
        <p:spPr>
          <a:xfrm>
            <a:off x="8112760" y="2493010"/>
            <a:ext cx="2682240" cy="3200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blinds(vertical)">
                                      <p:cBhvr>
                                        <p:cTn id="7" dur="500"/>
                                        <p:tgtEl>
                                          <p:spTgt spid="399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993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9941"/>
                                        </p:tgtEl>
                                        <p:attrNameLst>
                                          <p:attrName>style.visibility</p:attrName>
                                        </p:attrNameLst>
                                      </p:cBhvr>
                                      <p:to>
                                        <p:strVal val="visible"/>
                                      </p:to>
                                    </p:set>
                                    <p:animEffect transition="in" filter="wipe(left)">
                                      <p:cBhvr>
                                        <p:cTn id="18" dur="500"/>
                                        <p:tgtEl>
                                          <p:spTgt spid="3994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940"/>
                                        </p:tgtEl>
                                        <p:attrNameLst>
                                          <p:attrName>style.visibility</p:attrName>
                                        </p:attrNameLst>
                                      </p:cBhvr>
                                      <p:to>
                                        <p:strVal val="visible"/>
                                      </p:to>
                                    </p:set>
                                    <p:animEffect transition="in" filter="wipe(left)">
                                      <p:cBhvr>
                                        <p:cTn id="27" dur="500"/>
                                        <p:tgtEl>
                                          <p:spTgt spid="3994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9942"/>
                                        </p:tgtEl>
                                        <p:attrNameLst>
                                          <p:attrName>style.visibility</p:attrName>
                                        </p:attrNameLst>
                                      </p:cBhvr>
                                      <p:to>
                                        <p:strVal val="visible"/>
                                      </p:to>
                                    </p:set>
                                    <p:animEffect transition="in" filter="wipe(left)">
                                      <p:cBhvr>
                                        <p:cTn id="36" dur="500"/>
                                        <p:tgtEl>
                                          <p:spTgt spid="39942"/>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39943"/>
                                        </p:tgtEl>
                                        <p:attrNameLst>
                                          <p:attrName>style.visibility</p:attrName>
                                        </p:attrNameLst>
                                      </p:cBhvr>
                                      <p:to>
                                        <p:strVal val="visible"/>
                                      </p:to>
                                    </p:set>
                                    <p:animEffect transition="in" filter="wipe(left)">
                                      <p:cBhvr>
                                        <p:cTn id="40" dur="500"/>
                                        <p:tgtEl>
                                          <p:spTgt spid="39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p:bldP spid="39939" grpId="0"/>
      <p:bldP spid="39940" grpId="0"/>
      <p:bldP spid="39941" grpId="0"/>
      <p:bldP spid="39942" grpId="0" bldLvl="0" animBg="1"/>
      <p:bldP spid="3994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Object 2"/>
          <p:cNvGraphicFramePr>
            <a:graphicFrameLocks noChangeAspect="1"/>
          </p:cNvGraphicFramePr>
          <p:nvPr/>
        </p:nvGraphicFramePr>
        <p:xfrm>
          <a:off x="4253230" y="4452620"/>
          <a:ext cx="5775325" cy="991870"/>
        </p:xfrm>
        <a:graphic>
          <a:graphicData uri="http://schemas.openxmlformats.org/presentationml/2006/ole">
            <mc:AlternateContent xmlns:mc="http://schemas.openxmlformats.org/markup-compatibility/2006">
              <mc:Choice xmlns:v="urn:schemas-microsoft-com:vml" Requires="v">
                <p:oleObj r:id="rId2" imgW="2514600" imgH="431800" progId="Equation.3">
                  <p:embed/>
                </p:oleObj>
              </mc:Choice>
              <mc:Fallback>
                <p:oleObj r:id="rId2" imgW="2514600" imgH="431800" progId="Equation.3">
                  <p:embed/>
                  <p:pic>
                    <p:nvPicPr>
                      <p:cNvPr id="0" name="图片 3096"/>
                      <p:cNvPicPr/>
                      <p:nvPr/>
                    </p:nvPicPr>
                    <p:blipFill>
                      <a:blip r:embed="rId3"/>
                      <a:stretch>
                        <a:fillRect/>
                      </a:stretch>
                    </p:blipFill>
                    <p:spPr>
                      <a:xfrm>
                        <a:off x="4253230" y="4452620"/>
                        <a:ext cx="5775325" cy="991870"/>
                      </a:xfrm>
                      <a:prstGeom prst="rect">
                        <a:avLst/>
                      </a:prstGeom>
                      <a:noFill/>
                      <a:ln w="38100">
                        <a:noFill/>
                        <a:miter/>
                      </a:ln>
                    </p:spPr>
                  </p:pic>
                </p:oleObj>
              </mc:Fallback>
            </mc:AlternateContent>
          </a:graphicData>
        </a:graphic>
      </p:graphicFrame>
      <p:sp>
        <p:nvSpPr>
          <p:cNvPr id="40963" name="Text Box 3"/>
          <p:cNvSpPr txBox="1"/>
          <p:nvPr/>
        </p:nvSpPr>
        <p:spPr>
          <a:xfrm>
            <a:off x="479425" y="5803583"/>
            <a:ext cx="3527425"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rgbClr val="000099"/>
                </a:solidFill>
                <a:latin typeface="Times New Roman" panose="02020603050405020304" pitchFamily="18" charset="0"/>
              </a:rPr>
              <a:t>E</a:t>
            </a:r>
            <a:r>
              <a:rPr lang="en-US" altLang="zh-CN" sz="2400" b="1" baseline="-25000">
                <a:solidFill>
                  <a:srgbClr val="000099"/>
                </a:solidFill>
                <a:latin typeface="Times New Roman" panose="02020603050405020304" pitchFamily="18" charset="0"/>
              </a:rPr>
              <a:t>2</a:t>
            </a:r>
            <a:r>
              <a:rPr lang="zh-CN" altLang="en-US" sz="2400" b="1" dirty="0">
                <a:solidFill>
                  <a:srgbClr val="000099"/>
                </a:solidFill>
                <a:latin typeface="Times New Roman" panose="02020603050405020304" pitchFamily="18" charset="0"/>
              </a:rPr>
              <a:t>单独作用时</a:t>
            </a:r>
            <a:r>
              <a:rPr lang="en-US" altLang="zh-CN" sz="2400" b="1">
                <a:solidFill>
                  <a:srgbClr val="000099"/>
                </a:solidFill>
                <a:latin typeface="Times New Roman" panose="02020603050405020304" pitchFamily="18" charset="0"/>
              </a:rPr>
              <a:t>((c)</a:t>
            </a:r>
            <a:r>
              <a:rPr lang="zh-CN" altLang="en-US" sz="2400" b="1" dirty="0">
                <a:solidFill>
                  <a:srgbClr val="000099"/>
                </a:solidFill>
                <a:latin typeface="Times New Roman" panose="02020603050405020304" pitchFamily="18" charset="0"/>
              </a:rPr>
              <a:t>图</a:t>
            </a:r>
            <a:r>
              <a:rPr lang="en-US" altLang="zh-CN" sz="2400" b="1">
                <a:solidFill>
                  <a:srgbClr val="000099"/>
                </a:solidFill>
                <a:latin typeface="Times New Roman" panose="02020603050405020304" pitchFamily="18" charset="0"/>
              </a:rPr>
              <a:t>)</a:t>
            </a:r>
            <a:endParaRPr lang="zh-CN" altLang="en-US" sz="2400" b="1" dirty="0">
              <a:solidFill>
                <a:srgbClr val="000099"/>
              </a:solidFill>
              <a:latin typeface="Times New Roman" panose="02020603050405020304" pitchFamily="18" charset="0"/>
            </a:endParaRPr>
          </a:p>
        </p:txBody>
      </p:sp>
      <p:sp>
        <p:nvSpPr>
          <p:cNvPr id="40964" name="Rectangle 9"/>
          <p:cNvSpPr/>
          <p:nvPr/>
        </p:nvSpPr>
        <p:spPr>
          <a:xfrm>
            <a:off x="494030" y="4717733"/>
            <a:ext cx="34798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i="1">
                <a:solidFill>
                  <a:srgbClr val="000099"/>
                </a:solidFill>
                <a:latin typeface="Times New Roman" panose="02020603050405020304" pitchFamily="18" charset="0"/>
              </a:rPr>
              <a:t>E</a:t>
            </a:r>
            <a:r>
              <a:rPr lang="en-US" altLang="zh-CN" sz="2400" b="1" baseline="-25000">
                <a:solidFill>
                  <a:srgbClr val="000099"/>
                </a:solidFill>
                <a:latin typeface="Times New Roman" panose="02020603050405020304" pitchFamily="18" charset="0"/>
              </a:rPr>
              <a:t>1 </a:t>
            </a:r>
            <a:r>
              <a:rPr lang="zh-CN" altLang="en-US" sz="2400" b="1" dirty="0">
                <a:solidFill>
                  <a:srgbClr val="000099"/>
                </a:solidFill>
                <a:latin typeface="Times New Roman" panose="02020603050405020304" pitchFamily="18" charset="0"/>
              </a:rPr>
              <a:t>单独作用时</a:t>
            </a:r>
            <a:r>
              <a:rPr lang="en-US" altLang="zh-CN" sz="2400" b="1">
                <a:solidFill>
                  <a:srgbClr val="000099"/>
                </a:solidFill>
                <a:latin typeface="Times New Roman" panose="02020603050405020304" pitchFamily="18" charset="0"/>
              </a:rPr>
              <a:t>((b)</a:t>
            </a:r>
            <a:r>
              <a:rPr lang="zh-CN" altLang="en-US" sz="2400" b="1" dirty="0">
                <a:solidFill>
                  <a:srgbClr val="000099"/>
                </a:solidFill>
                <a:latin typeface="Times New Roman" panose="02020603050405020304" pitchFamily="18" charset="0"/>
              </a:rPr>
              <a:t>图</a:t>
            </a:r>
            <a:r>
              <a:rPr lang="en-US" altLang="zh-CN" sz="2400" b="1">
                <a:solidFill>
                  <a:srgbClr val="000099"/>
                </a:solidFill>
                <a:latin typeface="Times New Roman" panose="02020603050405020304" pitchFamily="18" charset="0"/>
              </a:rPr>
              <a:t>)</a:t>
            </a:r>
          </a:p>
        </p:txBody>
      </p:sp>
      <p:sp>
        <p:nvSpPr>
          <p:cNvPr id="40965" name="Text Box 92"/>
          <p:cNvSpPr txBox="1"/>
          <p:nvPr/>
        </p:nvSpPr>
        <p:spPr>
          <a:xfrm>
            <a:off x="2606199" y="3745548"/>
            <a:ext cx="1101090" cy="64516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lnSpc>
                <a:spcPct val="150000"/>
              </a:lnSpc>
              <a:spcBef>
                <a:spcPct val="0"/>
              </a:spcBef>
              <a:buNone/>
            </a:pPr>
            <a:r>
              <a:rPr lang="zh-CN" altLang="en-US" sz="2400" b="1" dirty="0">
                <a:solidFill>
                  <a:schemeClr val="tx1"/>
                </a:solidFill>
                <a:latin typeface="Times New Roman" panose="02020603050405020304" pitchFamily="18" charset="0"/>
              </a:rPr>
              <a:t>原电路</a:t>
            </a:r>
          </a:p>
        </p:txBody>
      </p:sp>
      <p:sp>
        <p:nvSpPr>
          <p:cNvPr id="40966" name="Text Box 93"/>
          <p:cNvSpPr txBox="1"/>
          <p:nvPr/>
        </p:nvSpPr>
        <p:spPr>
          <a:xfrm>
            <a:off x="7600316" y="2186623"/>
            <a:ext cx="35687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a:solidFill>
                  <a:srgbClr val="CC0000"/>
                </a:solidFill>
                <a:latin typeface="Times New Roman" panose="02020603050405020304" pitchFamily="18" charset="0"/>
              </a:rPr>
              <a:t>+</a:t>
            </a:r>
          </a:p>
        </p:txBody>
      </p:sp>
      <p:sp>
        <p:nvSpPr>
          <p:cNvPr id="40967" name="Text Box 94"/>
          <p:cNvSpPr txBox="1"/>
          <p:nvPr/>
        </p:nvSpPr>
        <p:spPr>
          <a:xfrm>
            <a:off x="4739641" y="1986598"/>
            <a:ext cx="356870" cy="64516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lnSpc>
                <a:spcPct val="150000"/>
              </a:lnSpc>
              <a:spcBef>
                <a:spcPct val="0"/>
              </a:spcBef>
              <a:buNone/>
            </a:pPr>
            <a:r>
              <a:rPr lang="en-US" altLang="zh-CN" sz="2400" b="1">
                <a:solidFill>
                  <a:srgbClr val="CC0000"/>
                </a:solidFill>
                <a:latin typeface="Times New Roman" panose="02020603050405020304" pitchFamily="18" charset="0"/>
              </a:rPr>
              <a:t>=</a:t>
            </a:r>
          </a:p>
        </p:txBody>
      </p:sp>
      <p:sp>
        <p:nvSpPr>
          <p:cNvPr id="40968" name="AutoShape 95"/>
          <p:cNvSpPr/>
          <p:nvPr/>
        </p:nvSpPr>
        <p:spPr>
          <a:xfrm rot="5400000" flipV="1">
            <a:off x="7810500" y="3304621"/>
            <a:ext cx="152400" cy="538953"/>
          </a:xfrm>
          <a:prstGeom prst="rightBrace">
            <a:avLst>
              <a:gd name="adj1" fmla="val 88020"/>
              <a:gd name="adj2" fmla="val 50000"/>
            </a:avLst>
          </a:prstGeom>
          <a:noFill/>
          <a:ln w="38100" cap="flat" cmpd="sng">
            <a:solidFill>
              <a:schemeClr val="accent2"/>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nvGrpSpPr>
          <p:cNvPr id="10" name="Group 96"/>
          <p:cNvGrpSpPr/>
          <p:nvPr/>
        </p:nvGrpSpPr>
        <p:grpSpPr>
          <a:xfrm>
            <a:off x="1550988" y="1078548"/>
            <a:ext cx="3257550" cy="2825750"/>
            <a:chOff x="17" y="18"/>
            <a:chExt cx="2052" cy="1780"/>
          </a:xfrm>
        </p:grpSpPr>
        <p:sp>
          <p:nvSpPr>
            <p:cNvPr id="41042" name="Line 97"/>
            <p:cNvSpPr/>
            <p:nvPr/>
          </p:nvSpPr>
          <p:spPr>
            <a:xfrm>
              <a:off x="1023" y="1097"/>
              <a:ext cx="0" cy="390"/>
            </a:xfrm>
            <a:prstGeom prst="line">
              <a:avLst/>
            </a:prstGeom>
            <a:ln w="38100" cap="flat" cmpd="sng">
              <a:solidFill>
                <a:schemeClr val="tx1"/>
              </a:solidFill>
              <a:prstDash val="solid"/>
              <a:headEnd type="none" w="med" len="med"/>
              <a:tailEnd type="none" w="med" len="med"/>
            </a:ln>
          </p:spPr>
        </p:sp>
        <p:sp>
          <p:nvSpPr>
            <p:cNvPr id="41043" name="Line 98"/>
            <p:cNvSpPr/>
            <p:nvPr/>
          </p:nvSpPr>
          <p:spPr>
            <a:xfrm>
              <a:off x="1023" y="477"/>
              <a:ext cx="0" cy="390"/>
            </a:xfrm>
            <a:prstGeom prst="line">
              <a:avLst/>
            </a:prstGeom>
            <a:ln w="38100" cap="flat" cmpd="sng">
              <a:solidFill>
                <a:schemeClr val="tx1"/>
              </a:solidFill>
              <a:prstDash val="solid"/>
              <a:headEnd type="none" w="med" len="med"/>
              <a:tailEnd type="none" w="med" len="med"/>
            </a:ln>
          </p:spPr>
        </p:sp>
        <p:sp>
          <p:nvSpPr>
            <p:cNvPr id="41044" name="Line 99"/>
            <p:cNvSpPr/>
            <p:nvPr/>
          </p:nvSpPr>
          <p:spPr>
            <a:xfrm>
              <a:off x="858" y="485"/>
              <a:ext cx="336" cy="0"/>
            </a:xfrm>
            <a:prstGeom prst="line">
              <a:avLst/>
            </a:prstGeom>
            <a:ln w="38100" cap="flat" cmpd="sng">
              <a:solidFill>
                <a:schemeClr val="tx1"/>
              </a:solidFill>
              <a:prstDash val="solid"/>
              <a:headEnd type="none" w="med" len="med"/>
              <a:tailEnd type="none" w="med" len="med"/>
            </a:ln>
          </p:spPr>
        </p:sp>
        <p:sp>
          <p:nvSpPr>
            <p:cNvPr id="41045" name="Rectangle 100"/>
            <p:cNvSpPr/>
            <p:nvPr/>
          </p:nvSpPr>
          <p:spPr>
            <a:xfrm>
              <a:off x="954" y="848"/>
              <a:ext cx="122" cy="245"/>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400" b="1" dirty="0">
                <a:solidFill>
                  <a:schemeClr val="tx2"/>
                </a:solidFill>
                <a:latin typeface="Times New Roman" panose="02020603050405020304" pitchFamily="18" charset="0"/>
              </a:endParaRPr>
            </a:p>
          </p:txBody>
        </p:sp>
        <p:sp>
          <p:nvSpPr>
            <p:cNvPr id="41046" name="Line 101"/>
            <p:cNvSpPr/>
            <p:nvPr/>
          </p:nvSpPr>
          <p:spPr>
            <a:xfrm>
              <a:off x="402" y="1487"/>
              <a:ext cx="1272" cy="0"/>
            </a:xfrm>
            <a:prstGeom prst="line">
              <a:avLst/>
            </a:prstGeom>
            <a:ln w="38100" cap="flat" cmpd="sng">
              <a:solidFill>
                <a:schemeClr val="tx1"/>
              </a:solidFill>
              <a:prstDash val="solid"/>
              <a:headEnd type="none" w="med" len="med"/>
              <a:tailEnd type="none" w="med" len="med"/>
            </a:ln>
          </p:spPr>
        </p:sp>
        <p:sp>
          <p:nvSpPr>
            <p:cNvPr id="41047" name="Text Box 102"/>
            <p:cNvSpPr txBox="1"/>
            <p:nvPr/>
          </p:nvSpPr>
          <p:spPr>
            <a:xfrm>
              <a:off x="587" y="522"/>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R</a:t>
              </a:r>
              <a:r>
                <a:rPr lang="en-US" altLang="zh-CN" sz="2400" b="1" baseline="-25000">
                  <a:solidFill>
                    <a:schemeClr val="tx1"/>
                  </a:solidFill>
                  <a:latin typeface="Times New Roman" panose="02020603050405020304" pitchFamily="18" charset="0"/>
                </a:rPr>
                <a:t>1</a:t>
              </a:r>
            </a:p>
          </p:txBody>
        </p:sp>
        <p:sp>
          <p:nvSpPr>
            <p:cNvPr id="41048" name="Text Box 103"/>
            <p:cNvSpPr txBox="1"/>
            <p:nvPr/>
          </p:nvSpPr>
          <p:spPr>
            <a:xfrm>
              <a:off x="825" y="1508"/>
              <a:ext cx="339"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a:solidFill>
                    <a:schemeClr val="tx1"/>
                  </a:solidFill>
                  <a:latin typeface="Times New Roman" panose="02020603050405020304" pitchFamily="18" charset="0"/>
                </a:rPr>
                <a:t>(a)</a:t>
              </a:r>
            </a:p>
          </p:txBody>
        </p:sp>
        <p:sp>
          <p:nvSpPr>
            <p:cNvPr id="41049" name="Text Box 104"/>
            <p:cNvSpPr txBox="1"/>
            <p:nvPr/>
          </p:nvSpPr>
          <p:spPr>
            <a:xfrm>
              <a:off x="1067" y="770"/>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R</a:t>
              </a:r>
              <a:r>
                <a:rPr lang="en-US" altLang="zh-CN" sz="2400" b="1" baseline="-25000">
                  <a:solidFill>
                    <a:schemeClr val="tx1"/>
                  </a:solidFill>
                  <a:latin typeface="Times New Roman" panose="02020603050405020304" pitchFamily="18" charset="0"/>
                </a:rPr>
                <a:t>3</a:t>
              </a:r>
            </a:p>
          </p:txBody>
        </p:sp>
        <p:sp>
          <p:nvSpPr>
            <p:cNvPr id="41050" name="Text Box 105"/>
            <p:cNvSpPr txBox="1"/>
            <p:nvPr/>
          </p:nvSpPr>
          <p:spPr>
            <a:xfrm>
              <a:off x="647" y="26"/>
              <a:ext cx="252"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I</a:t>
              </a:r>
              <a:r>
                <a:rPr lang="en-US" altLang="zh-CN" sz="2400" b="1" baseline="-25000">
                  <a:solidFill>
                    <a:schemeClr val="tx1"/>
                  </a:solidFill>
                  <a:latin typeface="Times New Roman" panose="02020603050405020304" pitchFamily="18" charset="0"/>
                </a:rPr>
                <a:t>1</a:t>
              </a:r>
            </a:p>
          </p:txBody>
        </p:sp>
        <p:sp>
          <p:nvSpPr>
            <p:cNvPr id="41051" name="Line 106"/>
            <p:cNvSpPr/>
            <p:nvPr/>
          </p:nvSpPr>
          <p:spPr>
            <a:xfrm rot="10800000" flipH="1" flipV="1">
              <a:off x="906" y="848"/>
              <a:ext cx="0" cy="306"/>
            </a:xfrm>
            <a:prstGeom prst="line">
              <a:avLst/>
            </a:prstGeom>
            <a:ln w="38100" cap="flat" cmpd="sng">
              <a:solidFill>
                <a:srgbClr val="FF0000"/>
              </a:solidFill>
              <a:prstDash val="solid"/>
              <a:headEnd type="none" w="med" len="med"/>
              <a:tailEnd type="stealth" w="med" len="lg"/>
            </a:ln>
          </p:spPr>
        </p:sp>
        <p:sp>
          <p:nvSpPr>
            <p:cNvPr id="41052" name="Text Box 107"/>
            <p:cNvSpPr txBox="1"/>
            <p:nvPr/>
          </p:nvSpPr>
          <p:spPr>
            <a:xfrm>
              <a:off x="679" y="762"/>
              <a:ext cx="252"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I</a:t>
              </a:r>
              <a:r>
                <a:rPr lang="en-US" altLang="zh-CN" sz="2400" b="1" baseline="-25000">
                  <a:solidFill>
                    <a:schemeClr val="tx1"/>
                  </a:solidFill>
                  <a:latin typeface="Times New Roman" panose="02020603050405020304" pitchFamily="18" charset="0"/>
                </a:rPr>
                <a:t>3</a:t>
              </a:r>
            </a:p>
          </p:txBody>
        </p:sp>
        <p:sp>
          <p:nvSpPr>
            <p:cNvPr id="41053" name="Text Box 108"/>
            <p:cNvSpPr txBox="1"/>
            <p:nvPr/>
          </p:nvSpPr>
          <p:spPr>
            <a:xfrm>
              <a:off x="17" y="828"/>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E</a:t>
              </a:r>
              <a:r>
                <a:rPr lang="en-US" altLang="zh-CN" sz="2400" b="1" baseline="-25000">
                  <a:solidFill>
                    <a:schemeClr val="tx1"/>
                  </a:solidFill>
                  <a:latin typeface="Times New Roman" panose="02020603050405020304" pitchFamily="18" charset="0"/>
                </a:rPr>
                <a:t>1</a:t>
              </a:r>
            </a:p>
          </p:txBody>
        </p:sp>
        <p:grpSp>
          <p:nvGrpSpPr>
            <p:cNvPr id="41054" name="Group 109"/>
            <p:cNvGrpSpPr/>
            <p:nvPr/>
          </p:nvGrpSpPr>
          <p:grpSpPr>
            <a:xfrm>
              <a:off x="177" y="428"/>
              <a:ext cx="686" cy="1082"/>
              <a:chOff x="0" y="0"/>
              <a:chExt cx="686" cy="1082"/>
            </a:xfrm>
          </p:grpSpPr>
          <p:sp>
            <p:nvSpPr>
              <p:cNvPr id="41066" name="Line 110"/>
              <p:cNvSpPr/>
              <p:nvPr/>
            </p:nvSpPr>
            <p:spPr>
              <a:xfrm>
                <a:off x="43" y="686"/>
                <a:ext cx="0" cy="0"/>
              </a:xfrm>
              <a:prstGeom prst="line">
                <a:avLst/>
              </a:prstGeom>
              <a:ln w="9525" cap="flat" cmpd="sng">
                <a:solidFill>
                  <a:schemeClr val="tx1"/>
                </a:solidFill>
                <a:prstDash val="solid"/>
                <a:headEnd type="none" w="med" len="med"/>
                <a:tailEnd type="none" w="med" len="med"/>
              </a:ln>
            </p:spPr>
          </p:sp>
          <p:sp>
            <p:nvSpPr>
              <p:cNvPr id="41067" name="Oval 111"/>
              <p:cNvSpPr/>
              <p:nvPr/>
            </p:nvSpPr>
            <p:spPr>
              <a:xfrm>
                <a:off x="104" y="432"/>
                <a:ext cx="243" cy="245"/>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solidFill>
                    <a:schemeClr val="tx1"/>
                  </a:solidFill>
                  <a:latin typeface="Times New Roman" panose="02020603050405020304" pitchFamily="18" charset="0"/>
                </a:endParaRPr>
              </a:p>
            </p:txBody>
          </p:sp>
          <p:sp>
            <p:nvSpPr>
              <p:cNvPr id="41068" name="Line 112"/>
              <p:cNvSpPr/>
              <p:nvPr/>
            </p:nvSpPr>
            <p:spPr>
              <a:xfrm>
                <a:off x="226" y="57"/>
                <a:ext cx="0" cy="1025"/>
              </a:xfrm>
              <a:prstGeom prst="line">
                <a:avLst/>
              </a:prstGeom>
              <a:ln w="38100" cap="flat" cmpd="sng">
                <a:solidFill>
                  <a:schemeClr val="tx1"/>
                </a:solidFill>
                <a:prstDash val="solid"/>
                <a:headEnd type="none" w="med" len="med"/>
                <a:tailEnd type="none" w="med" len="med"/>
              </a:ln>
            </p:spPr>
          </p:sp>
          <p:sp>
            <p:nvSpPr>
              <p:cNvPr id="41069" name="Rectangle 113"/>
              <p:cNvSpPr/>
              <p:nvPr/>
            </p:nvSpPr>
            <p:spPr>
              <a:xfrm rot="5400000">
                <a:off x="499" y="-58"/>
                <a:ext cx="129" cy="245"/>
              </a:xfrm>
              <a:prstGeom prst="rect">
                <a:avLst/>
              </a:prstGeom>
              <a:noFill/>
              <a:ln w="38100" cap="flat" cmpd="sng">
                <a:solidFill>
                  <a:schemeClr val="tx1"/>
                </a:solidFill>
                <a:prstDash val="solid"/>
                <a:miter/>
                <a:headEnd type="none" w="med" len="med"/>
                <a:tailEnd type="none" w="med" len="med"/>
              </a:ln>
            </p:spPr>
            <p:txBody>
              <a:bodyPr rot="10800000" vert="eaVert"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400" b="1" dirty="0">
                  <a:solidFill>
                    <a:schemeClr val="tx2"/>
                  </a:solidFill>
                  <a:latin typeface="Times New Roman" panose="02020603050405020304" pitchFamily="18" charset="0"/>
                </a:endParaRPr>
              </a:p>
            </p:txBody>
          </p:sp>
          <p:sp>
            <p:nvSpPr>
              <p:cNvPr id="41070" name="Text Box 114"/>
              <p:cNvSpPr txBox="1"/>
              <p:nvPr/>
            </p:nvSpPr>
            <p:spPr>
              <a:xfrm>
                <a:off x="0" y="239"/>
                <a:ext cx="244" cy="592"/>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30000"/>
                  </a:spcBef>
                  <a:buNone/>
                </a:pPr>
                <a:r>
                  <a:rPr lang="en-US" altLang="zh-CN" sz="2400" b="1">
                    <a:solidFill>
                      <a:schemeClr val="tx1"/>
                    </a:solidFill>
                    <a:latin typeface="Times New Roman" panose="02020603050405020304" pitchFamily="18" charset="0"/>
                  </a:rPr>
                  <a:t>+</a:t>
                </a:r>
              </a:p>
              <a:p>
                <a:pPr marL="0" lvl="0" indent="0" algn="ctr">
                  <a:spcBef>
                    <a:spcPct val="30000"/>
                  </a:spcBef>
                  <a:buNone/>
                </a:pPr>
                <a:r>
                  <a:rPr lang="en-US" altLang="zh-CN" sz="2400" b="1">
                    <a:solidFill>
                      <a:schemeClr val="tx1"/>
                    </a:solidFill>
                    <a:latin typeface="Times New Roman" panose="02020603050405020304" pitchFamily="18" charset="0"/>
                  </a:rPr>
                  <a:t>–</a:t>
                </a:r>
              </a:p>
            </p:txBody>
          </p:sp>
          <p:sp>
            <p:nvSpPr>
              <p:cNvPr id="41071" name="Line 115"/>
              <p:cNvSpPr/>
              <p:nvPr/>
            </p:nvSpPr>
            <p:spPr>
              <a:xfrm>
                <a:off x="217" y="60"/>
                <a:ext cx="224" cy="0"/>
              </a:xfrm>
              <a:prstGeom prst="line">
                <a:avLst/>
              </a:prstGeom>
              <a:ln w="38100" cap="flat" cmpd="sng">
                <a:solidFill>
                  <a:schemeClr val="tx1"/>
                </a:solidFill>
                <a:prstDash val="solid"/>
                <a:headEnd type="none" w="med" len="med"/>
                <a:tailEnd type="none" w="med" len="med"/>
              </a:ln>
            </p:spPr>
          </p:sp>
        </p:grpSp>
        <p:sp>
          <p:nvSpPr>
            <p:cNvPr id="41055" name="Line 116"/>
            <p:cNvSpPr/>
            <p:nvPr/>
          </p:nvSpPr>
          <p:spPr>
            <a:xfrm rot="-5400000">
              <a:off x="771" y="215"/>
              <a:ext cx="0" cy="306"/>
            </a:xfrm>
            <a:prstGeom prst="line">
              <a:avLst/>
            </a:prstGeom>
            <a:ln w="38100" cap="flat" cmpd="sng">
              <a:solidFill>
                <a:srgbClr val="FF0000"/>
              </a:solidFill>
              <a:prstDash val="solid"/>
              <a:headEnd type="none" w="med" len="med"/>
              <a:tailEnd type="stealth" w="med" len="lg"/>
            </a:ln>
          </p:spPr>
        </p:sp>
        <p:sp>
          <p:nvSpPr>
            <p:cNvPr id="41056" name="Line 117"/>
            <p:cNvSpPr/>
            <p:nvPr/>
          </p:nvSpPr>
          <p:spPr>
            <a:xfrm flipH="1">
              <a:off x="1847" y="1118"/>
              <a:ext cx="0" cy="0"/>
            </a:xfrm>
            <a:prstGeom prst="line">
              <a:avLst/>
            </a:prstGeom>
            <a:ln w="9525" cap="flat" cmpd="sng">
              <a:solidFill>
                <a:schemeClr val="tx1"/>
              </a:solidFill>
              <a:prstDash val="solid"/>
              <a:headEnd type="none" w="med" len="med"/>
              <a:tailEnd type="none" w="med" len="med"/>
            </a:ln>
          </p:spPr>
        </p:sp>
        <p:sp>
          <p:nvSpPr>
            <p:cNvPr id="41057" name="Oval 118"/>
            <p:cNvSpPr/>
            <p:nvPr/>
          </p:nvSpPr>
          <p:spPr>
            <a:xfrm flipH="1">
              <a:off x="1543" y="864"/>
              <a:ext cx="243" cy="245"/>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41058" name="Line 119"/>
            <p:cNvSpPr/>
            <p:nvPr/>
          </p:nvSpPr>
          <p:spPr>
            <a:xfrm flipH="1">
              <a:off x="1664" y="489"/>
              <a:ext cx="0" cy="1013"/>
            </a:xfrm>
            <a:prstGeom prst="line">
              <a:avLst/>
            </a:prstGeom>
            <a:ln w="38100" cap="flat" cmpd="sng">
              <a:solidFill>
                <a:schemeClr val="tx1"/>
              </a:solidFill>
              <a:prstDash val="solid"/>
              <a:headEnd type="none" w="med" len="med"/>
              <a:tailEnd type="none" w="med" len="med"/>
            </a:ln>
          </p:spPr>
        </p:sp>
        <p:sp>
          <p:nvSpPr>
            <p:cNvPr id="41059" name="Rectangle 120"/>
            <p:cNvSpPr/>
            <p:nvPr/>
          </p:nvSpPr>
          <p:spPr>
            <a:xfrm rot="-5400000" flipH="1">
              <a:off x="1258" y="372"/>
              <a:ext cx="129" cy="245"/>
            </a:xfrm>
            <a:prstGeom prst="rect">
              <a:avLst/>
            </a:prstGeom>
            <a:noFill/>
            <a:ln w="38100"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400" b="1" dirty="0">
                <a:solidFill>
                  <a:schemeClr val="tx2"/>
                </a:solidFill>
                <a:latin typeface="Times New Roman" panose="02020603050405020304" pitchFamily="18" charset="0"/>
              </a:endParaRPr>
            </a:p>
          </p:txBody>
        </p:sp>
        <p:sp>
          <p:nvSpPr>
            <p:cNvPr id="41060" name="Text Box 121"/>
            <p:cNvSpPr txBox="1"/>
            <p:nvPr/>
          </p:nvSpPr>
          <p:spPr>
            <a:xfrm flipH="1">
              <a:off x="1646" y="671"/>
              <a:ext cx="244" cy="592"/>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30000"/>
                </a:spcBef>
                <a:buNone/>
              </a:pPr>
              <a:r>
                <a:rPr lang="en-US" altLang="zh-CN" sz="2400" b="1">
                  <a:solidFill>
                    <a:schemeClr val="tx1"/>
                  </a:solidFill>
                  <a:latin typeface="Times New Roman" panose="02020603050405020304" pitchFamily="18" charset="0"/>
                </a:rPr>
                <a:t>+</a:t>
              </a:r>
            </a:p>
            <a:p>
              <a:pPr marL="0" lvl="0" indent="0" algn="ctr">
                <a:spcBef>
                  <a:spcPct val="30000"/>
                </a:spcBef>
                <a:buNone/>
              </a:pPr>
              <a:r>
                <a:rPr lang="en-US" altLang="zh-CN" sz="2400" b="1">
                  <a:solidFill>
                    <a:schemeClr val="tx1"/>
                  </a:solidFill>
                  <a:latin typeface="Times New Roman" panose="02020603050405020304" pitchFamily="18" charset="0"/>
                </a:rPr>
                <a:t>–</a:t>
              </a:r>
            </a:p>
          </p:txBody>
        </p:sp>
        <p:sp>
          <p:nvSpPr>
            <p:cNvPr id="41061" name="Line 122"/>
            <p:cNvSpPr/>
            <p:nvPr/>
          </p:nvSpPr>
          <p:spPr>
            <a:xfrm flipH="1">
              <a:off x="1449" y="492"/>
              <a:ext cx="224" cy="0"/>
            </a:xfrm>
            <a:prstGeom prst="line">
              <a:avLst/>
            </a:prstGeom>
            <a:ln w="38100" cap="flat" cmpd="sng">
              <a:solidFill>
                <a:schemeClr val="tx1"/>
              </a:solidFill>
              <a:prstDash val="solid"/>
              <a:headEnd type="none" w="med" len="med"/>
              <a:tailEnd type="none" w="med" len="med"/>
            </a:ln>
          </p:spPr>
        </p:sp>
        <p:sp>
          <p:nvSpPr>
            <p:cNvPr id="41062" name="Text Box 123"/>
            <p:cNvSpPr txBox="1"/>
            <p:nvPr/>
          </p:nvSpPr>
          <p:spPr>
            <a:xfrm>
              <a:off x="1211" y="530"/>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R</a:t>
              </a:r>
              <a:r>
                <a:rPr lang="en-US" altLang="zh-CN" sz="2400" b="1" baseline="-25000">
                  <a:solidFill>
                    <a:schemeClr val="tx1"/>
                  </a:solidFill>
                  <a:latin typeface="Times New Roman" panose="02020603050405020304" pitchFamily="18" charset="0"/>
                </a:rPr>
                <a:t>2</a:t>
              </a:r>
            </a:p>
          </p:txBody>
        </p:sp>
        <p:sp>
          <p:nvSpPr>
            <p:cNvPr id="41063" name="Text Box 124"/>
            <p:cNvSpPr txBox="1"/>
            <p:nvPr/>
          </p:nvSpPr>
          <p:spPr>
            <a:xfrm>
              <a:off x="1205" y="18"/>
              <a:ext cx="252"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I</a:t>
              </a:r>
              <a:r>
                <a:rPr lang="en-US" altLang="zh-CN" sz="2400" b="1" baseline="-25000">
                  <a:solidFill>
                    <a:schemeClr val="tx1"/>
                  </a:solidFill>
                  <a:latin typeface="Times New Roman" panose="02020603050405020304" pitchFamily="18" charset="0"/>
                </a:rPr>
                <a:t>2</a:t>
              </a:r>
            </a:p>
          </p:txBody>
        </p:sp>
        <p:sp>
          <p:nvSpPr>
            <p:cNvPr id="41064" name="Line 125"/>
            <p:cNvSpPr/>
            <p:nvPr/>
          </p:nvSpPr>
          <p:spPr>
            <a:xfrm rot="-5400000">
              <a:off x="1329" y="207"/>
              <a:ext cx="0" cy="306"/>
            </a:xfrm>
            <a:prstGeom prst="line">
              <a:avLst/>
            </a:prstGeom>
            <a:ln w="38100" cap="flat" cmpd="sng">
              <a:solidFill>
                <a:srgbClr val="FF0000"/>
              </a:solidFill>
              <a:prstDash val="solid"/>
              <a:headEnd type="stealth" w="med" len="lg"/>
              <a:tailEnd type="none" w="med" len="med"/>
            </a:ln>
          </p:spPr>
        </p:sp>
        <p:sp>
          <p:nvSpPr>
            <p:cNvPr id="41065" name="Text Box 126"/>
            <p:cNvSpPr txBox="1"/>
            <p:nvPr/>
          </p:nvSpPr>
          <p:spPr>
            <a:xfrm>
              <a:off x="1763" y="817"/>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E</a:t>
              </a:r>
              <a:r>
                <a:rPr lang="en-US" altLang="zh-CN" sz="2400" b="1" baseline="-25000">
                  <a:solidFill>
                    <a:schemeClr val="tx1"/>
                  </a:solidFill>
                  <a:latin typeface="Times New Roman" panose="02020603050405020304" pitchFamily="18" charset="0"/>
                </a:rPr>
                <a:t>2</a:t>
              </a:r>
            </a:p>
          </p:txBody>
        </p:sp>
      </p:grpSp>
      <p:grpSp>
        <p:nvGrpSpPr>
          <p:cNvPr id="30" name="Group 127"/>
          <p:cNvGrpSpPr/>
          <p:nvPr/>
        </p:nvGrpSpPr>
        <p:grpSpPr>
          <a:xfrm>
            <a:off x="4943475" y="1118235"/>
            <a:ext cx="2905125" cy="3316288"/>
            <a:chOff x="17" y="18"/>
            <a:chExt cx="1830" cy="2089"/>
          </a:xfrm>
        </p:grpSpPr>
        <p:sp>
          <p:nvSpPr>
            <p:cNvPr id="41008" name="Text Box 128"/>
            <p:cNvSpPr txBox="1"/>
            <p:nvPr/>
          </p:nvSpPr>
          <p:spPr>
            <a:xfrm>
              <a:off x="639" y="26"/>
              <a:ext cx="31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I</a:t>
              </a:r>
              <a:r>
                <a:rPr lang="en-US" altLang="zh-CN" sz="2400" b="1" i="1">
                  <a:solidFill>
                    <a:schemeClr val="tx1"/>
                  </a:solidFill>
                  <a:latin typeface="Times New Roman" panose="02020603050405020304" pitchFamily="18" charset="0"/>
                  <a:cs typeface="Times New Roman" panose="02020603050405020304" pitchFamily="18" charset="0"/>
                </a:rPr>
                <a:t>´</a:t>
              </a:r>
              <a:r>
                <a:rPr lang="en-US" altLang="zh-CN" sz="2400" b="1" baseline="-25000">
                  <a:solidFill>
                    <a:schemeClr val="tx1"/>
                  </a:solidFill>
                  <a:latin typeface="Times New Roman" panose="02020603050405020304" pitchFamily="18" charset="0"/>
                </a:rPr>
                <a:t>1</a:t>
              </a:r>
            </a:p>
          </p:txBody>
        </p:sp>
        <p:sp>
          <p:nvSpPr>
            <p:cNvPr id="41009" name="Text Box 129"/>
            <p:cNvSpPr txBox="1"/>
            <p:nvPr/>
          </p:nvSpPr>
          <p:spPr>
            <a:xfrm>
              <a:off x="1197" y="18"/>
              <a:ext cx="31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I</a:t>
              </a:r>
              <a:r>
                <a:rPr lang="en-US" altLang="zh-CN" sz="2400" b="1" i="1">
                  <a:solidFill>
                    <a:schemeClr val="tx1"/>
                  </a:solidFill>
                  <a:latin typeface="Times New Roman" panose="02020603050405020304" pitchFamily="18" charset="0"/>
                  <a:cs typeface="Times New Roman" panose="02020603050405020304" pitchFamily="18" charset="0"/>
                </a:rPr>
                <a:t>´</a:t>
              </a:r>
              <a:r>
                <a:rPr lang="en-US" altLang="zh-CN" sz="2400" b="1" baseline="-25000">
                  <a:solidFill>
                    <a:schemeClr val="tx1"/>
                  </a:solidFill>
                  <a:latin typeface="Times New Roman" panose="02020603050405020304" pitchFamily="18" charset="0"/>
                </a:rPr>
                <a:t>2</a:t>
              </a:r>
            </a:p>
          </p:txBody>
        </p:sp>
        <p:grpSp>
          <p:nvGrpSpPr>
            <p:cNvPr id="41010" name="Group 130"/>
            <p:cNvGrpSpPr/>
            <p:nvPr/>
          </p:nvGrpSpPr>
          <p:grpSpPr>
            <a:xfrm>
              <a:off x="17" y="360"/>
              <a:ext cx="1830" cy="1747"/>
              <a:chOff x="17" y="0"/>
              <a:chExt cx="1830" cy="1747"/>
            </a:xfrm>
          </p:grpSpPr>
          <p:sp>
            <p:nvSpPr>
              <p:cNvPr id="41011" name="Rectangle 131"/>
              <p:cNvSpPr/>
              <p:nvPr/>
            </p:nvSpPr>
            <p:spPr>
              <a:xfrm>
                <a:off x="215" y="1364"/>
                <a:ext cx="1542" cy="383"/>
              </a:xfrm>
              <a:prstGeom prst="rect">
                <a:avLst/>
              </a:prstGeom>
              <a:noFill/>
              <a:ln w="9525">
                <a:noFill/>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buNone/>
                </a:pPr>
                <a:r>
                  <a:rPr lang="en-US" altLang="zh-CN" sz="2400" b="1" i="1">
                    <a:solidFill>
                      <a:schemeClr val="tx1"/>
                    </a:solidFill>
                    <a:latin typeface="Times New Roman" panose="02020603050405020304" pitchFamily="18" charset="0"/>
                  </a:rPr>
                  <a:t>E</a:t>
                </a:r>
                <a:r>
                  <a:rPr lang="en-US" altLang="zh-CN" sz="2400" b="1" baseline="-25000">
                    <a:solidFill>
                      <a:schemeClr val="tx1"/>
                    </a:solidFill>
                    <a:latin typeface="Times New Roman" panose="02020603050405020304" pitchFamily="18" charset="0"/>
                  </a:rPr>
                  <a:t>1</a:t>
                </a:r>
                <a:r>
                  <a:rPr lang="en-US" altLang="zh-CN" sz="2400" b="1" i="1">
                    <a:solidFill>
                      <a:schemeClr val="tx1"/>
                    </a:solidFill>
                    <a:latin typeface="Times New Roman" panose="02020603050405020304" pitchFamily="18" charset="0"/>
                  </a:rPr>
                  <a:t> </a:t>
                </a:r>
                <a:r>
                  <a:rPr lang="zh-CN" altLang="en-US" sz="2400" b="1" dirty="0">
                    <a:solidFill>
                      <a:schemeClr val="tx1"/>
                    </a:solidFill>
                    <a:latin typeface="Times New Roman" panose="02020603050405020304" pitchFamily="18" charset="0"/>
                  </a:rPr>
                  <a:t>单独作用</a:t>
                </a:r>
              </a:p>
            </p:txBody>
          </p:sp>
          <p:grpSp>
            <p:nvGrpSpPr>
              <p:cNvPr id="41012" name="Group 132"/>
              <p:cNvGrpSpPr/>
              <p:nvPr/>
            </p:nvGrpSpPr>
            <p:grpSpPr>
              <a:xfrm>
                <a:off x="17" y="0"/>
                <a:ext cx="1830" cy="1446"/>
                <a:chOff x="17" y="0"/>
                <a:chExt cx="1830" cy="1446"/>
              </a:xfrm>
            </p:grpSpPr>
            <p:sp>
              <p:nvSpPr>
                <p:cNvPr id="41013" name="Line 133"/>
                <p:cNvSpPr/>
                <p:nvPr/>
              </p:nvSpPr>
              <p:spPr>
                <a:xfrm>
                  <a:off x="1023" y="737"/>
                  <a:ext cx="0" cy="390"/>
                </a:xfrm>
                <a:prstGeom prst="line">
                  <a:avLst/>
                </a:prstGeom>
                <a:ln w="38100" cap="flat" cmpd="sng">
                  <a:solidFill>
                    <a:schemeClr val="tx1"/>
                  </a:solidFill>
                  <a:prstDash val="solid"/>
                  <a:headEnd type="none" w="med" len="med"/>
                  <a:tailEnd type="none" w="med" len="med"/>
                </a:ln>
              </p:spPr>
            </p:sp>
            <p:sp>
              <p:nvSpPr>
                <p:cNvPr id="41014" name="Line 134"/>
                <p:cNvSpPr/>
                <p:nvPr/>
              </p:nvSpPr>
              <p:spPr>
                <a:xfrm>
                  <a:off x="1023" y="117"/>
                  <a:ext cx="0" cy="390"/>
                </a:xfrm>
                <a:prstGeom prst="line">
                  <a:avLst/>
                </a:prstGeom>
                <a:ln w="38100" cap="flat" cmpd="sng">
                  <a:solidFill>
                    <a:schemeClr val="tx1"/>
                  </a:solidFill>
                  <a:prstDash val="solid"/>
                  <a:headEnd type="none" w="med" len="med"/>
                  <a:tailEnd type="none" w="med" len="med"/>
                </a:ln>
              </p:spPr>
            </p:sp>
            <p:sp>
              <p:nvSpPr>
                <p:cNvPr id="41015" name="Line 135"/>
                <p:cNvSpPr/>
                <p:nvPr/>
              </p:nvSpPr>
              <p:spPr>
                <a:xfrm>
                  <a:off x="858" y="125"/>
                  <a:ext cx="336" cy="0"/>
                </a:xfrm>
                <a:prstGeom prst="line">
                  <a:avLst/>
                </a:prstGeom>
                <a:ln w="38100" cap="flat" cmpd="sng">
                  <a:solidFill>
                    <a:schemeClr val="tx1"/>
                  </a:solidFill>
                  <a:prstDash val="solid"/>
                  <a:headEnd type="none" w="med" len="med"/>
                  <a:tailEnd type="none" w="med" len="med"/>
                </a:ln>
              </p:spPr>
            </p:sp>
            <p:sp>
              <p:nvSpPr>
                <p:cNvPr id="41016" name="Rectangle 136"/>
                <p:cNvSpPr/>
                <p:nvPr/>
              </p:nvSpPr>
              <p:spPr>
                <a:xfrm>
                  <a:off x="954" y="488"/>
                  <a:ext cx="122" cy="245"/>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400" b="1" dirty="0">
                    <a:solidFill>
                      <a:schemeClr val="tx2"/>
                    </a:solidFill>
                    <a:latin typeface="Times New Roman" panose="02020603050405020304" pitchFamily="18" charset="0"/>
                  </a:endParaRPr>
                </a:p>
              </p:txBody>
            </p:sp>
            <p:sp>
              <p:nvSpPr>
                <p:cNvPr id="41017" name="Line 137"/>
                <p:cNvSpPr/>
                <p:nvPr/>
              </p:nvSpPr>
              <p:spPr>
                <a:xfrm>
                  <a:off x="402" y="1127"/>
                  <a:ext cx="1272" cy="0"/>
                </a:xfrm>
                <a:prstGeom prst="line">
                  <a:avLst/>
                </a:prstGeom>
                <a:ln w="38100" cap="flat" cmpd="sng">
                  <a:solidFill>
                    <a:schemeClr val="tx1"/>
                  </a:solidFill>
                  <a:prstDash val="solid"/>
                  <a:headEnd type="none" w="med" len="med"/>
                  <a:tailEnd type="none" w="med" len="med"/>
                </a:ln>
              </p:spPr>
            </p:sp>
            <p:sp>
              <p:nvSpPr>
                <p:cNvPr id="41018" name="Text Box 138"/>
                <p:cNvSpPr txBox="1"/>
                <p:nvPr/>
              </p:nvSpPr>
              <p:spPr>
                <a:xfrm>
                  <a:off x="587" y="163"/>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R</a:t>
                  </a:r>
                  <a:r>
                    <a:rPr lang="en-US" altLang="zh-CN" sz="2400" b="1" baseline="-25000">
                      <a:solidFill>
                        <a:schemeClr val="tx1"/>
                      </a:solidFill>
                      <a:latin typeface="Times New Roman" panose="02020603050405020304" pitchFamily="18" charset="0"/>
                    </a:rPr>
                    <a:t>1</a:t>
                  </a:r>
                </a:p>
              </p:txBody>
            </p:sp>
            <p:sp>
              <p:nvSpPr>
                <p:cNvPr id="41019" name="Text Box 139"/>
                <p:cNvSpPr txBox="1"/>
                <p:nvPr/>
              </p:nvSpPr>
              <p:spPr>
                <a:xfrm>
                  <a:off x="820" y="1156"/>
                  <a:ext cx="350"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a:solidFill>
                        <a:schemeClr val="tx1"/>
                      </a:solidFill>
                      <a:latin typeface="Times New Roman" panose="02020603050405020304" pitchFamily="18" charset="0"/>
                    </a:rPr>
                    <a:t>(b)</a:t>
                  </a:r>
                </a:p>
              </p:txBody>
            </p:sp>
            <p:sp>
              <p:nvSpPr>
                <p:cNvPr id="41020" name="Text Box 140"/>
                <p:cNvSpPr txBox="1"/>
                <p:nvPr/>
              </p:nvSpPr>
              <p:spPr>
                <a:xfrm>
                  <a:off x="1083" y="459"/>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R</a:t>
                  </a:r>
                  <a:r>
                    <a:rPr lang="en-US" altLang="zh-CN" sz="2400" b="1" baseline="-25000">
                      <a:solidFill>
                        <a:schemeClr val="tx1"/>
                      </a:solidFill>
                      <a:latin typeface="Times New Roman" panose="02020603050405020304" pitchFamily="18" charset="0"/>
                    </a:rPr>
                    <a:t>3</a:t>
                  </a:r>
                </a:p>
              </p:txBody>
            </p:sp>
            <p:sp>
              <p:nvSpPr>
                <p:cNvPr id="41021" name="Line 141"/>
                <p:cNvSpPr/>
                <p:nvPr/>
              </p:nvSpPr>
              <p:spPr>
                <a:xfrm rot="10800000" flipH="1" flipV="1">
                  <a:off x="906" y="488"/>
                  <a:ext cx="0" cy="306"/>
                </a:xfrm>
                <a:prstGeom prst="line">
                  <a:avLst/>
                </a:prstGeom>
                <a:ln w="38100" cap="flat" cmpd="sng">
                  <a:solidFill>
                    <a:srgbClr val="FF0000"/>
                  </a:solidFill>
                  <a:prstDash val="solid"/>
                  <a:headEnd type="none" w="med" len="med"/>
                  <a:tailEnd type="stealth" w="med" len="lg"/>
                </a:ln>
              </p:spPr>
            </p:sp>
            <p:sp>
              <p:nvSpPr>
                <p:cNvPr id="41022" name="Text Box 142"/>
                <p:cNvSpPr txBox="1"/>
                <p:nvPr/>
              </p:nvSpPr>
              <p:spPr>
                <a:xfrm>
                  <a:off x="595" y="459"/>
                  <a:ext cx="31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I</a:t>
                  </a:r>
                  <a:r>
                    <a:rPr lang="en-US" altLang="zh-CN" sz="2400" b="1" i="1">
                      <a:solidFill>
                        <a:schemeClr val="tx1"/>
                      </a:solidFill>
                      <a:latin typeface="Times New Roman" panose="02020603050405020304" pitchFamily="18" charset="0"/>
                      <a:cs typeface="Times New Roman" panose="02020603050405020304" pitchFamily="18" charset="0"/>
                    </a:rPr>
                    <a:t>´</a:t>
                  </a:r>
                  <a:r>
                    <a:rPr lang="en-US" altLang="zh-CN" sz="2400" b="1" baseline="-25000">
                      <a:solidFill>
                        <a:schemeClr val="tx1"/>
                      </a:solidFill>
                      <a:latin typeface="Times New Roman" panose="02020603050405020304" pitchFamily="18" charset="0"/>
                    </a:rPr>
                    <a:t>3</a:t>
                  </a:r>
                </a:p>
              </p:txBody>
            </p:sp>
            <p:sp>
              <p:nvSpPr>
                <p:cNvPr id="41023" name="Text Box 143"/>
                <p:cNvSpPr txBox="1"/>
                <p:nvPr/>
              </p:nvSpPr>
              <p:spPr>
                <a:xfrm>
                  <a:off x="17" y="469"/>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E</a:t>
                  </a:r>
                  <a:r>
                    <a:rPr lang="en-US" altLang="zh-CN" sz="2400" b="1" baseline="-25000">
                      <a:solidFill>
                        <a:schemeClr val="tx1"/>
                      </a:solidFill>
                      <a:latin typeface="Times New Roman" panose="02020603050405020304" pitchFamily="18" charset="0"/>
                    </a:rPr>
                    <a:t>1</a:t>
                  </a:r>
                </a:p>
              </p:txBody>
            </p:sp>
            <p:grpSp>
              <p:nvGrpSpPr>
                <p:cNvPr id="41024" name="Group 144"/>
                <p:cNvGrpSpPr/>
                <p:nvPr/>
              </p:nvGrpSpPr>
              <p:grpSpPr>
                <a:xfrm>
                  <a:off x="177" y="68"/>
                  <a:ext cx="686" cy="1082"/>
                  <a:chOff x="0" y="0"/>
                  <a:chExt cx="686" cy="1082"/>
                </a:xfrm>
              </p:grpSpPr>
              <p:sp>
                <p:nvSpPr>
                  <p:cNvPr id="41036" name="Line 145"/>
                  <p:cNvSpPr/>
                  <p:nvPr/>
                </p:nvSpPr>
                <p:spPr>
                  <a:xfrm>
                    <a:off x="43" y="686"/>
                    <a:ext cx="0" cy="0"/>
                  </a:xfrm>
                  <a:prstGeom prst="line">
                    <a:avLst/>
                  </a:prstGeom>
                  <a:ln w="9525" cap="flat" cmpd="sng">
                    <a:solidFill>
                      <a:schemeClr val="tx1"/>
                    </a:solidFill>
                    <a:prstDash val="solid"/>
                    <a:headEnd type="none" w="med" len="med"/>
                    <a:tailEnd type="none" w="med" len="med"/>
                  </a:ln>
                </p:spPr>
              </p:sp>
              <p:sp>
                <p:nvSpPr>
                  <p:cNvPr id="41037" name="Oval 146"/>
                  <p:cNvSpPr/>
                  <p:nvPr/>
                </p:nvSpPr>
                <p:spPr>
                  <a:xfrm>
                    <a:off x="104" y="432"/>
                    <a:ext cx="243" cy="245"/>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41038" name="Line 147"/>
                  <p:cNvSpPr/>
                  <p:nvPr/>
                </p:nvSpPr>
                <p:spPr>
                  <a:xfrm>
                    <a:off x="226" y="57"/>
                    <a:ext cx="0" cy="1025"/>
                  </a:xfrm>
                  <a:prstGeom prst="line">
                    <a:avLst/>
                  </a:prstGeom>
                  <a:ln w="38100" cap="flat" cmpd="sng">
                    <a:solidFill>
                      <a:schemeClr val="tx1"/>
                    </a:solidFill>
                    <a:prstDash val="solid"/>
                    <a:headEnd type="none" w="med" len="med"/>
                    <a:tailEnd type="none" w="med" len="med"/>
                  </a:ln>
                </p:spPr>
              </p:sp>
              <p:sp>
                <p:nvSpPr>
                  <p:cNvPr id="41039" name="Rectangle 148"/>
                  <p:cNvSpPr/>
                  <p:nvPr/>
                </p:nvSpPr>
                <p:spPr>
                  <a:xfrm rot="5400000">
                    <a:off x="499" y="-58"/>
                    <a:ext cx="129" cy="245"/>
                  </a:xfrm>
                  <a:prstGeom prst="rect">
                    <a:avLst/>
                  </a:prstGeom>
                  <a:noFill/>
                  <a:ln w="38100" cap="flat" cmpd="sng">
                    <a:solidFill>
                      <a:schemeClr val="tx1"/>
                    </a:solidFill>
                    <a:prstDash val="solid"/>
                    <a:miter/>
                    <a:headEnd type="none" w="med" len="med"/>
                    <a:tailEnd type="none" w="med" len="med"/>
                  </a:ln>
                </p:spPr>
                <p:txBody>
                  <a:bodyPr rot="10800000" vert="eaVert"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400" b="1" dirty="0">
                      <a:solidFill>
                        <a:schemeClr val="tx2"/>
                      </a:solidFill>
                      <a:latin typeface="Times New Roman" panose="02020603050405020304" pitchFamily="18" charset="0"/>
                    </a:endParaRPr>
                  </a:p>
                </p:txBody>
              </p:sp>
              <p:sp>
                <p:nvSpPr>
                  <p:cNvPr id="41040" name="Text Box 149"/>
                  <p:cNvSpPr txBox="1"/>
                  <p:nvPr/>
                </p:nvSpPr>
                <p:spPr>
                  <a:xfrm>
                    <a:off x="0" y="240"/>
                    <a:ext cx="244" cy="592"/>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30000"/>
                      </a:spcBef>
                      <a:buNone/>
                    </a:pPr>
                    <a:r>
                      <a:rPr lang="en-US" altLang="zh-CN" sz="2400" b="1">
                        <a:solidFill>
                          <a:schemeClr val="tx1"/>
                        </a:solidFill>
                        <a:latin typeface="Times New Roman" panose="02020603050405020304" pitchFamily="18" charset="0"/>
                      </a:rPr>
                      <a:t>+</a:t>
                    </a:r>
                  </a:p>
                  <a:p>
                    <a:pPr marL="0" lvl="0" indent="0" algn="ctr">
                      <a:spcBef>
                        <a:spcPct val="30000"/>
                      </a:spcBef>
                      <a:buNone/>
                    </a:pPr>
                    <a:r>
                      <a:rPr lang="en-US" altLang="zh-CN" sz="2400" b="1">
                        <a:solidFill>
                          <a:schemeClr val="tx1"/>
                        </a:solidFill>
                        <a:latin typeface="Times New Roman" panose="02020603050405020304" pitchFamily="18" charset="0"/>
                      </a:rPr>
                      <a:t>–</a:t>
                    </a:r>
                  </a:p>
                </p:txBody>
              </p:sp>
              <p:sp>
                <p:nvSpPr>
                  <p:cNvPr id="41041" name="Line 150"/>
                  <p:cNvSpPr/>
                  <p:nvPr/>
                </p:nvSpPr>
                <p:spPr>
                  <a:xfrm>
                    <a:off x="217" y="60"/>
                    <a:ext cx="224" cy="0"/>
                  </a:xfrm>
                  <a:prstGeom prst="line">
                    <a:avLst/>
                  </a:prstGeom>
                  <a:ln w="38100" cap="flat" cmpd="sng">
                    <a:solidFill>
                      <a:schemeClr val="tx1"/>
                    </a:solidFill>
                    <a:prstDash val="solid"/>
                    <a:headEnd type="none" w="med" len="med"/>
                    <a:tailEnd type="none" w="med" len="med"/>
                  </a:ln>
                </p:spPr>
              </p:sp>
            </p:grpSp>
            <p:sp>
              <p:nvSpPr>
                <p:cNvPr id="41025" name="Line 151"/>
                <p:cNvSpPr/>
                <p:nvPr/>
              </p:nvSpPr>
              <p:spPr>
                <a:xfrm rot="-5400000">
                  <a:off x="771" y="-145"/>
                  <a:ext cx="0" cy="306"/>
                </a:xfrm>
                <a:prstGeom prst="line">
                  <a:avLst/>
                </a:prstGeom>
                <a:ln w="38100" cap="flat" cmpd="sng">
                  <a:solidFill>
                    <a:srgbClr val="FF0000"/>
                  </a:solidFill>
                  <a:prstDash val="solid"/>
                  <a:headEnd type="none" w="med" len="med"/>
                  <a:tailEnd type="stealth" w="med" len="lg"/>
                </a:ln>
              </p:spPr>
            </p:sp>
            <p:sp>
              <p:nvSpPr>
                <p:cNvPr id="41026" name="Line 152"/>
                <p:cNvSpPr/>
                <p:nvPr/>
              </p:nvSpPr>
              <p:spPr>
                <a:xfrm flipH="1">
                  <a:off x="1847" y="758"/>
                  <a:ext cx="0" cy="0"/>
                </a:xfrm>
                <a:prstGeom prst="line">
                  <a:avLst/>
                </a:prstGeom>
                <a:ln w="9525" cap="flat" cmpd="sng">
                  <a:solidFill>
                    <a:schemeClr val="tx1"/>
                  </a:solidFill>
                  <a:prstDash val="solid"/>
                  <a:headEnd type="none" w="med" len="med"/>
                  <a:tailEnd type="none" w="med" len="med"/>
                </a:ln>
              </p:spPr>
            </p:sp>
            <p:sp>
              <p:nvSpPr>
                <p:cNvPr id="41027" name="Line 153"/>
                <p:cNvSpPr/>
                <p:nvPr/>
              </p:nvSpPr>
              <p:spPr>
                <a:xfrm flipH="1">
                  <a:off x="1664" y="129"/>
                  <a:ext cx="0" cy="351"/>
                </a:xfrm>
                <a:prstGeom prst="line">
                  <a:avLst/>
                </a:prstGeom>
                <a:ln w="38100" cap="flat" cmpd="sng">
                  <a:solidFill>
                    <a:schemeClr val="tx1"/>
                  </a:solidFill>
                  <a:prstDash val="solid"/>
                  <a:headEnd type="none" w="med" len="med"/>
                  <a:tailEnd type="none" w="med" len="med"/>
                </a:ln>
              </p:spPr>
            </p:sp>
            <p:sp>
              <p:nvSpPr>
                <p:cNvPr id="41028" name="Rectangle 154"/>
                <p:cNvSpPr/>
                <p:nvPr/>
              </p:nvSpPr>
              <p:spPr>
                <a:xfrm rot="-5400000" flipH="1">
                  <a:off x="1258" y="12"/>
                  <a:ext cx="129" cy="245"/>
                </a:xfrm>
                <a:prstGeom prst="rect">
                  <a:avLst/>
                </a:prstGeom>
                <a:noFill/>
                <a:ln w="38100"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400" b="1" dirty="0">
                    <a:solidFill>
                      <a:schemeClr val="tx2"/>
                    </a:solidFill>
                    <a:latin typeface="Times New Roman" panose="02020603050405020304" pitchFamily="18" charset="0"/>
                  </a:endParaRPr>
                </a:p>
              </p:txBody>
            </p:sp>
            <p:sp>
              <p:nvSpPr>
                <p:cNvPr id="41029" name="Line 155"/>
                <p:cNvSpPr/>
                <p:nvPr/>
              </p:nvSpPr>
              <p:spPr>
                <a:xfrm flipH="1">
                  <a:off x="1449" y="132"/>
                  <a:ext cx="224" cy="0"/>
                </a:xfrm>
                <a:prstGeom prst="line">
                  <a:avLst/>
                </a:prstGeom>
                <a:ln w="38100" cap="flat" cmpd="sng">
                  <a:solidFill>
                    <a:schemeClr val="tx1"/>
                  </a:solidFill>
                  <a:prstDash val="solid"/>
                  <a:headEnd type="none" w="med" len="med"/>
                  <a:tailEnd type="none" w="med" len="med"/>
                </a:ln>
              </p:spPr>
            </p:sp>
            <p:sp>
              <p:nvSpPr>
                <p:cNvPr id="41030" name="Text Box 156"/>
                <p:cNvSpPr txBox="1"/>
                <p:nvPr/>
              </p:nvSpPr>
              <p:spPr>
                <a:xfrm>
                  <a:off x="1211" y="171"/>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R</a:t>
                  </a:r>
                  <a:r>
                    <a:rPr lang="en-US" altLang="zh-CN" sz="2400" b="1" baseline="-25000">
                      <a:solidFill>
                        <a:schemeClr val="tx1"/>
                      </a:solidFill>
                      <a:latin typeface="Times New Roman" panose="02020603050405020304" pitchFamily="18" charset="0"/>
                    </a:rPr>
                    <a:t>2</a:t>
                  </a:r>
                </a:p>
              </p:txBody>
            </p:sp>
            <p:sp>
              <p:nvSpPr>
                <p:cNvPr id="41031" name="Line 157"/>
                <p:cNvSpPr/>
                <p:nvPr/>
              </p:nvSpPr>
              <p:spPr>
                <a:xfrm rot="-5400000">
                  <a:off x="1329" y="-153"/>
                  <a:ext cx="0" cy="306"/>
                </a:xfrm>
                <a:prstGeom prst="line">
                  <a:avLst/>
                </a:prstGeom>
                <a:ln w="38100" cap="flat" cmpd="sng">
                  <a:solidFill>
                    <a:srgbClr val="FF0000"/>
                  </a:solidFill>
                  <a:prstDash val="solid"/>
                  <a:headEnd type="none" w="med" len="med"/>
                  <a:tailEnd type="stealth" w="med" len="lg"/>
                </a:ln>
              </p:spPr>
            </p:sp>
            <p:sp>
              <p:nvSpPr>
                <p:cNvPr id="41032" name="Line 158"/>
                <p:cNvSpPr/>
                <p:nvPr/>
              </p:nvSpPr>
              <p:spPr>
                <a:xfrm flipH="1">
                  <a:off x="1664" y="720"/>
                  <a:ext cx="0" cy="415"/>
                </a:xfrm>
                <a:prstGeom prst="line">
                  <a:avLst/>
                </a:prstGeom>
                <a:ln w="38100" cap="flat" cmpd="sng">
                  <a:solidFill>
                    <a:schemeClr val="tx1"/>
                  </a:solidFill>
                  <a:prstDash val="solid"/>
                  <a:headEnd type="none" w="med" len="med"/>
                  <a:tailEnd type="none" w="med" len="med"/>
                </a:ln>
              </p:spPr>
            </p:sp>
            <p:sp>
              <p:nvSpPr>
                <p:cNvPr id="41033" name="Oval 159"/>
                <p:cNvSpPr/>
                <p:nvPr/>
              </p:nvSpPr>
              <p:spPr>
                <a:xfrm>
                  <a:off x="1640" y="456"/>
                  <a:ext cx="52" cy="52"/>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41034" name="Oval 160"/>
                <p:cNvSpPr/>
                <p:nvPr/>
              </p:nvSpPr>
              <p:spPr>
                <a:xfrm>
                  <a:off x="1640" y="672"/>
                  <a:ext cx="52" cy="52"/>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41035" name="Line 161"/>
                <p:cNvSpPr/>
                <p:nvPr/>
              </p:nvSpPr>
              <p:spPr>
                <a:xfrm>
                  <a:off x="1664" y="504"/>
                  <a:ext cx="0" cy="192"/>
                </a:xfrm>
                <a:prstGeom prst="line">
                  <a:avLst/>
                </a:prstGeom>
                <a:ln w="38100" cap="flat" cmpd="sng">
                  <a:solidFill>
                    <a:schemeClr val="tx1"/>
                  </a:solidFill>
                  <a:prstDash val="solid"/>
                  <a:headEnd type="none" w="med" len="med"/>
                  <a:tailEnd type="none" w="med" len="med"/>
                </a:ln>
              </p:spPr>
            </p:sp>
          </p:grpSp>
        </p:grpSp>
      </p:grpSp>
      <p:grpSp>
        <p:nvGrpSpPr>
          <p:cNvPr id="2" name="Group 162"/>
          <p:cNvGrpSpPr/>
          <p:nvPr/>
        </p:nvGrpSpPr>
        <p:grpSpPr>
          <a:xfrm>
            <a:off x="7720965" y="1134110"/>
            <a:ext cx="2905125" cy="3124200"/>
            <a:chOff x="0" y="0"/>
            <a:chExt cx="1830" cy="1968"/>
          </a:xfrm>
        </p:grpSpPr>
        <p:sp>
          <p:nvSpPr>
            <p:cNvPr id="40973" name="Text Box 163"/>
            <p:cNvSpPr txBox="1"/>
            <p:nvPr/>
          </p:nvSpPr>
          <p:spPr>
            <a:xfrm>
              <a:off x="382" y="1678"/>
              <a:ext cx="1257"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E</a:t>
              </a:r>
              <a:r>
                <a:rPr lang="en-US" altLang="zh-CN" sz="2400" b="1" baseline="-25000">
                  <a:solidFill>
                    <a:schemeClr val="tx1"/>
                  </a:solidFill>
                  <a:latin typeface="Times New Roman" panose="02020603050405020304" pitchFamily="18" charset="0"/>
                </a:rPr>
                <a:t>2</a:t>
              </a:r>
              <a:r>
                <a:rPr lang="zh-CN" altLang="en-US" sz="2400" b="1" dirty="0">
                  <a:solidFill>
                    <a:schemeClr val="tx1"/>
                  </a:solidFill>
                  <a:latin typeface="Times New Roman" panose="02020603050405020304" pitchFamily="18" charset="0"/>
                </a:rPr>
                <a:t>单独作用</a:t>
              </a:r>
            </a:p>
          </p:txBody>
        </p:sp>
        <p:grpSp>
          <p:nvGrpSpPr>
            <p:cNvPr id="40974" name="Group 164"/>
            <p:cNvGrpSpPr/>
            <p:nvPr/>
          </p:nvGrpSpPr>
          <p:grpSpPr>
            <a:xfrm>
              <a:off x="0" y="0"/>
              <a:ext cx="1830" cy="1715"/>
              <a:chOff x="0" y="0"/>
              <a:chExt cx="1830" cy="1715"/>
            </a:xfrm>
          </p:grpSpPr>
          <p:grpSp>
            <p:nvGrpSpPr>
              <p:cNvPr id="40975" name="Group 165"/>
              <p:cNvGrpSpPr/>
              <p:nvPr/>
            </p:nvGrpSpPr>
            <p:grpSpPr>
              <a:xfrm flipH="1">
                <a:off x="0" y="328"/>
                <a:ext cx="1830" cy="1387"/>
                <a:chOff x="17" y="0"/>
                <a:chExt cx="1830" cy="1387"/>
              </a:xfrm>
            </p:grpSpPr>
            <p:sp>
              <p:nvSpPr>
                <p:cNvPr id="40979" name="Line 166"/>
                <p:cNvSpPr/>
                <p:nvPr/>
              </p:nvSpPr>
              <p:spPr>
                <a:xfrm>
                  <a:off x="1023" y="737"/>
                  <a:ext cx="0" cy="390"/>
                </a:xfrm>
                <a:prstGeom prst="line">
                  <a:avLst/>
                </a:prstGeom>
                <a:ln w="38100" cap="flat" cmpd="sng">
                  <a:solidFill>
                    <a:schemeClr val="tx1"/>
                  </a:solidFill>
                  <a:prstDash val="solid"/>
                  <a:headEnd type="none" w="med" len="med"/>
                  <a:tailEnd type="none" w="med" len="med"/>
                </a:ln>
              </p:spPr>
            </p:sp>
            <p:sp>
              <p:nvSpPr>
                <p:cNvPr id="40980" name="Line 167"/>
                <p:cNvSpPr/>
                <p:nvPr/>
              </p:nvSpPr>
              <p:spPr>
                <a:xfrm>
                  <a:off x="1023" y="117"/>
                  <a:ext cx="0" cy="390"/>
                </a:xfrm>
                <a:prstGeom prst="line">
                  <a:avLst/>
                </a:prstGeom>
                <a:ln w="38100" cap="flat" cmpd="sng">
                  <a:solidFill>
                    <a:schemeClr val="tx1"/>
                  </a:solidFill>
                  <a:prstDash val="solid"/>
                  <a:headEnd type="none" w="med" len="med"/>
                  <a:tailEnd type="none" w="med" len="med"/>
                </a:ln>
              </p:spPr>
            </p:sp>
            <p:sp>
              <p:nvSpPr>
                <p:cNvPr id="40981" name="Line 168"/>
                <p:cNvSpPr/>
                <p:nvPr/>
              </p:nvSpPr>
              <p:spPr>
                <a:xfrm>
                  <a:off x="858" y="125"/>
                  <a:ext cx="336" cy="0"/>
                </a:xfrm>
                <a:prstGeom prst="line">
                  <a:avLst/>
                </a:prstGeom>
                <a:ln w="38100" cap="flat" cmpd="sng">
                  <a:solidFill>
                    <a:schemeClr val="tx1"/>
                  </a:solidFill>
                  <a:prstDash val="solid"/>
                  <a:headEnd type="none" w="med" len="med"/>
                  <a:tailEnd type="none" w="med" len="med"/>
                </a:ln>
              </p:spPr>
            </p:sp>
            <p:sp>
              <p:nvSpPr>
                <p:cNvPr id="40982" name="Rectangle 169"/>
                <p:cNvSpPr/>
                <p:nvPr/>
              </p:nvSpPr>
              <p:spPr>
                <a:xfrm>
                  <a:off x="954" y="488"/>
                  <a:ext cx="122" cy="245"/>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400" b="1" dirty="0">
                    <a:solidFill>
                      <a:schemeClr val="tx2"/>
                    </a:solidFill>
                    <a:latin typeface="Times New Roman" panose="02020603050405020304" pitchFamily="18" charset="0"/>
                  </a:endParaRPr>
                </a:p>
              </p:txBody>
            </p:sp>
            <p:sp>
              <p:nvSpPr>
                <p:cNvPr id="40983" name="Line 170"/>
                <p:cNvSpPr/>
                <p:nvPr/>
              </p:nvSpPr>
              <p:spPr>
                <a:xfrm>
                  <a:off x="402" y="1127"/>
                  <a:ext cx="1272" cy="0"/>
                </a:xfrm>
                <a:prstGeom prst="line">
                  <a:avLst/>
                </a:prstGeom>
                <a:ln w="38100" cap="flat" cmpd="sng">
                  <a:solidFill>
                    <a:schemeClr val="tx1"/>
                  </a:solidFill>
                  <a:prstDash val="solid"/>
                  <a:headEnd type="none" w="med" len="med"/>
                  <a:tailEnd type="none" w="med" len="med"/>
                </a:ln>
              </p:spPr>
            </p:sp>
            <p:sp>
              <p:nvSpPr>
                <p:cNvPr id="40984" name="Text Box 171"/>
                <p:cNvSpPr txBox="1"/>
                <p:nvPr/>
              </p:nvSpPr>
              <p:spPr>
                <a:xfrm>
                  <a:off x="587" y="163"/>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R</a:t>
                  </a:r>
                  <a:r>
                    <a:rPr lang="en-US" altLang="zh-CN" sz="2400" b="1" baseline="-25000">
                      <a:solidFill>
                        <a:schemeClr val="tx1"/>
                      </a:solidFill>
                      <a:latin typeface="Times New Roman" panose="02020603050405020304" pitchFamily="18" charset="0"/>
                    </a:rPr>
                    <a:t>2</a:t>
                  </a:r>
                </a:p>
              </p:txBody>
            </p:sp>
            <p:sp>
              <p:nvSpPr>
                <p:cNvPr id="40985" name="Text Box 172"/>
                <p:cNvSpPr txBox="1"/>
                <p:nvPr/>
              </p:nvSpPr>
              <p:spPr>
                <a:xfrm>
                  <a:off x="689" y="1097"/>
                  <a:ext cx="328"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a:solidFill>
                        <a:schemeClr val="tx1"/>
                      </a:solidFill>
                      <a:latin typeface="Times New Roman" panose="02020603050405020304" pitchFamily="18" charset="0"/>
                    </a:rPr>
                    <a:t>(c)</a:t>
                  </a:r>
                </a:p>
              </p:txBody>
            </p:sp>
            <p:sp>
              <p:nvSpPr>
                <p:cNvPr id="40986" name="Text Box 173"/>
                <p:cNvSpPr txBox="1"/>
                <p:nvPr/>
              </p:nvSpPr>
              <p:spPr>
                <a:xfrm>
                  <a:off x="1083" y="459"/>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R</a:t>
                  </a:r>
                  <a:r>
                    <a:rPr lang="en-US" altLang="zh-CN" sz="2400" b="1" baseline="-25000">
                      <a:solidFill>
                        <a:schemeClr val="tx1"/>
                      </a:solidFill>
                      <a:latin typeface="Times New Roman" panose="02020603050405020304" pitchFamily="18" charset="0"/>
                    </a:rPr>
                    <a:t>3</a:t>
                  </a:r>
                </a:p>
              </p:txBody>
            </p:sp>
            <p:sp>
              <p:nvSpPr>
                <p:cNvPr id="40987" name="Line 174"/>
                <p:cNvSpPr/>
                <p:nvPr/>
              </p:nvSpPr>
              <p:spPr>
                <a:xfrm rot="10800000" flipH="1" flipV="1">
                  <a:off x="906" y="488"/>
                  <a:ext cx="0" cy="306"/>
                </a:xfrm>
                <a:prstGeom prst="line">
                  <a:avLst/>
                </a:prstGeom>
                <a:ln w="38100" cap="flat" cmpd="sng">
                  <a:solidFill>
                    <a:srgbClr val="FF0000"/>
                  </a:solidFill>
                  <a:prstDash val="solid"/>
                  <a:headEnd type="none" w="med" len="med"/>
                  <a:tailEnd type="stealth" w="med" len="lg"/>
                </a:ln>
              </p:spPr>
            </p:sp>
            <p:sp>
              <p:nvSpPr>
                <p:cNvPr id="40988" name="Text Box 175"/>
                <p:cNvSpPr txBox="1"/>
                <p:nvPr/>
              </p:nvSpPr>
              <p:spPr>
                <a:xfrm>
                  <a:off x="655" y="499"/>
                  <a:ext cx="195" cy="20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endParaRPr lang="zh-CN" altLang="en-US" sz="2400" b="1" baseline="-25000" dirty="0">
                    <a:solidFill>
                      <a:schemeClr val="tx2"/>
                    </a:solidFill>
                    <a:latin typeface="Times New Roman" panose="02020603050405020304" pitchFamily="18" charset="0"/>
                  </a:endParaRPr>
                </a:p>
              </p:txBody>
            </p:sp>
            <p:sp>
              <p:nvSpPr>
                <p:cNvPr id="40989" name="Text Box 176"/>
                <p:cNvSpPr txBox="1"/>
                <p:nvPr/>
              </p:nvSpPr>
              <p:spPr>
                <a:xfrm>
                  <a:off x="17" y="469"/>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E</a:t>
                  </a:r>
                  <a:r>
                    <a:rPr lang="en-US" altLang="zh-CN" sz="2400" b="1" baseline="-25000">
                      <a:solidFill>
                        <a:schemeClr val="tx1"/>
                      </a:solidFill>
                      <a:latin typeface="Times New Roman" panose="02020603050405020304" pitchFamily="18" charset="0"/>
                    </a:rPr>
                    <a:t>2</a:t>
                  </a:r>
                </a:p>
              </p:txBody>
            </p:sp>
            <p:grpSp>
              <p:nvGrpSpPr>
                <p:cNvPr id="40990" name="Group 177"/>
                <p:cNvGrpSpPr/>
                <p:nvPr/>
              </p:nvGrpSpPr>
              <p:grpSpPr>
                <a:xfrm>
                  <a:off x="177" y="68"/>
                  <a:ext cx="686" cy="1082"/>
                  <a:chOff x="0" y="0"/>
                  <a:chExt cx="686" cy="1082"/>
                </a:xfrm>
              </p:grpSpPr>
              <p:sp>
                <p:nvSpPr>
                  <p:cNvPr id="41002" name="Line 178"/>
                  <p:cNvSpPr/>
                  <p:nvPr/>
                </p:nvSpPr>
                <p:spPr>
                  <a:xfrm>
                    <a:off x="43" y="686"/>
                    <a:ext cx="0" cy="0"/>
                  </a:xfrm>
                  <a:prstGeom prst="line">
                    <a:avLst/>
                  </a:prstGeom>
                  <a:ln w="9525" cap="flat" cmpd="sng">
                    <a:solidFill>
                      <a:schemeClr val="tx1"/>
                    </a:solidFill>
                    <a:prstDash val="solid"/>
                    <a:headEnd type="none" w="med" len="med"/>
                    <a:tailEnd type="none" w="med" len="med"/>
                  </a:ln>
                </p:spPr>
              </p:sp>
              <p:sp>
                <p:nvSpPr>
                  <p:cNvPr id="41003" name="Oval 179"/>
                  <p:cNvSpPr/>
                  <p:nvPr/>
                </p:nvSpPr>
                <p:spPr>
                  <a:xfrm>
                    <a:off x="104" y="432"/>
                    <a:ext cx="243" cy="245"/>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41004" name="Line 180"/>
                  <p:cNvSpPr/>
                  <p:nvPr/>
                </p:nvSpPr>
                <p:spPr>
                  <a:xfrm>
                    <a:off x="226" y="57"/>
                    <a:ext cx="0" cy="1025"/>
                  </a:xfrm>
                  <a:prstGeom prst="line">
                    <a:avLst/>
                  </a:prstGeom>
                  <a:ln w="38100" cap="flat" cmpd="sng">
                    <a:solidFill>
                      <a:schemeClr val="tx1"/>
                    </a:solidFill>
                    <a:prstDash val="solid"/>
                    <a:headEnd type="none" w="med" len="med"/>
                    <a:tailEnd type="none" w="med" len="med"/>
                  </a:ln>
                </p:spPr>
              </p:sp>
              <p:sp>
                <p:nvSpPr>
                  <p:cNvPr id="41005" name="Rectangle 181"/>
                  <p:cNvSpPr/>
                  <p:nvPr/>
                </p:nvSpPr>
                <p:spPr>
                  <a:xfrm rot="5400000">
                    <a:off x="499" y="-58"/>
                    <a:ext cx="129" cy="245"/>
                  </a:xfrm>
                  <a:prstGeom prst="rect">
                    <a:avLst/>
                  </a:prstGeom>
                  <a:noFill/>
                  <a:ln w="38100"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400" b="1" dirty="0">
                      <a:solidFill>
                        <a:schemeClr val="tx2"/>
                      </a:solidFill>
                      <a:latin typeface="Times New Roman" panose="02020603050405020304" pitchFamily="18" charset="0"/>
                    </a:endParaRPr>
                  </a:p>
                </p:txBody>
              </p:sp>
              <p:sp>
                <p:nvSpPr>
                  <p:cNvPr id="41006" name="Text Box 182"/>
                  <p:cNvSpPr txBox="1"/>
                  <p:nvPr/>
                </p:nvSpPr>
                <p:spPr>
                  <a:xfrm>
                    <a:off x="0" y="240"/>
                    <a:ext cx="244" cy="592"/>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30000"/>
                      </a:spcBef>
                      <a:buNone/>
                    </a:pPr>
                    <a:r>
                      <a:rPr lang="en-US" altLang="zh-CN" sz="2400" b="1">
                        <a:solidFill>
                          <a:schemeClr val="tx1"/>
                        </a:solidFill>
                        <a:latin typeface="Times New Roman" panose="02020603050405020304" pitchFamily="18" charset="0"/>
                      </a:rPr>
                      <a:t>+</a:t>
                    </a:r>
                  </a:p>
                  <a:p>
                    <a:pPr marL="0" lvl="0" indent="0" algn="ctr">
                      <a:spcBef>
                        <a:spcPct val="30000"/>
                      </a:spcBef>
                      <a:buNone/>
                    </a:pPr>
                    <a:r>
                      <a:rPr lang="en-US" altLang="zh-CN" sz="2400" b="1">
                        <a:solidFill>
                          <a:schemeClr val="tx1"/>
                        </a:solidFill>
                        <a:latin typeface="Times New Roman" panose="02020603050405020304" pitchFamily="18" charset="0"/>
                      </a:rPr>
                      <a:t>–</a:t>
                    </a:r>
                  </a:p>
                </p:txBody>
              </p:sp>
              <p:sp>
                <p:nvSpPr>
                  <p:cNvPr id="41007" name="Line 183"/>
                  <p:cNvSpPr/>
                  <p:nvPr/>
                </p:nvSpPr>
                <p:spPr>
                  <a:xfrm>
                    <a:off x="217" y="60"/>
                    <a:ext cx="224" cy="0"/>
                  </a:xfrm>
                  <a:prstGeom prst="line">
                    <a:avLst/>
                  </a:prstGeom>
                  <a:ln w="38100" cap="flat" cmpd="sng">
                    <a:solidFill>
                      <a:schemeClr val="tx1"/>
                    </a:solidFill>
                    <a:prstDash val="solid"/>
                    <a:headEnd type="none" w="med" len="med"/>
                    <a:tailEnd type="none" w="med" len="med"/>
                  </a:ln>
                </p:spPr>
              </p:sp>
            </p:grpSp>
            <p:sp>
              <p:nvSpPr>
                <p:cNvPr id="40991" name="Line 184"/>
                <p:cNvSpPr/>
                <p:nvPr/>
              </p:nvSpPr>
              <p:spPr>
                <a:xfrm rot="-5400000">
                  <a:off x="771" y="-145"/>
                  <a:ext cx="0" cy="306"/>
                </a:xfrm>
                <a:prstGeom prst="line">
                  <a:avLst/>
                </a:prstGeom>
                <a:ln w="38100" cap="flat" cmpd="sng">
                  <a:solidFill>
                    <a:srgbClr val="FF0000"/>
                  </a:solidFill>
                  <a:prstDash val="solid"/>
                  <a:headEnd type="none" w="med" len="med"/>
                  <a:tailEnd type="stealth" w="med" len="lg"/>
                </a:ln>
              </p:spPr>
            </p:sp>
            <p:sp>
              <p:nvSpPr>
                <p:cNvPr id="40992" name="Line 185"/>
                <p:cNvSpPr/>
                <p:nvPr/>
              </p:nvSpPr>
              <p:spPr>
                <a:xfrm flipH="1">
                  <a:off x="1847" y="758"/>
                  <a:ext cx="0" cy="0"/>
                </a:xfrm>
                <a:prstGeom prst="line">
                  <a:avLst/>
                </a:prstGeom>
                <a:ln w="9525" cap="flat" cmpd="sng">
                  <a:solidFill>
                    <a:schemeClr val="tx1"/>
                  </a:solidFill>
                  <a:prstDash val="solid"/>
                  <a:headEnd type="none" w="med" len="med"/>
                  <a:tailEnd type="none" w="med" len="med"/>
                </a:ln>
              </p:spPr>
            </p:sp>
            <p:sp>
              <p:nvSpPr>
                <p:cNvPr id="40993" name="Line 186"/>
                <p:cNvSpPr/>
                <p:nvPr/>
              </p:nvSpPr>
              <p:spPr>
                <a:xfrm flipH="1">
                  <a:off x="1664" y="129"/>
                  <a:ext cx="0" cy="351"/>
                </a:xfrm>
                <a:prstGeom prst="line">
                  <a:avLst/>
                </a:prstGeom>
                <a:ln w="38100" cap="flat" cmpd="sng">
                  <a:solidFill>
                    <a:schemeClr val="tx1"/>
                  </a:solidFill>
                  <a:prstDash val="solid"/>
                  <a:headEnd type="none" w="med" len="med"/>
                  <a:tailEnd type="none" w="med" len="med"/>
                </a:ln>
              </p:spPr>
            </p:sp>
            <p:sp>
              <p:nvSpPr>
                <p:cNvPr id="40994" name="Rectangle 187"/>
                <p:cNvSpPr/>
                <p:nvPr/>
              </p:nvSpPr>
              <p:spPr>
                <a:xfrm rot="-5400000" flipH="1">
                  <a:off x="1258" y="12"/>
                  <a:ext cx="129" cy="245"/>
                </a:xfrm>
                <a:prstGeom prst="rect">
                  <a:avLst/>
                </a:prstGeom>
                <a:noFill/>
                <a:ln w="38100" cap="flat" cmpd="sng">
                  <a:solidFill>
                    <a:schemeClr val="tx1"/>
                  </a:solidFill>
                  <a:prstDash val="solid"/>
                  <a:miter/>
                  <a:headEnd type="none" w="med" len="med"/>
                  <a:tailEnd type="none" w="med" len="med"/>
                </a:ln>
              </p:spPr>
              <p:txBody>
                <a:bodyPr rot="10800000" vert="eaVert"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400" b="1" dirty="0">
                    <a:solidFill>
                      <a:schemeClr val="tx2"/>
                    </a:solidFill>
                    <a:latin typeface="Times New Roman" panose="02020603050405020304" pitchFamily="18" charset="0"/>
                  </a:endParaRPr>
                </a:p>
              </p:txBody>
            </p:sp>
            <p:sp>
              <p:nvSpPr>
                <p:cNvPr id="40995" name="Line 188"/>
                <p:cNvSpPr/>
                <p:nvPr/>
              </p:nvSpPr>
              <p:spPr>
                <a:xfrm flipH="1">
                  <a:off x="1449" y="132"/>
                  <a:ext cx="224" cy="0"/>
                </a:xfrm>
                <a:prstGeom prst="line">
                  <a:avLst/>
                </a:prstGeom>
                <a:ln w="38100" cap="flat" cmpd="sng">
                  <a:solidFill>
                    <a:schemeClr val="tx1"/>
                  </a:solidFill>
                  <a:prstDash val="solid"/>
                  <a:headEnd type="none" w="med" len="med"/>
                  <a:tailEnd type="none" w="med" len="med"/>
                </a:ln>
              </p:spPr>
            </p:sp>
            <p:sp>
              <p:nvSpPr>
                <p:cNvPr id="40996" name="Text Box 189"/>
                <p:cNvSpPr txBox="1"/>
                <p:nvPr/>
              </p:nvSpPr>
              <p:spPr>
                <a:xfrm>
                  <a:off x="1211" y="171"/>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R</a:t>
                  </a:r>
                  <a:r>
                    <a:rPr lang="en-US" altLang="zh-CN" sz="2400" b="1" baseline="-25000">
                      <a:solidFill>
                        <a:schemeClr val="tx1"/>
                      </a:solidFill>
                      <a:latin typeface="Times New Roman" panose="02020603050405020304" pitchFamily="18" charset="0"/>
                    </a:rPr>
                    <a:t>1</a:t>
                  </a:r>
                </a:p>
              </p:txBody>
            </p:sp>
            <p:sp>
              <p:nvSpPr>
                <p:cNvPr id="40997" name="Line 190"/>
                <p:cNvSpPr/>
                <p:nvPr/>
              </p:nvSpPr>
              <p:spPr>
                <a:xfrm rot="-5400000">
                  <a:off x="1329" y="-153"/>
                  <a:ext cx="0" cy="306"/>
                </a:xfrm>
                <a:prstGeom prst="line">
                  <a:avLst/>
                </a:prstGeom>
                <a:ln w="38100" cap="flat" cmpd="sng">
                  <a:solidFill>
                    <a:srgbClr val="FF0000"/>
                  </a:solidFill>
                  <a:prstDash val="solid"/>
                  <a:headEnd type="none" w="med" len="med"/>
                  <a:tailEnd type="stealth" w="med" len="lg"/>
                </a:ln>
              </p:spPr>
            </p:sp>
            <p:sp>
              <p:nvSpPr>
                <p:cNvPr id="40998" name="Line 191"/>
                <p:cNvSpPr/>
                <p:nvPr/>
              </p:nvSpPr>
              <p:spPr>
                <a:xfrm flipH="1">
                  <a:off x="1664" y="720"/>
                  <a:ext cx="0" cy="415"/>
                </a:xfrm>
                <a:prstGeom prst="line">
                  <a:avLst/>
                </a:prstGeom>
                <a:ln w="38100" cap="flat" cmpd="sng">
                  <a:solidFill>
                    <a:schemeClr val="tx1"/>
                  </a:solidFill>
                  <a:prstDash val="solid"/>
                  <a:headEnd type="none" w="med" len="med"/>
                  <a:tailEnd type="none" w="med" len="med"/>
                </a:ln>
              </p:spPr>
            </p:sp>
            <p:sp>
              <p:nvSpPr>
                <p:cNvPr id="40999" name="Oval 192"/>
                <p:cNvSpPr/>
                <p:nvPr/>
              </p:nvSpPr>
              <p:spPr>
                <a:xfrm>
                  <a:off x="1640" y="456"/>
                  <a:ext cx="52" cy="52"/>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41000" name="Oval 193"/>
                <p:cNvSpPr/>
                <p:nvPr/>
              </p:nvSpPr>
              <p:spPr>
                <a:xfrm>
                  <a:off x="1640" y="672"/>
                  <a:ext cx="52" cy="52"/>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41001" name="Line 194"/>
                <p:cNvSpPr/>
                <p:nvPr/>
              </p:nvSpPr>
              <p:spPr>
                <a:xfrm>
                  <a:off x="1664" y="504"/>
                  <a:ext cx="0" cy="192"/>
                </a:xfrm>
                <a:prstGeom prst="line">
                  <a:avLst/>
                </a:prstGeom>
                <a:ln w="38100" cap="flat" cmpd="sng">
                  <a:solidFill>
                    <a:schemeClr val="tx1"/>
                  </a:solidFill>
                  <a:prstDash val="solid"/>
                  <a:headEnd type="none" w="med" len="med"/>
                  <a:tailEnd type="none" w="med" len="med"/>
                </a:ln>
              </p:spPr>
            </p:sp>
          </p:grpSp>
          <p:sp>
            <p:nvSpPr>
              <p:cNvPr id="40976" name="Rectangle 195"/>
              <p:cNvSpPr/>
              <p:nvPr/>
            </p:nvSpPr>
            <p:spPr>
              <a:xfrm>
                <a:off x="339" y="0"/>
                <a:ext cx="332"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I</a:t>
                </a:r>
                <a:r>
                  <a:rPr lang="en-US" altLang="zh-CN" sz="2400" b="1" i="1">
                    <a:solidFill>
                      <a:schemeClr val="tx1"/>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baseline="-25000">
                    <a:solidFill>
                      <a:schemeClr val="tx1"/>
                    </a:solidFill>
                    <a:latin typeface="Times New Roman" panose="02020603050405020304" pitchFamily="18" charset="0"/>
                  </a:rPr>
                  <a:t>1</a:t>
                </a:r>
              </a:p>
            </p:txBody>
          </p:sp>
          <p:sp>
            <p:nvSpPr>
              <p:cNvPr id="40977" name="Rectangle 196"/>
              <p:cNvSpPr/>
              <p:nvPr/>
            </p:nvSpPr>
            <p:spPr>
              <a:xfrm>
                <a:off x="947" y="0"/>
                <a:ext cx="332"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I</a:t>
                </a:r>
                <a:r>
                  <a:rPr lang="en-US" altLang="zh-CN" sz="2400" b="1" i="1">
                    <a:solidFill>
                      <a:schemeClr val="tx1"/>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baseline="-25000">
                    <a:solidFill>
                      <a:schemeClr val="tx1"/>
                    </a:solidFill>
                    <a:latin typeface="Times New Roman" panose="02020603050405020304" pitchFamily="18" charset="0"/>
                  </a:rPr>
                  <a:t>2</a:t>
                </a:r>
              </a:p>
            </p:txBody>
          </p:sp>
          <p:sp>
            <p:nvSpPr>
              <p:cNvPr id="40978" name="Rectangle 197"/>
              <p:cNvSpPr/>
              <p:nvPr/>
            </p:nvSpPr>
            <p:spPr>
              <a:xfrm>
                <a:off x="963" y="768"/>
                <a:ext cx="332"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i="1">
                    <a:solidFill>
                      <a:schemeClr val="tx1"/>
                    </a:solidFill>
                    <a:latin typeface="Times New Roman" panose="02020603050405020304" pitchFamily="18" charset="0"/>
                  </a:rPr>
                  <a:t>I</a:t>
                </a:r>
                <a:r>
                  <a:rPr lang="en-US" altLang="zh-CN" sz="2400" b="1" i="1">
                    <a:solidFill>
                      <a:schemeClr val="tx1"/>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baseline="-25000">
                    <a:solidFill>
                      <a:schemeClr val="tx1"/>
                    </a:solidFill>
                    <a:latin typeface="Times New Roman" panose="02020603050405020304" pitchFamily="18" charset="0"/>
                  </a:rPr>
                  <a:t>3</a:t>
                </a:r>
              </a:p>
            </p:txBody>
          </p:sp>
        </p:grpSp>
      </p:grpSp>
      <p:graphicFrame>
        <p:nvGraphicFramePr>
          <p:cNvPr id="3" name="Object 111"/>
          <p:cNvGraphicFramePr>
            <a:graphicFrameLocks noChangeAspect="1"/>
          </p:cNvGraphicFramePr>
          <p:nvPr/>
        </p:nvGraphicFramePr>
        <p:xfrm>
          <a:off x="4253230" y="5516245"/>
          <a:ext cx="7319645" cy="1016000"/>
        </p:xfrm>
        <a:graphic>
          <a:graphicData uri="http://schemas.openxmlformats.org/presentationml/2006/ole">
            <mc:AlternateContent xmlns:mc="http://schemas.openxmlformats.org/markup-compatibility/2006">
              <mc:Choice xmlns:v="urn:schemas-microsoft-com:vml" Requires="v">
                <p:oleObj r:id="rId4" imgW="3111500" imgH="431800" progId="Equation.3">
                  <p:embed/>
                </p:oleObj>
              </mc:Choice>
              <mc:Fallback>
                <p:oleObj r:id="rId4" imgW="3111500" imgH="431800" progId="Equation.3">
                  <p:embed/>
                  <p:pic>
                    <p:nvPicPr>
                      <p:cNvPr id="0" name="图片 3095"/>
                      <p:cNvPicPr/>
                      <p:nvPr/>
                    </p:nvPicPr>
                    <p:blipFill>
                      <a:blip r:embed="rId5"/>
                      <a:stretch>
                        <a:fillRect/>
                      </a:stretch>
                    </p:blipFill>
                    <p:spPr>
                      <a:xfrm>
                        <a:off x="4253230" y="5516245"/>
                        <a:ext cx="7319645" cy="101600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0965"/>
                                        </p:tgtEl>
                                        <p:attrNameLst>
                                          <p:attrName>style.visibility</p:attrName>
                                        </p:attrNameLst>
                                      </p:cBhvr>
                                      <p:to>
                                        <p:strVal val="visible"/>
                                      </p:to>
                                    </p:set>
                                    <p:animEffect transition="in" filter="wipe(left)">
                                      <p:cBhvr>
                                        <p:cTn id="11" dur="500"/>
                                        <p:tgtEl>
                                          <p:spTgt spid="4096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0967"/>
                                        </p:tgtEl>
                                        <p:attrNameLst>
                                          <p:attrName>style.visibility</p:attrName>
                                        </p:attrNameLst>
                                      </p:cBhvr>
                                      <p:to>
                                        <p:strVal val="visible"/>
                                      </p:to>
                                    </p:set>
                                    <p:animEffect transition="in" filter="wipe(left)">
                                      <p:cBhvr>
                                        <p:cTn id="16" dur="500"/>
                                        <p:tgtEl>
                                          <p:spTgt spid="4096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0966"/>
                                        </p:tgtEl>
                                        <p:attrNameLst>
                                          <p:attrName>style.visibility</p:attrName>
                                        </p:attrNameLst>
                                      </p:cBhvr>
                                      <p:to>
                                        <p:strVal val="visible"/>
                                      </p:to>
                                    </p:set>
                                    <p:animEffect transition="in" filter="wipe(left)">
                                      <p:cBhvr>
                                        <p:cTn id="26" dur="500"/>
                                        <p:tgtEl>
                                          <p:spTgt spid="4096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0968"/>
                                        </p:tgtEl>
                                        <p:attrNameLst>
                                          <p:attrName>style.visibility</p:attrName>
                                        </p:attrNameLst>
                                      </p:cBhvr>
                                      <p:to>
                                        <p:strVal val="visible"/>
                                      </p:to>
                                    </p:set>
                                    <p:animEffect transition="in" filter="wipe(left)">
                                      <p:cBhvr>
                                        <p:cTn id="31" dur="500"/>
                                        <p:tgtEl>
                                          <p:spTgt spid="4096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500"/>
                                        <p:tgtEl>
                                          <p:spTgt spid="2"/>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40964"/>
                                        </p:tgtEl>
                                        <p:attrNameLst>
                                          <p:attrName>style.visibility</p:attrName>
                                        </p:attrNameLst>
                                      </p:cBhvr>
                                      <p:to>
                                        <p:strVal val="visible"/>
                                      </p:to>
                                    </p:set>
                                    <p:animEffect transition="in" filter="wipe(left)">
                                      <p:cBhvr>
                                        <p:cTn id="40" dur="500"/>
                                        <p:tgtEl>
                                          <p:spTgt spid="4096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0962"/>
                                        </p:tgtEl>
                                        <p:attrNameLst>
                                          <p:attrName>style.visibility</p:attrName>
                                        </p:attrNameLst>
                                      </p:cBhvr>
                                      <p:to>
                                        <p:strVal val="visible"/>
                                      </p:to>
                                    </p:set>
                                    <p:animEffect transition="in" filter="wipe(left)">
                                      <p:cBhvr>
                                        <p:cTn id="45" dur="500"/>
                                        <p:tgtEl>
                                          <p:spTgt spid="40962"/>
                                        </p:tgtEl>
                                      </p:cBhvr>
                                    </p:animEffect>
                                  </p:childTnLst>
                                </p:cTn>
                              </p:par>
                            </p:childTnLst>
                          </p:cTn>
                        </p:par>
                        <p:par>
                          <p:cTn id="46" fill="hold">
                            <p:stCondLst>
                              <p:cond delay="500"/>
                            </p:stCondLst>
                            <p:childTnLst>
                              <p:par>
                                <p:cTn id="47" presetID="4" presetClass="entr" presetSubtype="32" fill="hold" grpId="0" nodeType="afterEffect">
                                  <p:stCondLst>
                                    <p:cond delay="0"/>
                                  </p:stCondLst>
                                  <p:childTnLst>
                                    <p:set>
                                      <p:cBhvr>
                                        <p:cTn id="48" dur="1" fill="hold">
                                          <p:stCondLst>
                                            <p:cond delay="0"/>
                                          </p:stCondLst>
                                        </p:cTn>
                                        <p:tgtEl>
                                          <p:spTgt spid="40963"/>
                                        </p:tgtEl>
                                        <p:attrNameLst>
                                          <p:attrName>style.visibility</p:attrName>
                                        </p:attrNameLst>
                                      </p:cBhvr>
                                      <p:to>
                                        <p:strVal val="visible"/>
                                      </p:to>
                                    </p:set>
                                    <p:animEffect transition="in" filter="box(out)">
                                      <p:cBhvr>
                                        <p:cTn id="49" dur="500"/>
                                        <p:tgtEl>
                                          <p:spTgt spid="4096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left)">
                                      <p:cBhvr>
                                        <p:cTn id="5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p:bldP spid="40964" grpId="0"/>
      <p:bldP spid="40965" grpId="0"/>
      <p:bldP spid="40966" grpId="0"/>
      <p:bldP spid="40967" grpId="0"/>
      <p:bldP spid="40968"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109"/>
          <p:cNvGraphicFramePr>
            <a:graphicFrameLocks noChangeAspect="1"/>
          </p:cNvGraphicFramePr>
          <p:nvPr/>
        </p:nvGraphicFramePr>
        <p:xfrm>
          <a:off x="2551430" y="4581525"/>
          <a:ext cx="7751445" cy="934720"/>
        </p:xfrm>
        <a:graphic>
          <a:graphicData uri="http://schemas.openxmlformats.org/presentationml/2006/ole">
            <mc:AlternateContent xmlns:mc="http://schemas.openxmlformats.org/markup-compatibility/2006">
              <mc:Choice xmlns:v="urn:schemas-microsoft-com:vml" Requires="v">
                <p:oleObj r:id="rId2" imgW="3365500" imgH="405765" progId="Equation.DSMT4">
                  <p:embed/>
                </p:oleObj>
              </mc:Choice>
              <mc:Fallback>
                <p:oleObj r:id="rId2" imgW="3365500" imgH="405765" progId="Equation.DSMT4">
                  <p:embed/>
                  <p:pic>
                    <p:nvPicPr>
                      <p:cNvPr id="0" name="图片 3103"/>
                      <p:cNvPicPr/>
                      <p:nvPr/>
                    </p:nvPicPr>
                    <p:blipFill>
                      <a:blip r:embed="rId3"/>
                      <a:stretch>
                        <a:fillRect/>
                      </a:stretch>
                    </p:blipFill>
                    <p:spPr>
                      <a:xfrm>
                        <a:off x="2551430" y="4581525"/>
                        <a:ext cx="7751445" cy="934720"/>
                      </a:xfrm>
                      <a:prstGeom prst="rect">
                        <a:avLst/>
                      </a:prstGeom>
                      <a:noFill/>
                      <a:ln w="38100">
                        <a:noFill/>
                        <a:miter/>
                      </a:ln>
                    </p:spPr>
                  </p:pic>
                </p:oleObj>
              </mc:Fallback>
            </mc:AlternateContent>
          </a:graphicData>
        </a:graphic>
      </p:graphicFrame>
      <p:sp>
        <p:nvSpPr>
          <p:cNvPr id="11" name="Text Box 121"/>
          <p:cNvSpPr txBox="1"/>
          <p:nvPr/>
        </p:nvSpPr>
        <p:spPr>
          <a:xfrm>
            <a:off x="2679224" y="5845493"/>
            <a:ext cx="104902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400" b="1" dirty="0">
                <a:solidFill>
                  <a:srgbClr val="CC0000"/>
                </a:solidFill>
                <a:latin typeface="Times New Roman" panose="02020603050405020304" pitchFamily="18" charset="0"/>
              </a:rPr>
              <a:t>同理</a:t>
            </a:r>
            <a:r>
              <a:rPr lang="en-US" altLang="zh-CN" sz="2400" b="1">
                <a:solidFill>
                  <a:srgbClr val="CC0000"/>
                </a:solidFill>
                <a:latin typeface="Times New Roman" panose="02020603050405020304" pitchFamily="18" charset="0"/>
              </a:rPr>
              <a:t>:  </a:t>
            </a:r>
          </a:p>
        </p:txBody>
      </p:sp>
      <p:graphicFrame>
        <p:nvGraphicFramePr>
          <p:cNvPr id="13" name="Object 111"/>
          <p:cNvGraphicFramePr>
            <a:graphicFrameLocks noChangeAspect="1"/>
          </p:cNvGraphicFramePr>
          <p:nvPr/>
        </p:nvGraphicFramePr>
        <p:xfrm>
          <a:off x="3790315" y="5796280"/>
          <a:ext cx="1681163" cy="554038"/>
        </p:xfrm>
        <a:graphic>
          <a:graphicData uri="http://schemas.openxmlformats.org/presentationml/2006/ole">
            <mc:AlternateContent xmlns:mc="http://schemas.openxmlformats.org/markup-compatibility/2006">
              <mc:Choice xmlns:v="urn:schemas-microsoft-com:vml" Requires="v">
                <p:oleObj r:id="rId4" imgW="749300" imgH="228600" progId="Equation.DSMT4">
                  <p:embed/>
                </p:oleObj>
              </mc:Choice>
              <mc:Fallback>
                <p:oleObj r:id="rId4" imgW="749300" imgH="228600" progId="Equation.DSMT4">
                  <p:embed/>
                  <p:pic>
                    <p:nvPicPr>
                      <p:cNvPr id="0" name="图片 3105"/>
                      <p:cNvPicPr/>
                      <p:nvPr/>
                    </p:nvPicPr>
                    <p:blipFill>
                      <a:blip r:embed="rId5"/>
                      <a:stretch>
                        <a:fillRect/>
                      </a:stretch>
                    </p:blipFill>
                    <p:spPr>
                      <a:xfrm>
                        <a:off x="3790315" y="5796280"/>
                        <a:ext cx="1681163" cy="554038"/>
                      </a:xfrm>
                      <a:prstGeom prst="rect">
                        <a:avLst/>
                      </a:prstGeom>
                      <a:noFill/>
                      <a:ln w="38100">
                        <a:noFill/>
                        <a:miter/>
                      </a:ln>
                    </p:spPr>
                  </p:pic>
                </p:oleObj>
              </mc:Fallback>
            </mc:AlternateContent>
          </a:graphicData>
        </a:graphic>
      </p:graphicFrame>
      <p:graphicFrame>
        <p:nvGraphicFramePr>
          <p:cNvPr id="26" name="Object 112"/>
          <p:cNvGraphicFramePr>
            <a:graphicFrameLocks noChangeAspect="1"/>
          </p:cNvGraphicFramePr>
          <p:nvPr/>
        </p:nvGraphicFramePr>
        <p:xfrm>
          <a:off x="6599873" y="5815013"/>
          <a:ext cx="1704975" cy="515937"/>
        </p:xfrm>
        <a:graphic>
          <a:graphicData uri="http://schemas.openxmlformats.org/presentationml/2006/ole">
            <mc:AlternateContent xmlns:mc="http://schemas.openxmlformats.org/markup-compatibility/2006">
              <mc:Choice xmlns:v="urn:schemas-microsoft-com:vml" Requires="v">
                <p:oleObj r:id="rId6" imgW="723900" imgH="203200" progId="Equation.DSMT4">
                  <p:embed/>
                </p:oleObj>
              </mc:Choice>
              <mc:Fallback>
                <p:oleObj r:id="rId6" imgW="723900" imgH="203200" progId="Equation.DSMT4">
                  <p:embed/>
                  <p:pic>
                    <p:nvPicPr>
                      <p:cNvPr id="0" name="图片 3104"/>
                      <p:cNvPicPr/>
                      <p:nvPr/>
                    </p:nvPicPr>
                    <p:blipFill>
                      <a:blip r:embed="rId7"/>
                      <a:stretch>
                        <a:fillRect/>
                      </a:stretch>
                    </p:blipFill>
                    <p:spPr>
                      <a:xfrm>
                        <a:off x="6599873" y="5815013"/>
                        <a:ext cx="1704975" cy="515937"/>
                      </a:xfrm>
                      <a:prstGeom prst="rect">
                        <a:avLst/>
                      </a:prstGeom>
                      <a:noFill/>
                      <a:ln w="38100">
                        <a:noFill/>
                        <a:miter/>
                      </a:ln>
                    </p:spPr>
                  </p:pic>
                </p:oleObj>
              </mc:Fallback>
            </mc:AlternateContent>
          </a:graphicData>
        </a:graphic>
      </p:graphicFrame>
      <p:sp>
        <p:nvSpPr>
          <p:cNvPr id="40965" name="Text Box 92"/>
          <p:cNvSpPr txBox="1"/>
          <p:nvPr/>
        </p:nvSpPr>
        <p:spPr>
          <a:xfrm>
            <a:off x="2606199" y="3745548"/>
            <a:ext cx="1101090" cy="64516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lnSpc>
                <a:spcPct val="150000"/>
              </a:lnSpc>
              <a:spcBef>
                <a:spcPct val="0"/>
              </a:spcBef>
              <a:buNone/>
            </a:pPr>
            <a:r>
              <a:rPr lang="zh-CN" altLang="en-US" sz="2400" b="1" dirty="0">
                <a:solidFill>
                  <a:schemeClr val="tx1"/>
                </a:solidFill>
                <a:latin typeface="Times New Roman" panose="02020603050405020304" pitchFamily="18" charset="0"/>
              </a:rPr>
              <a:t>原电路</a:t>
            </a:r>
          </a:p>
        </p:txBody>
      </p:sp>
      <p:sp>
        <p:nvSpPr>
          <p:cNvPr id="40966" name="Text Box 93"/>
          <p:cNvSpPr txBox="1"/>
          <p:nvPr/>
        </p:nvSpPr>
        <p:spPr>
          <a:xfrm>
            <a:off x="7600316" y="2186623"/>
            <a:ext cx="35687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a:solidFill>
                  <a:srgbClr val="CC0000"/>
                </a:solidFill>
                <a:latin typeface="Times New Roman" panose="02020603050405020304" pitchFamily="18" charset="0"/>
              </a:rPr>
              <a:t>+</a:t>
            </a:r>
          </a:p>
        </p:txBody>
      </p:sp>
      <p:sp>
        <p:nvSpPr>
          <p:cNvPr id="40967" name="Text Box 94"/>
          <p:cNvSpPr txBox="1"/>
          <p:nvPr/>
        </p:nvSpPr>
        <p:spPr>
          <a:xfrm>
            <a:off x="4739641" y="1986598"/>
            <a:ext cx="356870" cy="64516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lnSpc>
                <a:spcPct val="150000"/>
              </a:lnSpc>
              <a:spcBef>
                <a:spcPct val="0"/>
              </a:spcBef>
              <a:buNone/>
            </a:pPr>
            <a:r>
              <a:rPr lang="en-US" altLang="zh-CN" sz="2400" b="1">
                <a:solidFill>
                  <a:srgbClr val="CC0000"/>
                </a:solidFill>
                <a:latin typeface="Times New Roman" panose="02020603050405020304" pitchFamily="18" charset="0"/>
              </a:rPr>
              <a:t>=</a:t>
            </a:r>
          </a:p>
        </p:txBody>
      </p:sp>
      <p:sp>
        <p:nvSpPr>
          <p:cNvPr id="40968" name="AutoShape 95"/>
          <p:cNvSpPr/>
          <p:nvPr/>
        </p:nvSpPr>
        <p:spPr>
          <a:xfrm rot="5400000" flipV="1">
            <a:off x="7810500" y="3304621"/>
            <a:ext cx="152400" cy="538953"/>
          </a:xfrm>
          <a:prstGeom prst="rightBrace">
            <a:avLst>
              <a:gd name="adj1" fmla="val 88020"/>
              <a:gd name="adj2" fmla="val 50000"/>
            </a:avLst>
          </a:prstGeom>
          <a:noFill/>
          <a:ln w="38100" cap="flat" cmpd="sng">
            <a:solidFill>
              <a:schemeClr val="accent2"/>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nvGrpSpPr>
          <p:cNvPr id="28" name="Group 96"/>
          <p:cNvGrpSpPr/>
          <p:nvPr/>
        </p:nvGrpSpPr>
        <p:grpSpPr>
          <a:xfrm>
            <a:off x="1550988" y="1078548"/>
            <a:ext cx="3257550" cy="2825750"/>
            <a:chOff x="17" y="18"/>
            <a:chExt cx="2052" cy="1780"/>
          </a:xfrm>
        </p:grpSpPr>
        <p:sp>
          <p:nvSpPr>
            <p:cNvPr id="41042" name="Line 97"/>
            <p:cNvSpPr/>
            <p:nvPr/>
          </p:nvSpPr>
          <p:spPr>
            <a:xfrm>
              <a:off x="1023" y="1097"/>
              <a:ext cx="0" cy="390"/>
            </a:xfrm>
            <a:prstGeom prst="line">
              <a:avLst/>
            </a:prstGeom>
            <a:ln w="38100" cap="flat" cmpd="sng">
              <a:solidFill>
                <a:schemeClr val="tx1"/>
              </a:solidFill>
              <a:prstDash val="solid"/>
              <a:headEnd type="none" w="med" len="med"/>
              <a:tailEnd type="none" w="med" len="med"/>
            </a:ln>
          </p:spPr>
        </p:sp>
        <p:sp>
          <p:nvSpPr>
            <p:cNvPr id="41043" name="Line 98"/>
            <p:cNvSpPr/>
            <p:nvPr/>
          </p:nvSpPr>
          <p:spPr>
            <a:xfrm>
              <a:off x="1023" y="477"/>
              <a:ext cx="0" cy="390"/>
            </a:xfrm>
            <a:prstGeom prst="line">
              <a:avLst/>
            </a:prstGeom>
            <a:ln w="38100" cap="flat" cmpd="sng">
              <a:solidFill>
                <a:schemeClr val="tx1"/>
              </a:solidFill>
              <a:prstDash val="solid"/>
              <a:headEnd type="none" w="med" len="med"/>
              <a:tailEnd type="none" w="med" len="med"/>
            </a:ln>
          </p:spPr>
        </p:sp>
        <p:sp>
          <p:nvSpPr>
            <p:cNvPr id="41044" name="Line 99"/>
            <p:cNvSpPr/>
            <p:nvPr/>
          </p:nvSpPr>
          <p:spPr>
            <a:xfrm>
              <a:off x="858" y="485"/>
              <a:ext cx="336" cy="0"/>
            </a:xfrm>
            <a:prstGeom prst="line">
              <a:avLst/>
            </a:prstGeom>
            <a:ln w="38100" cap="flat" cmpd="sng">
              <a:solidFill>
                <a:schemeClr val="tx1"/>
              </a:solidFill>
              <a:prstDash val="solid"/>
              <a:headEnd type="none" w="med" len="med"/>
              <a:tailEnd type="none" w="med" len="med"/>
            </a:ln>
          </p:spPr>
        </p:sp>
        <p:sp>
          <p:nvSpPr>
            <p:cNvPr id="41045" name="Rectangle 100"/>
            <p:cNvSpPr/>
            <p:nvPr/>
          </p:nvSpPr>
          <p:spPr>
            <a:xfrm>
              <a:off x="954" y="848"/>
              <a:ext cx="122" cy="245"/>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400" b="1" dirty="0">
                <a:solidFill>
                  <a:schemeClr val="tx2"/>
                </a:solidFill>
                <a:latin typeface="Times New Roman" panose="02020603050405020304" pitchFamily="18" charset="0"/>
              </a:endParaRPr>
            </a:p>
          </p:txBody>
        </p:sp>
        <p:sp>
          <p:nvSpPr>
            <p:cNvPr id="41046" name="Line 101"/>
            <p:cNvSpPr/>
            <p:nvPr/>
          </p:nvSpPr>
          <p:spPr>
            <a:xfrm>
              <a:off x="402" y="1487"/>
              <a:ext cx="1272" cy="0"/>
            </a:xfrm>
            <a:prstGeom prst="line">
              <a:avLst/>
            </a:prstGeom>
            <a:ln w="38100" cap="flat" cmpd="sng">
              <a:solidFill>
                <a:schemeClr val="tx1"/>
              </a:solidFill>
              <a:prstDash val="solid"/>
              <a:headEnd type="none" w="med" len="med"/>
              <a:tailEnd type="none" w="med" len="med"/>
            </a:ln>
          </p:spPr>
        </p:sp>
        <p:sp>
          <p:nvSpPr>
            <p:cNvPr id="41047" name="Text Box 102"/>
            <p:cNvSpPr txBox="1"/>
            <p:nvPr/>
          </p:nvSpPr>
          <p:spPr>
            <a:xfrm>
              <a:off x="587" y="522"/>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R</a:t>
              </a:r>
              <a:r>
                <a:rPr lang="en-US" altLang="zh-CN" sz="2400" b="1" baseline="-25000">
                  <a:solidFill>
                    <a:schemeClr val="tx1"/>
                  </a:solidFill>
                  <a:latin typeface="Times New Roman" panose="02020603050405020304" pitchFamily="18" charset="0"/>
                </a:rPr>
                <a:t>1</a:t>
              </a:r>
            </a:p>
          </p:txBody>
        </p:sp>
        <p:sp>
          <p:nvSpPr>
            <p:cNvPr id="41048" name="Text Box 103"/>
            <p:cNvSpPr txBox="1"/>
            <p:nvPr/>
          </p:nvSpPr>
          <p:spPr>
            <a:xfrm>
              <a:off x="825" y="1508"/>
              <a:ext cx="339"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a:solidFill>
                    <a:schemeClr val="tx1"/>
                  </a:solidFill>
                  <a:latin typeface="Times New Roman" panose="02020603050405020304" pitchFamily="18" charset="0"/>
                </a:rPr>
                <a:t>(a)</a:t>
              </a:r>
            </a:p>
          </p:txBody>
        </p:sp>
        <p:sp>
          <p:nvSpPr>
            <p:cNvPr id="41049" name="Text Box 104"/>
            <p:cNvSpPr txBox="1"/>
            <p:nvPr/>
          </p:nvSpPr>
          <p:spPr>
            <a:xfrm>
              <a:off x="1067" y="770"/>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R</a:t>
              </a:r>
              <a:r>
                <a:rPr lang="en-US" altLang="zh-CN" sz="2400" b="1" baseline="-25000">
                  <a:solidFill>
                    <a:schemeClr val="tx1"/>
                  </a:solidFill>
                  <a:latin typeface="Times New Roman" panose="02020603050405020304" pitchFamily="18" charset="0"/>
                </a:rPr>
                <a:t>3</a:t>
              </a:r>
            </a:p>
          </p:txBody>
        </p:sp>
        <p:sp>
          <p:nvSpPr>
            <p:cNvPr id="41050" name="Text Box 105"/>
            <p:cNvSpPr txBox="1"/>
            <p:nvPr/>
          </p:nvSpPr>
          <p:spPr>
            <a:xfrm>
              <a:off x="647" y="26"/>
              <a:ext cx="252"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I</a:t>
              </a:r>
              <a:r>
                <a:rPr lang="en-US" altLang="zh-CN" sz="2400" b="1" baseline="-25000">
                  <a:solidFill>
                    <a:schemeClr val="tx1"/>
                  </a:solidFill>
                  <a:latin typeface="Times New Roman" panose="02020603050405020304" pitchFamily="18" charset="0"/>
                </a:rPr>
                <a:t>1</a:t>
              </a:r>
            </a:p>
          </p:txBody>
        </p:sp>
        <p:sp>
          <p:nvSpPr>
            <p:cNvPr id="41051" name="Line 106"/>
            <p:cNvSpPr/>
            <p:nvPr/>
          </p:nvSpPr>
          <p:spPr>
            <a:xfrm rot="10800000" flipH="1" flipV="1">
              <a:off x="906" y="848"/>
              <a:ext cx="0" cy="306"/>
            </a:xfrm>
            <a:prstGeom prst="line">
              <a:avLst/>
            </a:prstGeom>
            <a:ln w="38100" cap="flat" cmpd="sng">
              <a:solidFill>
                <a:srgbClr val="FF0000"/>
              </a:solidFill>
              <a:prstDash val="solid"/>
              <a:headEnd type="none" w="med" len="med"/>
              <a:tailEnd type="stealth" w="med" len="lg"/>
            </a:ln>
          </p:spPr>
        </p:sp>
        <p:sp>
          <p:nvSpPr>
            <p:cNvPr id="41052" name="Text Box 107"/>
            <p:cNvSpPr txBox="1"/>
            <p:nvPr/>
          </p:nvSpPr>
          <p:spPr>
            <a:xfrm>
              <a:off x="679" y="762"/>
              <a:ext cx="252"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I</a:t>
              </a:r>
              <a:r>
                <a:rPr lang="en-US" altLang="zh-CN" sz="2400" b="1" baseline="-25000">
                  <a:solidFill>
                    <a:schemeClr val="tx1"/>
                  </a:solidFill>
                  <a:latin typeface="Times New Roman" panose="02020603050405020304" pitchFamily="18" charset="0"/>
                </a:rPr>
                <a:t>3</a:t>
              </a:r>
            </a:p>
          </p:txBody>
        </p:sp>
        <p:sp>
          <p:nvSpPr>
            <p:cNvPr id="41053" name="Text Box 108"/>
            <p:cNvSpPr txBox="1"/>
            <p:nvPr/>
          </p:nvSpPr>
          <p:spPr>
            <a:xfrm>
              <a:off x="17" y="828"/>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E</a:t>
              </a:r>
              <a:r>
                <a:rPr lang="en-US" altLang="zh-CN" sz="2400" b="1" baseline="-25000">
                  <a:solidFill>
                    <a:schemeClr val="tx1"/>
                  </a:solidFill>
                  <a:latin typeface="Times New Roman" panose="02020603050405020304" pitchFamily="18" charset="0"/>
                </a:rPr>
                <a:t>1</a:t>
              </a:r>
            </a:p>
          </p:txBody>
        </p:sp>
        <p:grpSp>
          <p:nvGrpSpPr>
            <p:cNvPr id="41054" name="Group 109"/>
            <p:cNvGrpSpPr/>
            <p:nvPr/>
          </p:nvGrpSpPr>
          <p:grpSpPr>
            <a:xfrm>
              <a:off x="177" y="428"/>
              <a:ext cx="686" cy="1082"/>
              <a:chOff x="0" y="0"/>
              <a:chExt cx="686" cy="1082"/>
            </a:xfrm>
          </p:grpSpPr>
          <p:sp>
            <p:nvSpPr>
              <p:cNvPr id="41066" name="Line 110"/>
              <p:cNvSpPr/>
              <p:nvPr/>
            </p:nvSpPr>
            <p:spPr>
              <a:xfrm>
                <a:off x="43" y="686"/>
                <a:ext cx="0" cy="0"/>
              </a:xfrm>
              <a:prstGeom prst="line">
                <a:avLst/>
              </a:prstGeom>
              <a:ln w="9525" cap="flat" cmpd="sng">
                <a:solidFill>
                  <a:schemeClr val="tx1"/>
                </a:solidFill>
                <a:prstDash val="solid"/>
                <a:headEnd type="none" w="med" len="med"/>
                <a:tailEnd type="none" w="med" len="med"/>
              </a:ln>
            </p:spPr>
          </p:sp>
          <p:sp>
            <p:nvSpPr>
              <p:cNvPr id="41067" name="Oval 111"/>
              <p:cNvSpPr/>
              <p:nvPr/>
            </p:nvSpPr>
            <p:spPr>
              <a:xfrm>
                <a:off x="104" y="432"/>
                <a:ext cx="243" cy="245"/>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solidFill>
                    <a:schemeClr val="tx1"/>
                  </a:solidFill>
                  <a:latin typeface="Times New Roman" panose="02020603050405020304" pitchFamily="18" charset="0"/>
                </a:endParaRPr>
              </a:p>
            </p:txBody>
          </p:sp>
          <p:sp>
            <p:nvSpPr>
              <p:cNvPr id="41068" name="Line 112"/>
              <p:cNvSpPr/>
              <p:nvPr/>
            </p:nvSpPr>
            <p:spPr>
              <a:xfrm>
                <a:off x="226" y="57"/>
                <a:ext cx="0" cy="1025"/>
              </a:xfrm>
              <a:prstGeom prst="line">
                <a:avLst/>
              </a:prstGeom>
              <a:ln w="38100" cap="flat" cmpd="sng">
                <a:solidFill>
                  <a:schemeClr val="tx1"/>
                </a:solidFill>
                <a:prstDash val="solid"/>
                <a:headEnd type="none" w="med" len="med"/>
                <a:tailEnd type="none" w="med" len="med"/>
              </a:ln>
            </p:spPr>
          </p:sp>
          <p:sp>
            <p:nvSpPr>
              <p:cNvPr id="41069" name="Rectangle 113"/>
              <p:cNvSpPr/>
              <p:nvPr/>
            </p:nvSpPr>
            <p:spPr>
              <a:xfrm rot="5400000">
                <a:off x="499" y="-58"/>
                <a:ext cx="129" cy="245"/>
              </a:xfrm>
              <a:prstGeom prst="rect">
                <a:avLst/>
              </a:prstGeom>
              <a:noFill/>
              <a:ln w="38100" cap="flat" cmpd="sng">
                <a:solidFill>
                  <a:schemeClr val="tx1"/>
                </a:solidFill>
                <a:prstDash val="solid"/>
                <a:miter/>
                <a:headEnd type="none" w="med" len="med"/>
                <a:tailEnd type="none" w="med" len="med"/>
              </a:ln>
            </p:spPr>
            <p:txBody>
              <a:bodyPr rot="10800000" vert="eaVert"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400" b="1" dirty="0">
                  <a:solidFill>
                    <a:schemeClr val="tx2"/>
                  </a:solidFill>
                  <a:latin typeface="Times New Roman" panose="02020603050405020304" pitchFamily="18" charset="0"/>
                </a:endParaRPr>
              </a:p>
            </p:txBody>
          </p:sp>
          <p:sp>
            <p:nvSpPr>
              <p:cNvPr id="41070" name="Text Box 114"/>
              <p:cNvSpPr txBox="1"/>
              <p:nvPr/>
            </p:nvSpPr>
            <p:spPr>
              <a:xfrm>
                <a:off x="0" y="239"/>
                <a:ext cx="244" cy="592"/>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30000"/>
                  </a:spcBef>
                  <a:buNone/>
                </a:pPr>
                <a:r>
                  <a:rPr lang="en-US" altLang="zh-CN" sz="2400" b="1">
                    <a:solidFill>
                      <a:schemeClr val="tx1"/>
                    </a:solidFill>
                    <a:latin typeface="Times New Roman" panose="02020603050405020304" pitchFamily="18" charset="0"/>
                  </a:rPr>
                  <a:t>+</a:t>
                </a:r>
              </a:p>
              <a:p>
                <a:pPr marL="0" lvl="0" indent="0" algn="ctr">
                  <a:spcBef>
                    <a:spcPct val="30000"/>
                  </a:spcBef>
                  <a:buNone/>
                </a:pPr>
                <a:r>
                  <a:rPr lang="en-US" altLang="zh-CN" sz="2400" b="1">
                    <a:solidFill>
                      <a:schemeClr val="tx1"/>
                    </a:solidFill>
                    <a:latin typeface="Times New Roman" panose="02020603050405020304" pitchFamily="18" charset="0"/>
                  </a:rPr>
                  <a:t>–</a:t>
                </a:r>
              </a:p>
            </p:txBody>
          </p:sp>
          <p:sp>
            <p:nvSpPr>
              <p:cNvPr id="41071" name="Line 115"/>
              <p:cNvSpPr/>
              <p:nvPr/>
            </p:nvSpPr>
            <p:spPr>
              <a:xfrm>
                <a:off x="217" y="60"/>
                <a:ext cx="224" cy="0"/>
              </a:xfrm>
              <a:prstGeom prst="line">
                <a:avLst/>
              </a:prstGeom>
              <a:ln w="38100" cap="flat" cmpd="sng">
                <a:solidFill>
                  <a:schemeClr val="tx1"/>
                </a:solidFill>
                <a:prstDash val="solid"/>
                <a:headEnd type="none" w="med" len="med"/>
                <a:tailEnd type="none" w="med" len="med"/>
              </a:ln>
            </p:spPr>
          </p:sp>
        </p:grpSp>
        <p:sp>
          <p:nvSpPr>
            <p:cNvPr id="41055" name="Line 116"/>
            <p:cNvSpPr/>
            <p:nvPr/>
          </p:nvSpPr>
          <p:spPr>
            <a:xfrm rot="-5400000">
              <a:off x="771" y="215"/>
              <a:ext cx="0" cy="306"/>
            </a:xfrm>
            <a:prstGeom prst="line">
              <a:avLst/>
            </a:prstGeom>
            <a:ln w="38100" cap="flat" cmpd="sng">
              <a:solidFill>
                <a:srgbClr val="FF0000"/>
              </a:solidFill>
              <a:prstDash val="solid"/>
              <a:headEnd type="none" w="med" len="med"/>
              <a:tailEnd type="stealth" w="med" len="lg"/>
            </a:ln>
          </p:spPr>
        </p:sp>
        <p:sp>
          <p:nvSpPr>
            <p:cNvPr id="41056" name="Line 117"/>
            <p:cNvSpPr/>
            <p:nvPr/>
          </p:nvSpPr>
          <p:spPr>
            <a:xfrm flipH="1">
              <a:off x="1847" y="1118"/>
              <a:ext cx="0" cy="0"/>
            </a:xfrm>
            <a:prstGeom prst="line">
              <a:avLst/>
            </a:prstGeom>
            <a:ln w="9525" cap="flat" cmpd="sng">
              <a:solidFill>
                <a:schemeClr val="tx1"/>
              </a:solidFill>
              <a:prstDash val="solid"/>
              <a:headEnd type="none" w="med" len="med"/>
              <a:tailEnd type="none" w="med" len="med"/>
            </a:ln>
          </p:spPr>
        </p:sp>
        <p:sp>
          <p:nvSpPr>
            <p:cNvPr id="41057" name="Oval 118"/>
            <p:cNvSpPr/>
            <p:nvPr/>
          </p:nvSpPr>
          <p:spPr>
            <a:xfrm flipH="1">
              <a:off x="1543" y="864"/>
              <a:ext cx="243" cy="245"/>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41058" name="Line 119"/>
            <p:cNvSpPr/>
            <p:nvPr/>
          </p:nvSpPr>
          <p:spPr>
            <a:xfrm flipH="1">
              <a:off x="1664" y="489"/>
              <a:ext cx="0" cy="1013"/>
            </a:xfrm>
            <a:prstGeom prst="line">
              <a:avLst/>
            </a:prstGeom>
            <a:ln w="38100" cap="flat" cmpd="sng">
              <a:solidFill>
                <a:schemeClr val="tx1"/>
              </a:solidFill>
              <a:prstDash val="solid"/>
              <a:headEnd type="none" w="med" len="med"/>
              <a:tailEnd type="none" w="med" len="med"/>
            </a:ln>
          </p:spPr>
        </p:sp>
        <p:sp>
          <p:nvSpPr>
            <p:cNvPr id="41059" name="Rectangle 120"/>
            <p:cNvSpPr/>
            <p:nvPr/>
          </p:nvSpPr>
          <p:spPr>
            <a:xfrm rot="-5400000" flipH="1">
              <a:off x="1258" y="372"/>
              <a:ext cx="129" cy="245"/>
            </a:xfrm>
            <a:prstGeom prst="rect">
              <a:avLst/>
            </a:prstGeom>
            <a:noFill/>
            <a:ln w="38100"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400" b="1" dirty="0">
                <a:solidFill>
                  <a:schemeClr val="tx2"/>
                </a:solidFill>
                <a:latin typeface="Times New Roman" panose="02020603050405020304" pitchFamily="18" charset="0"/>
              </a:endParaRPr>
            </a:p>
          </p:txBody>
        </p:sp>
        <p:sp>
          <p:nvSpPr>
            <p:cNvPr id="41060" name="Text Box 121"/>
            <p:cNvSpPr txBox="1"/>
            <p:nvPr/>
          </p:nvSpPr>
          <p:spPr>
            <a:xfrm flipH="1">
              <a:off x="1646" y="671"/>
              <a:ext cx="244" cy="592"/>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30000"/>
                </a:spcBef>
                <a:buNone/>
              </a:pPr>
              <a:r>
                <a:rPr lang="en-US" altLang="zh-CN" sz="2400" b="1">
                  <a:solidFill>
                    <a:schemeClr val="tx1"/>
                  </a:solidFill>
                  <a:latin typeface="Times New Roman" panose="02020603050405020304" pitchFamily="18" charset="0"/>
                </a:rPr>
                <a:t>+</a:t>
              </a:r>
            </a:p>
            <a:p>
              <a:pPr marL="0" lvl="0" indent="0" algn="ctr">
                <a:spcBef>
                  <a:spcPct val="30000"/>
                </a:spcBef>
                <a:buNone/>
              </a:pPr>
              <a:r>
                <a:rPr lang="en-US" altLang="zh-CN" sz="2400" b="1">
                  <a:solidFill>
                    <a:schemeClr val="tx1"/>
                  </a:solidFill>
                  <a:latin typeface="Times New Roman" panose="02020603050405020304" pitchFamily="18" charset="0"/>
                </a:rPr>
                <a:t>–</a:t>
              </a:r>
            </a:p>
          </p:txBody>
        </p:sp>
        <p:sp>
          <p:nvSpPr>
            <p:cNvPr id="41061" name="Line 122"/>
            <p:cNvSpPr/>
            <p:nvPr/>
          </p:nvSpPr>
          <p:spPr>
            <a:xfrm flipH="1">
              <a:off x="1449" y="492"/>
              <a:ext cx="224" cy="0"/>
            </a:xfrm>
            <a:prstGeom prst="line">
              <a:avLst/>
            </a:prstGeom>
            <a:ln w="38100" cap="flat" cmpd="sng">
              <a:solidFill>
                <a:schemeClr val="tx1"/>
              </a:solidFill>
              <a:prstDash val="solid"/>
              <a:headEnd type="none" w="med" len="med"/>
              <a:tailEnd type="none" w="med" len="med"/>
            </a:ln>
          </p:spPr>
        </p:sp>
        <p:sp>
          <p:nvSpPr>
            <p:cNvPr id="41062" name="Text Box 123"/>
            <p:cNvSpPr txBox="1"/>
            <p:nvPr/>
          </p:nvSpPr>
          <p:spPr>
            <a:xfrm>
              <a:off x="1211" y="530"/>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R</a:t>
              </a:r>
              <a:r>
                <a:rPr lang="en-US" altLang="zh-CN" sz="2400" b="1" baseline="-25000">
                  <a:solidFill>
                    <a:schemeClr val="tx1"/>
                  </a:solidFill>
                  <a:latin typeface="Times New Roman" panose="02020603050405020304" pitchFamily="18" charset="0"/>
                </a:rPr>
                <a:t>2</a:t>
              </a:r>
            </a:p>
          </p:txBody>
        </p:sp>
        <p:sp>
          <p:nvSpPr>
            <p:cNvPr id="41063" name="Text Box 124"/>
            <p:cNvSpPr txBox="1"/>
            <p:nvPr/>
          </p:nvSpPr>
          <p:spPr>
            <a:xfrm>
              <a:off x="1205" y="18"/>
              <a:ext cx="252"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I</a:t>
              </a:r>
              <a:r>
                <a:rPr lang="en-US" altLang="zh-CN" sz="2400" b="1" baseline="-25000">
                  <a:solidFill>
                    <a:schemeClr val="tx1"/>
                  </a:solidFill>
                  <a:latin typeface="Times New Roman" panose="02020603050405020304" pitchFamily="18" charset="0"/>
                </a:rPr>
                <a:t>2</a:t>
              </a:r>
            </a:p>
          </p:txBody>
        </p:sp>
        <p:sp>
          <p:nvSpPr>
            <p:cNvPr id="41064" name="Line 125"/>
            <p:cNvSpPr/>
            <p:nvPr/>
          </p:nvSpPr>
          <p:spPr>
            <a:xfrm rot="-5400000">
              <a:off x="1329" y="207"/>
              <a:ext cx="0" cy="306"/>
            </a:xfrm>
            <a:prstGeom prst="line">
              <a:avLst/>
            </a:prstGeom>
            <a:ln w="38100" cap="flat" cmpd="sng">
              <a:solidFill>
                <a:srgbClr val="FF0000"/>
              </a:solidFill>
              <a:prstDash val="solid"/>
              <a:headEnd type="stealth" w="med" len="lg"/>
              <a:tailEnd type="none" w="med" len="med"/>
            </a:ln>
          </p:spPr>
        </p:sp>
        <p:sp>
          <p:nvSpPr>
            <p:cNvPr id="41065" name="Text Box 126"/>
            <p:cNvSpPr txBox="1"/>
            <p:nvPr/>
          </p:nvSpPr>
          <p:spPr>
            <a:xfrm>
              <a:off x="1763" y="817"/>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E</a:t>
              </a:r>
              <a:r>
                <a:rPr lang="en-US" altLang="zh-CN" sz="2400" b="1" baseline="-25000">
                  <a:solidFill>
                    <a:schemeClr val="tx1"/>
                  </a:solidFill>
                  <a:latin typeface="Times New Roman" panose="02020603050405020304" pitchFamily="18" charset="0"/>
                </a:rPr>
                <a:t>2</a:t>
              </a:r>
            </a:p>
          </p:txBody>
        </p:sp>
      </p:grpSp>
      <p:grpSp>
        <p:nvGrpSpPr>
          <p:cNvPr id="30" name="Group 127"/>
          <p:cNvGrpSpPr/>
          <p:nvPr/>
        </p:nvGrpSpPr>
        <p:grpSpPr>
          <a:xfrm>
            <a:off x="4943475" y="1118235"/>
            <a:ext cx="2905125" cy="3316288"/>
            <a:chOff x="17" y="18"/>
            <a:chExt cx="1830" cy="2089"/>
          </a:xfrm>
        </p:grpSpPr>
        <p:sp>
          <p:nvSpPr>
            <p:cNvPr id="41008" name="Text Box 128"/>
            <p:cNvSpPr txBox="1"/>
            <p:nvPr/>
          </p:nvSpPr>
          <p:spPr>
            <a:xfrm>
              <a:off x="639" y="26"/>
              <a:ext cx="31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I</a:t>
              </a:r>
              <a:r>
                <a:rPr lang="en-US" altLang="zh-CN" sz="2400" b="1" i="1">
                  <a:solidFill>
                    <a:schemeClr val="tx1"/>
                  </a:solidFill>
                  <a:latin typeface="Times New Roman" panose="02020603050405020304" pitchFamily="18" charset="0"/>
                  <a:cs typeface="Times New Roman" panose="02020603050405020304" pitchFamily="18" charset="0"/>
                </a:rPr>
                <a:t>´</a:t>
              </a:r>
              <a:r>
                <a:rPr lang="en-US" altLang="zh-CN" sz="2400" b="1" baseline="-25000">
                  <a:solidFill>
                    <a:schemeClr val="tx1"/>
                  </a:solidFill>
                  <a:latin typeface="Times New Roman" panose="02020603050405020304" pitchFamily="18" charset="0"/>
                </a:rPr>
                <a:t>1</a:t>
              </a:r>
            </a:p>
          </p:txBody>
        </p:sp>
        <p:sp>
          <p:nvSpPr>
            <p:cNvPr id="41009" name="Text Box 129"/>
            <p:cNvSpPr txBox="1"/>
            <p:nvPr/>
          </p:nvSpPr>
          <p:spPr>
            <a:xfrm>
              <a:off x="1197" y="18"/>
              <a:ext cx="31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I</a:t>
              </a:r>
              <a:r>
                <a:rPr lang="en-US" altLang="zh-CN" sz="2400" b="1" i="1">
                  <a:solidFill>
                    <a:schemeClr val="tx1"/>
                  </a:solidFill>
                  <a:latin typeface="Times New Roman" panose="02020603050405020304" pitchFamily="18" charset="0"/>
                  <a:cs typeface="Times New Roman" panose="02020603050405020304" pitchFamily="18" charset="0"/>
                </a:rPr>
                <a:t>´</a:t>
              </a:r>
              <a:r>
                <a:rPr lang="en-US" altLang="zh-CN" sz="2400" b="1" baseline="-25000">
                  <a:solidFill>
                    <a:schemeClr val="tx1"/>
                  </a:solidFill>
                  <a:latin typeface="Times New Roman" panose="02020603050405020304" pitchFamily="18" charset="0"/>
                </a:rPr>
                <a:t>2</a:t>
              </a:r>
            </a:p>
          </p:txBody>
        </p:sp>
        <p:grpSp>
          <p:nvGrpSpPr>
            <p:cNvPr id="41010" name="Group 130"/>
            <p:cNvGrpSpPr/>
            <p:nvPr/>
          </p:nvGrpSpPr>
          <p:grpSpPr>
            <a:xfrm>
              <a:off x="17" y="360"/>
              <a:ext cx="1830" cy="1747"/>
              <a:chOff x="17" y="0"/>
              <a:chExt cx="1830" cy="1747"/>
            </a:xfrm>
          </p:grpSpPr>
          <p:sp>
            <p:nvSpPr>
              <p:cNvPr id="41011" name="Rectangle 131"/>
              <p:cNvSpPr/>
              <p:nvPr/>
            </p:nvSpPr>
            <p:spPr>
              <a:xfrm>
                <a:off x="215" y="1364"/>
                <a:ext cx="1542" cy="383"/>
              </a:xfrm>
              <a:prstGeom prst="rect">
                <a:avLst/>
              </a:prstGeom>
              <a:noFill/>
              <a:ln w="9525">
                <a:noFill/>
              </a:ln>
            </p:spPr>
            <p:txBody>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buNone/>
                </a:pPr>
                <a:r>
                  <a:rPr lang="en-US" altLang="zh-CN" sz="2400" b="1" i="1">
                    <a:solidFill>
                      <a:schemeClr val="tx1"/>
                    </a:solidFill>
                    <a:latin typeface="Times New Roman" panose="02020603050405020304" pitchFamily="18" charset="0"/>
                  </a:rPr>
                  <a:t>E</a:t>
                </a:r>
                <a:r>
                  <a:rPr lang="en-US" altLang="zh-CN" sz="2400" b="1" baseline="-25000">
                    <a:solidFill>
                      <a:schemeClr val="tx1"/>
                    </a:solidFill>
                    <a:latin typeface="Times New Roman" panose="02020603050405020304" pitchFamily="18" charset="0"/>
                  </a:rPr>
                  <a:t>1</a:t>
                </a:r>
                <a:r>
                  <a:rPr lang="en-US" altLang="zh-CN" sz="2400" b="1" i="1">
                    <a:solidFill>
                      <a:schemeClr val="tx1"/>
                    </a:solidFill>
                    <a:latin typeface="Times New Roman" panose="02020603050405020304" pitchFamily="18" charset="0"/>
                  </a:rPr>
                  <a:t> </a:t>
                </a:r>
                <a:r>
                  <a:rPr lang="zh-CN" altLang="en-US" sz="2400" b="1" dirty="0">
                    <a:solidFill>
                      <a:schemeClr val="tx1"/>
                    </a:solidFill>
                    <a:latin typeface="Times New Roman" panose="02020603050405020304" pitchFamily="18" charset="0"/>
                  </a:rPr>
                  <a:t>单独作用</a:t>
                </a:r>
              </a:p>
            </p:txBody>
          </p:sp>
          <p:grpSp>
            <p:nvGrpSpPr>
              <p:cNvPr id="41012" name="Group 132"/>
              <p:cNvGrpSpPr/>
              <p:nvPr/>
            </p:nvGrpSpPr>
            <p:grpSpPr>
              <a:xfrm>
                <a:off x="17" y="0"/>
                <a:ext cx="1830" cy="1446"/>
                <a:chOff x="17" y="0"/>
                <a:chExt cx="1830" cy="1446"/>
              </a:xfrm>
            </p:grpSpPr>
            <p:sp>
              <p:nvSpPr>
                <p:cNvPr id="41013" name="Line 133"/>
                <p:cNvSpPr/>
                <p:nvPr/>
              </p:nvSpPr>
              <p:spPr>
                <a:xfrm>
                  <a:off x="1023" y="737"/>
                  <a:ext cx="0" cy="390"/>
                </a:xfrm>
                <a:prstGeom prst="line">
                  <a:avLst/>
                </a:prstGeom>
                <a:ln w="38100" cap="flat" cmpd="sng">
                  <a:solidFill>
                    <a:schemeClr val="tx1"/>
                  </a:solidFill>
                  <a:prstDash val="solid"/>
                  <a:headEnd type="none" w="med" len="med"/>
                  <a:tailEnd type="none" w="med" len="med"/>
                </a:ln>
              </p:spPr>
            </p:sp>
            <p:sp>
              <p:nvSpPr>
                <p:cNvPr id="41014" name="Line 134"/>
                <p:cNvSpPr/>
                <p:nvPr/>
              </p:nvSpPr>
              <p:spPr>
                <a:xfrm>
                  <a:off x="1023" y="117"/>
                  <a:ext cx="0" cy="390"/>
                </a:xfrm>
                <a:prstGeom prst="line">
                  <a:avLst/>
                </a:prstGeom>
                <a:ln w="38100" cap="flat" cmpd="sng">
                  <a:solidFill>
                    <a:schemeClr val="tx1"/>
                  </a:solidFill>
                  <a:prstDash val="solid"/>
                  <a:headEnd type="none" w="med" len="med"/>
                  <a:tailEnd type="none" w="med" len="med"/>
                </a:ln>
              </p:spPr>
            </p:sp>
            <p:sp>
              <p:nvSpPr>
                <p:cNvPr id="41015" name="Line 135"/>
                <p:cNvSpPr/>
                <p:nvPr/>
              </p:nvSpPr>
              <p:spPr>
                <a:xfrm>
                  <a:off x="858" y="125"/>
                  <a:ext cx="336" cy="0"/>
                </a:xfrm>
                <a:prstGeom prst="line">
                  <a:avLst/>
                </a:prstGeom>
                <a:ln w="38100" cap="flat" cmpd="sng">
                  <a:solidFill>
                    <a:schemeClr val="tx1"/>
                  </a:solidFill>
                  <a:prstDash val="solid"/>
                  <a:headEnd type="none" w="med" len="med"/>
                  <a:tailEnd type="none" w="med" len="med"/>
                </a:ln>
              </p:spPr>
            </p:sp>
            <p:sp>
              <p:nvSpPr>
                <p:cNvPr id="41016" name="Rectangle 136"/>
                <p:cNvSpPr/>
                <p:nvPr/>
              </p:nvSpPr>
              <p:spPr>
                <a:xfrm>
                  <a:off x="954" y="488"/>
                  <a:ext cx="122" cy="245"/>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400" b="1" dirty="0">
                    <a:solidFill>
                      <a:schemeClr val="tx2"/>
                    </a:solidFill>
                    <a:latin typeface="Times New Roman" panose="02020603050405020304" pitchFamily="18" charset="0"/>
                  </a:endParaRPr>
                </a:p>
              </p:txBody>
            </p:sp>
            <p:sp>
              <p:nvSpPr>
                <p:cNvPr id="41017" name="Line 137"/>
                <p:cNvSpPr/>
                <p:nvPr/>
              </p:nvSpPr>
              <p:spPr>
                <a:xfrm>
                  <a:off x="402" y="1127"/>
                  <a:ext cx="1272" cy="0"/>
                </a:xfrm>
                <a:prstGeom prst="line">
                  <a:avLst/>
                </a:prstGeom>
                <a:ln w="38100" cap="flat" cmpd="sng">
                  <a:solidFill>
                    <a:schemeClr val="tx1"/>
                  </a:solidFill>
                  <a:prstDash val="solid"/>
                  <a:headEnd type="none" w="med" len="med"/>
                  <a:tailEnd type="none" w="med" len="med"/>
                </a:ln>
              </p:spPr>
            </p:sp>
            <p:sp>
              <p:nvSpPr>
                <p:cNvPr id="41018" name="Text Box 138"/>
                <p:cNvSpPr txBox="1"/>
                <p:nvPr/>
              </p:nvSpPr>
              <p:spPr>
                <a:xfrm>
                  <a:off x="587" y="163"/>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R</a:t>
                  </a:r>
                  <a:r>
                    <a:rPr lang="en-US" altLang="zh-CN" sz="2400" b="1" baseline="-25000">
                      <a:solidFill>
                        <a:schemeClr val="tx1"/>
                      </a:solidFill>
                      <a:latin typeface="Times New Roman" panose="02020603050405020304" pitchFamily="18" charset="0"/>
                    </a:rPr>
                    <a:t>1</a:t>
                  </a:r>
                </a:p>
              </p:txBody>
            </p:sp>
            <p:sp>
              <p:nvSpPr>
                <p:cNvPr id="41019" name="Text Box 139"/>
                <p:cNvSpPr txBox="1"/>
                <p:nvPr/>
              </p:nvSpPr>
              <p:spPr>
                <a:xfrm>
                  <a:off x="820" y="1156"/>
                  <a:ext cx="350"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a:solidFill>
                        <a:schemeClr val="tx1"/>
                      </a:solidFill>
                      <a:latin typeface="Times New Roman" panose="02020603050405020304" pitchFamily="18" charset="0"/>
                    </a:rPr>
                    <a:t>(b)</a:t>
                  </a:r>
                </a:p>
              </p:txBody>
            </p:sp>
            <p:sp>
              <p:nvSpPr>
                <p:cNvPr id="41020" name="Text Box 140"/>
                <p:cNvSpPr txBox="1"/>
                <p:nvPr/>
              </p:nvSpPr>
              <p:spPr>
                <a:xfrm>
                  <a:off x="1083" y="459"/>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R</a:t>
                  </a:r>
                  <a:r>
                    <a:rPr lang="en-US" altLang="zh-CN" sz="2400" b="1" baseline="-25000">
                      <a:solidFill>
                        <a:schemeClr val="tx1"/>
                      </a:solidFill>
                      <a:latin typeface="Times New Roman" panose="02020603050405020304" pitchFamily="18" charset="0"/>
                    </a:rPr>
                    <a:t>3</a:t>
                  </a:r>
                </a:p>
              </p:txBody>
            </p:sp>
            <p:sp>
              <p:nvSpPr>
                <p:cNvPr id="41021" name="Line 141"/>
                <p:cNvSpPr/>
                <p:nvPr/>
              </p:nvSpPr>
              <p:spPr>
                <a:xfrm rot="10800000" flipH="1" flipV="1">
                  <a:off x="906" y="488"/>
                  <a:ext cx="0" cy="306"/>
                </a:xfrm>
                <a:prstGeom prst="line">
                  <a:avLst/>
                </a:prstGeom>
                <a:ln w="38100" cap="flat" cmpd="sng">
                  <a:solidFill>
                    <a:srgbClr val="FF0000"/>
                  </a:solidFill>
                  <a:prstDash val="solid"/>
                  <a:headEnd type="none" w="med" len="med"/>
                  <a:tailEnd type="stealth" w="med" len="lg"/>
                </a:ln>
              </p:spPr>
            </p:sp>
            <p:sp>
              <p:nvSpPr>
                <p:cNvPr id="41022" name="Text Box 142"/>
                <p:cNvSpPr txBox="1"/>
                <p:nvPr/>
              </p:nvSpPr>
              <p:spPr>
                <a:xfrm>
                  <a:off x="595" y="459"/>
                  <a:ext cx="31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I</a:t>
                  </a:r>
                  <a:r>
                    <a:rPr lang="en-US" altLang="zh-CN" sz="2400" b="1" i="1">
                      <a:solidFill>
                        <a:schemeClr val="tx1"/>
                      </a:solidFill>
                      <a:latin typeface="Times New Roman" panose="02020603050405020304" pitchFamily="18" charset="0"/>
                      <a:cs typeface="Times New Roman" panose="02020603050405020304" pitchFamily="18" charset="0"/>
                    </a:rPr>
                    <a:t>´</a:t>
                  </a:r>
                  <a:r>
                    <a:rPr lang="en-US" altLang="zh-CN" sz="2400" b="1" baseline="-25000">
                      <a:solidFill>
                        <a:schemeClr val="tx1"/>
                      </a:solidFill>
                      <a:latin typeface="Times New Roman" panose="02020603050405020304" pitchFamily="18" charset="0"/>
                    </a:rPr>
                    <a:t>3</a:t>
                  </a:r>
                </a:p>
              </p:txBody>
            </p:sp>
            <p:sp>
              <p:nvSpPr>
                <p:cNvPr id="41023" name="Text Box 143"/>
                <p:cNvSpPr txBox="1"/>
                <p:nvPr/>
              </p:nvSpPr>
              <p:spPr>
                <a:xfrm>
                  <a:off x="17" y="469"/>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E</a:t>
                  </a:r>
                  <a:r>
                    <a:rPr lang="en-US" altLang="zh-CN" sz="2400" b="1" baseline="-25000">
                      <a:solidFill>
                        <a:schemeClr val="tx1"/>
                      </a:solidFill>
                      <a:latin typeface="Times New Roman" panose="02020603050405020304" pitchFamily="18" charset="0"/>
                    </a:rPr>
                    <a:t>1</a:t>
                  </a:r>
                </a:p>
              </p:txBody>
            </p:sp>
            <p:grpSp>
              <p:nvGrpSpPr>
                <p:cNvPr id="41024" name="Group 144"/>
                <p:cNvGrpSpPr/>
                <p:nvPr/>
              </p:nvGrpSpPr>
              <p:grpSpPr>
                <a:xfrm>
                  <a:off x="177" y="68"/>
                  <a:ext cx="686" cy="1082"/>
                  <a:chOff x="0" y="0"/>
                  <a:chExt cx="686" cy="1082"/>
                </a:xfrm>
              </p:grpSpPr>
              <p:sp>
                <p:nvSpPr>
                  <p:cNvPr id="41036" name="Line 145"/>
                  <p:cNvSpPr/>
                  <p:nvPr/>
                </p:nvSpPr>
                <p:spPr>
                  <a:xfrm>
                    <a:off x="43" y="686"/>
                    <a:ext cx="0" cy="0"/>
                  </a:xfrm>
                  <a:prstGeom prst="line">
                    <a:avLst/>
                  </a:prstGeom>
                  <a:ln w="9525" cap="flat" cmpd="sng">
                    <a:solidFill>
                      <a:schemeClr val="tx1"/>
                    </a:solidFill>
                    <a:prstDash val="solid"/>
                    <a:headEnd type="none" w="med" len="med"/>
                    <a:tailEnd type="none" w="med" len="med"/>
                  </a:ln>
                </p:spPr>
              </p:sp>
              <p:sp>
                <p:nvSpPr>
                  <p:cNvPr id="41037" name="Oval 146"/>
                  <p:cNvSpPr/>
                  <p:nvPr/>
                </p:nvSpPr>
                <p:spPr>
                  <a:xfrm>
                    <a:off x="104" y="432"/>
                    <a:ext cx="243" cy="245"/>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41038" name="Line 147"/>
                  <p:cNvSpPr/>
                  <p:nvPr/>
                </p:nvSpPr>
                <p:spPr>
                  <a:xfrm>
                    <a:off x="226" y="57"/>
                    <a:ext cx="0" cy="1025"/>
                  </a:xfrm>
                  <a:prstGeom prst="line">
                    <a:avLst/>
                  </a:prstGeom>
                  <a:ln w="38100" cap="flat" cmpd="sng">
                    <a:solidFill>
                      <a:schemeClr val="tx1"/>
                    </a:solidFill>
                    <a:prstDash val="solid"/>
                    <a:headEnd type="none" w="med" len="med"/>
                    <a:tailEnd type="none" w="med" len="med"/>
                  </a:ln>
                </p:spPr>
              </p:sp>
              <p:sp>
                <p:nvSpPr>
                  <p:cNvPr id="41039" name="Rectangle 148"/>
                  <p:cNvSpPr/>
                  <p:nvPr/>
                </p:nvSpPr>
                <p:spPr>
                  <a:xfrm rot="5400000">
                    <a:off x="499" y="-58"/>
                    <a:ext cx="129" cy="245"/>
                  </a:xfrm>
                  <a:prstGeom prst="rect">
                    <a:avLst/>
                  </a:prstGeom>
                  <a:noFill/>
                  <a:ln w="38100" cap="flat" cmpd="sng">
                    <a:solidFill>
                      <a:schemeClr val="tx1"/>
                    </a:solidFill>
                    <a:prstDash val="solid"/>
                    <a:miter/>
                    <a:headEnd type="none" w="med" len="med"/>
                    <a:tailEnd type="none" w="med" len="med"/>
                  </a:ln>
                </p:spPr>
                <p:txBody>
                  <a:bodyPr rot="10800000" vert="eaVert"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400" b="1" dirty="0">
                      <a:solidFill>
                        <a:schemeClr val="tx2"/>
                      </a:solidFill>
                      <a:latin typeface="Times New Roman" panose="02020603050405020304" pitchFamily="18" charset="0"/>
                    </a:endParaRPr>
                  </a:p>
                </p:txBody>
              </p:sp>
              <p:sp>
                <p:nvSpPr>
                  <p:cNvPr id="41040" name="Text Box 149"/>
                  <p:cNvSpPr txBox="1"/>
                  <p:nvPr/>
                </p:nvSpPr>
                <p:spPr>
                  <a:xfrm>
                    <a:off x="0" y="240"/>
                    <a:ext cx="244" cy="592"/>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30000"/>
                      </a:spcBef>
                      <a:buNone/>
                    </a:pPr>
                    <a:r>
                      <a:rPr lang="en-US" altLang="zh-CN" sz="2400" b="1">
                        <a:solidFill>
                          <a:schemeClr val="tx1"/>
                        </a:solidFill>
                        <a:latin typeface="Times New Roman" panose="02020603050405020304" pitchFamily="18" charset="0"/>
                      </a:rPr>
                      <a:t>+</a:t>
                    </a:r>
                  </a:p>
                  <a:p>
                    <a:pPr marL="0" lvl="0" indent="0" algn="ctr">
                      <a:spcBef>
                        <a:spcPct val="30000"/>
                      </a:spcBef>
                      <a:buNone/>
                    </a:pPr>
                    <a:r>
                      <a:rPr lang="en-US" altLang="zh-CN" sz="2400" b="1">
                        <a:solidFill>
                          <a:schemeClr val="tx1"/>
                        </a:solidFill>
                        <a:latin typeface="Times New Roman" panose="02020603050405020304" pitchFamily="18" charset="0"/>
                      </a:rPr>
                      <a:t>–</a:t>
                    </a:r>
                  </a:p>
                </p:txBody>
              </p:sp>
              <p:sp>
                <p:nvSpPr>
                  <p:cNvPr id="41041" name="Line 150"/>
                  <p:cNvSpPr/>
                  <p:nvPr/>
                </p:nvSpPr>
                <p:spPr>
                  <a:xfrm>
                    <a:off x="217" y="60"/>
                    <a:ext cx="224" cy="0"/>
                  </a:xfrm>
                  <a:prstGeom prst="line">
                    <a:avLst/>
                  </a:prstGeom>
                  <a:ln w="38100" cap="flat" cmpd="sng">
                    <a:solidFill>
                      <a:schemeClr val="tx1"/>
                    </a:solidFill>
                    <a:prstDash val="solid"/>
                    <a:headEnd type="none" w="med" len="med"/>
                    <a:tailEnd type="none" w="med" len="med"/>
                  </a:ln>
                </p:spPr>
              </p:sp>
            </p:grpSp>
            <p:sp>
              <p:nvSpPr>
                <p:cNvPr id="41025" name="Line 151"/>
                <p:cNvSpPr/>
                <p:nvPr/>
              </p:nvSpPr>
              <p:spPr>
                <a:xfrm rot="-5400000">
                  <a:off x="771" y="-145"/>
                  <a:ext cx="0" cy="306"/>
                </a:xfrm>
                <a:prstGeom prst="line">
                  <a:avLst/>
                </a:prstGeom>
                <a:ln w="38100" cap="flat" cmpd="sng">
                  <a:solidFill>
                    <a:srgbClr val="FF0000"/>
                  </a:solidFill>
                  <a:prstDash val="solid"/>
                  <a:headEnd type="none" w="med" len="med"/>
                  <a:tailEnd type="stealth" w="med" len="lg"/>
                </a:ln>
              </p:spPr>
            </p:sp>
            <p:sp>
              <p:nvSpPr>
                <p:cNvPr id="41026" name="Line 152"/>
                <p:cNvSpPr/>
                <p:nvPr/>
              </p:nvSpPr>
              <p:spPr>
                <a:xfrm flipH="1">
                  <a:off x="1847" y="758"/>
                  <a:ext cx="0" cy="0"/>
                </a:xfrm>
                <a:prstGeom prst="line">
                  <a:avLst/>
                </a:prstGeom>
                <a:ln w="9525" cap="flat" cmpd="sng">
                  <a:solidFill>
                    <a:schemeClr val="tx1"/>
                  </a:solidFill>
                  <a:prstDash val="solid"/>
                  <a:headEnd type="none" w="med" len="med"/>
                  <a:tailEnd type="none" w="med" len="med"/>
                </a:ln>
              </p:spPr>
            </p:sp>
            <p:sp>
              <p:nvSpPr>
                <p:cNvPr id="41027" name="Line 153"/>
                <p:cNvSpPr/>
                <p:nvPr/>
              </p:nvSpPr>
              <p:spPr>
                <a:xfrm flipH="1">
                  <a:off x="1664" y="129"/>
                  <a:ext cx="0" cy="351"/>
                </a:xfrm>
                <a:prstGeom prst="line">
                  <a:avLst/>
                </a:prstGeom>
                <a:ln w="38100" cap="flat" cmpd="sng">
                  <a:solidFill>
                    <a:schemeClr val="tx1"/>
                  </a:solidFill>
                  <a:prstDash val="solid"/>
                  <a:headEnd type="none" w="med" len="med"/>
                  <a:tailEnd type="none" w="med" len="med"/>
                </a:ln>
              </p:spPr>
            </p:sp>
            <p:sp>
              <p:nvSpPr>
                <p:cNvPr id="41028" name="Rectangle 154"/>
                <p:cNvSpPr/>
                <p:nvPr/>
              </p:nvSpPr>
              <p:spPr>
                <a:xfrm rot="-5400000" flipH="1">
                  <a:off x="1258" y="12"/>
                  <a:ext cx="129" cy="245"/>
                </a:xfrm>
                <a:prstGeom prst="rect">
                  <a:avLst/>
                </a:prstGeom>
                <a:noFill/>
                <a:ln w="38100"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400" b="1" dirty="0">
                    <a:solidFill>
                      <a:schemeClr val="tx2"/>
                    </a:solidFill>
                    <a:latin typeface="Times New Roman" panose="02020603050405020304" pitchFamily="18" charset="0"/>
                  </a:endParaRPr>
                </a:p>
              </p:txBody>
            </p:sp>
            <p:sp>
              <p:nvSpPr>
                <p:cNvPr id="41029" name="Line 155"/>
                <p:cNvSpPr/>
                <p:nvPr/>
              </p:nvSpPr>
              <p:spPr>
                <a:xfrm flipH="1">
                  <a:off x="1449" y="132"/>
                  <a:ext cx="224" cy="0"/>
                </a:xfrm>
                <a:prstGeom prst="line">
                  <a:avLst/>
                </a:prstGeom>
                <a:ln w="38100" cap="flat" cmpd="sng">
                  <a:solidFill>
                    <a:schemeClr val="tx1"/>
                  </a:solidFill>
                  <a:prstDash val="solid"/>
                  <a:headEnd type="none" w="med" len="med"/>
                  <a:tailEnd type="none" w="med" len="med"/>
                </a:ln>
              </p:spPr>
            </p:sp>
            <p:sp>
              <p:nvSpPr>
                <p:cNvPr id="41030" name="Text Box 156"/>
                <p:cNvSpPr txBox="1"/>
                <p:nvPr/>
              </p:nvSpPr>
              <p:spPr>
                <a:xfrm>
                  <a:off x="1211" y="171"/>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R</a:t>
                  </a:r>
                  <a:r>
                    <a:rPr lang="en-US" altLang="zh-CN" sz="2400" b="1" baseline="-25000">
                      <a:solidFill>
                        <a:schemeClr val="tx1"/>
                      </a:solidFill>
                      <a:latin typeface="Times New Roman" panose="02020603050405020304" pitchFamily="18" charset="0"/>
                    </a:rPr>
                    <a:t>2</a:t>
                  </a:r>
                </a:p>
              </p:txBody>
            </p:sp>
            <p:sp>
              <p:nvSpPr>
                <p:cNvPr id="41031" name="Line 157"/>
                <p:cNvSpPr/>
                <p:nvPr/>
              </p:nvSpPr>
              <p:spPr>
                <a:xfrm rot="-5400000">
                  <a:off x="1329" y="-153"/>
                  <a:ext cx="0" cy="306"/>
                </a:xfrm>
                <a:prstGeom prst="line">
                  <a:avLst/>
                </a:prstGeom>
                <a:ln w="38100" cap="flat" cmpd="sng">
                  <a:solidFill>
                    <a:srgbClr val="FF0000"/>
                  </a:solidFill>
                  <a:prstDash val="solid"/>
                  <a:headEnd type="none" w="med" len="med"/>
                  <a:tailEnd type="stealth" w="med" len="lg"/>
                </a:ln>
              </p:spPr>
            </p:sp>
            <p:sp>
              <p:nvSpPr>
                <p:cNvPr id="41032" name="Line 158"/>
                <p:cNvSpPr/>
                <p:nvPr/>
              </p:nvSpPr>
              <p:spPr>
                <a:xfrm flipH="1">
                  <a:off x="1664" y="720"/>
                  <a:ext cx="0" cy="415"/>
                </a:xfrm>
                <a:prstGeom prst="line">
                  <a:avLst/>
                </a:prstGeom>
                <a:ln w="38100" cap="flat" cmpd="sng">
                  <a:solidFill>
                    <a:schemeClr val="tx1"/>
                  </a:solidFill>
                  <a:prstDash val="solid"/>
                  <a:headEnd type="none" w="med" len="med"/>
                  <a:tailEnd type="none" w="med" len="med"/>
                </a:ln>
              </p:spPr>
            </p:sp>
            <p:sp>
              <p:nvSpPr>
                <p:cNvPr id="41033" name="Oval 159"/>
                <p:cNvSpPr/>
                <p:nvPr/>
              </p:nvSpPr>
              <p:spPr>
                <a:xfrm>
                  <a:off x="1640" y="456"/>
                  <a:ext cx="52" cy="52"/>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41034" name="Oval 160"/>
                <p:cNvSpPr/>
                <p:nvPr/>
              </p:nvSpPr>
              <p:spPr>
                <a:xfrm>
                  <a:off x="1640" y="672"/>
                  <a:ext cx="52" cy="52"/>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41035" name="Line 161"/>
                <p:cNvSpPr/>
                <p:nvPr/>
              </p:nvSpPr>
              <p:spPr>
                <a:xfrm>
                  <a:off x="1664" y="504"/>
                  <a:ext cx="0" cy="192"/>
                </a:xfrm>
                <a:prstGeom prst="line">
                  <a:avLst/>
                </a:prstGeom>
                <a:ln w="38100" cap="flat" cmpd="sng">
                  <a:solidFill>
                    <a:schemeClr val="tx1"/>
                  </a:solidFill>
                  <a:prstDash val="solid"/>
                  <a:headEnd type="none" w="med" len="med"/>
                  <a:tailEnd type="none" w="med" len="med"/>
                </a:ln>
              </p:spPr>
            </p:sp>
          </p:grpSp>
        </p:grpSp>
      </p:grpSp>
      <p:grpSp>
        <p:nvGrpSpPr>
          <p:cNvPr id="29" name="Group 162"/>
          <p:cNvGrpSpPr/>
          <p:nvPr/>
        </p:nvGrpSpPr>
        <p:grpSpPr>
          <a:xfrm>
            <a:off x="7720965" y="1134110"/>
            <a:ext cx="2905125" cy="3124200"/>
            <a:chOff x="0" y="0"/>
            <a:chExt cx="1830" cy="1968"/>
          </a:xfrm>
        </p:grpSpPr>
        <p:sp>
          <p:nvSpPr>
            <p:cNvPr id="40973" name="Text Box 163"/>
            <p:cNvSpPr txBox="1"/>
            <p:nvPr/>
          </p:nvSpPr>
          <p:spPr>
            <a:xfrm>
              <a:off x="382" y="1678"/>
              <a:ext cx="1257"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E</a:t>
              </a:r>
              <a:r>
                <a:rPr lang="en-US" altLang="zh-CN" sz="2400" b="1" baseline="-25000">
                  <a:solidFill>
                    <a:schemeClr val="tx1"/>
                  </a:solidFill>
                  <a:latin typeface="Times New Roman" panose="02020603050405020304" pitchFamily="18" charset="0"/>
                </a:rPr>
                <a:t>2</a:t>
              </a:r>
              <a:r>
                <a:rPr lang="zh-CN" altLang="en-US" sz="2400" b="1" dirty="0">
                  <a:solidFill>
                    <a:schemeClr val="tx1"/>
                  </a:solidFill>
                  <a:latin typeface="Times New Roman" panose="02020603050405020304" pitchFamily="18" charset="0"/>
                </a:rPr>
                <a:t>单独作用</a:t>
              </a:r>
            </a:p>
          </p:txBody>
        </p:sp>
        <p:grpSp>
          <p:nvGrpSpPr>
            <p:cNvPr id="40974" name="Group 164"/>
            <p:cNvGrpSpPr/>
            <p:nvPr/>
          </p:nvGrpSpPr>
          <p:grpSpPr>
            <a:xfrm>
              <a:off x="0" y="0"/>
              <a:ext cx="1830" cy="1715"/>
              <a:chOff x="0" y="0"/>
              <a:chExt cx="1830" cy="1715"/>
            </a:xfrm>
          </p:grpSpPr>
          <p:grpSp>
            <p:nvGrpSpPr>
              <p:cNvPr id="40975" name="Group 165"/>
              <p:cNvGrpSpPr/>
              <p:nvPr/>
            </p:nvGrpSpPr>
            <p:grpSpPr>
              <a:xfrm flipH="1">
                <a:off x="0" y="328"/>
                <a:ext cx="1830" cy="1387"/>
                <a:chOff x="17" y="0"/>
                <a:chExt cx="1830" cy="1387"/>
              </a:xfrm>
            </p:grpSpPr>
            <p:sp>
              <p:nvSpPr>
                <p:cNvPr id="40979" name="Line 166"/>
                <p:cNvSpPr/>
                <p:nvPr/>
              </p:nvSpPr>
              <p:spPr>
                <a:xfrm>
                  <a:off x="1023" y="737"/>
                  <a:ext cx="0" cy="390"/>
                </a:xfrm>
                <a:prstGeom prst="line">
                  <a:avLst/>
                </a:prstGeom>
                <a:ln w="38100" cap="flat" cmpd="sng">
                  <a:solidFill>
                    <a:schemeClr val="tx1"/>
                  </a:solidFill>
                  <a:prstDash val="solid"/>
                  <a:headEnd type="none" w="med" len="med"/>
                  <a:tailEnd type="none" w="med" len="med"/>
                </a:ln>
              </p:spPr>
            </p:sp>
            <p:sp>
              <p:nvSpPr>
                <p:cNvPr id="40980" name="Line 167"/>
                <p:cNvSpPr/>
                <p:nvPr/>
              </p:nvSpPr>
              <p:spPr>
                <a:xfrm>
                  <a:off x="1023" y="117"/>
                  <a:ext cx="0" cy="390"/>
                </a:xfrm>
                <a:prstGeom prst="line">
                  <a:avLst/>
                </a:prstGeom>
                <a:ln w="38100" cap="flat" cmpd="sng">
                  <a:solidFill>
                    <a:schemeClr val="tx1"/>
                  </a:solidFill>
                  <a:prstDash val="solid"/>
                  <a:headEnd type="none" w="med" len="med"/>
                  <a:tailEnd type="none" w="med" len="med"/>
                </a:ln>
              </p:spPr>
            </p:sp>
            <p:sp>
              <p:nvSpPr>
                <p:cNvPr id="40981" name="Line 168"/>
                <p:cNvSpPr/>
                <p:nvPr/>
              </p:nvSpPr>
              <p:spPr>
                <a:xfrm>
                  <a:off x="858" y="125"/>
                  <a:ext cx="336" cy="0"/>
                </a:xfrm>
                <a:prstGeom prst="line">
                  <a:avLst/>
                </a:prstGeom>
                <a:ln w="38100" cap="flat" cmpd="sng">
                  <a:solidFill>
                    <a:schemeClr val="tx1"/>
                  </a:solidFill>
                  <a:prstDash val="solid"/>
                  <a:headEnd type="none" w="med" len="med"/>
                  <a:tailEnd type="none" w="med" len="med"/>
                </a:ln>
              </p:spPr>
            </p:sp>
            <p:sp>
              <p:nvSpPr>
                <p:cNvPr id="40982" name="Rectangle 169"/>
                <p:cNvSpPr/>
                <p:nvPr/>
              </p:nvSpPr>
              <p:spPr>
                <a:xfrm>
                  <a:off x="954" y="488"/>
                  <a:ext cx="122" cy="245"/>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400" b="1" dirty="0">
                    <a:solidFill>
                      <a:schemeClr val="tx2"/>
                    </a:solidFill>
                    <a:latin typeface="Times New Roman" panose="02020603050405020304" pitchFamily="18" charset="0"/>
                  </a:endParaRPr>
                </a:p>
              </p:txBody>
            </p:sp>
            <p:sp>
              <p:nvSpPr>
                <p:cNvPr id="40983" name="Line 170"/>
                <p:cNvSpPr/>
                <p:nvPr/>
              </p:nvSpPr>
              <p:spPr>
                <a:xfrm>
                  <a:off x="402" y="1127"/>
                  <a:ext cx="1272" cy="0"/>
                </a:xfrm>
                <a:prstGeom prst="line">
                  <a:avLst/>
                </a:prstGeom>
                <a:ln w="38100" cap="flat" cmpd="sng">
                  <a:solidFill>
                    <a:schemeClr val="tx1"/>
                  </a:solidFill>
                  <a:prstDash val="solid"/>
                  <a:headEnd type="none" w="med" len="med"/>
                  <a:tailEnd type="none" w="med" len="med"/>
                </a:ln>
              </p:spPr>
            </p:sp>
            <p:sp>
              <p:nvSpPr>
                <p:cNvPr id="40984" name="Text Box 171"/>
                <p:cNvSpPr txBox="1"/>
                <p:nvPr/>
              </p:nvSpPr>
              <p:spPr>
                <a:xfrm>
                  <a:off x="587" y="163"/>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R</a:t>
                  </a:r>
                  <a:r>
                    <a:rPr lang="en-US" altLang="zh-CN" sz="2400" b="1" baseline="-25000">
                      <a:solidFill>
                        <a:schemeClr val="tx1"/>
                      </a:solidFill>
                      <a:latin typeface="Times New Roman" panose="02020603050405020304" pitchFamily="18" charset="0"/>
                    </a:rPr>
                    <a:t>2</a:t>
                  </a:r>
                </a:p>
              </p:txBody>
            </p:sp>
            <p:sp>
              <p:nvSpPr>
                <p:cNvPr id="40985" name="Text Box 172"/>
                <p:cNvSpPr txBox="1"/>
                <p:nvPr/>
              </p:nvSpPr>
              <p:spPr>
                <a:xfrm>
                  <a:off x="689" y="1097"/>
                  <a:ext cx="328"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a:solidFill>
                        <a:schemeClr val="tx1"/>
                      </a:solidFill>
                      <a:latin typeface="Times New Roman" panose="02020603050405020304" pitchFamily="18" charset="0"/>
                    </a:rPr>
                    <a:t>(c)</a:t>
                  </a:r>
                </a:p>
              </p:txBody>
            </p:sp>
            <p:sp>
              <p:nvSpPr>
                <p:cNvPr id="40986" name="Text Box 173"/>
                <p:cNvSpPr txBox="1"/>
                <p:nvPr/>
              </p:nvSpPr>
              <p:spPr>
                <a:xfrm>
                  <a:off x="1083" y="459"/>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R</a:t>
                  </a:r>
                  <a:r>
                    <a:rPr lang="en-US" altLang="zh-CN" sz="2400" b="1" baseline="-25000">
                      <a:solidFill>
                        <a:schemeClr val="tx1"/>
                      </a:solidFill>
                      <a:latin typeface="Times New Roman" panose="02020603050405020304" pitchFamily="18" charset="0"/>
                    </a:rPr>
                    <a:t>3</a:t>
                  </a:r>
                </a:p>
              </p:txBody>
            </p:sp>
            <p:sp>
              <p:nvSpPr>
                <p:cNvPr id="40987" name="Line 174"/>
                <p:cNvSpPr/>
                <p:nvPr/>
              </p:nvSpPr>
              <p:spPr>
                <a:xfrm rot="10800000" flipH="1" flipV="1">
                  <a:off x="906" y="488"/>
                  <a:ext cx="0" cy="306"/>
                </a:xfrm>
                <a:prstGeom prst="line">
                  <a:avLst/>
                </a:prstGeom>
                <a:ln w="38100" cap="flat" cmpd="sng">
                  <a:solidFill>
                    <a:srgbClr val="FF0000"/>
                  </a:solidFill>
                  <a:prstDash val="solid"/>
                  <a:headEnd type="none" w="med" len="med"/>
                  <a:tailEnd type="stealth" w="med" len="lg"/>
                </a:ln>
              </p:spPr>
            </p:sp>
            <p:sp>
              <p:nvSpPr>
                <p:cNvPr id="40988" name="Text Box 175"/>
                <p:cNvSpPr txBox="1"/>
                <p:nvPr/>
              </p:nvSpPr>
              <p:spPr>
                <a:xfrm>
                  <a:off x="655" y="499"/>
                  <a:ext cx="195" cy="20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endParaRPr lang="zh-CN" altLang="en-US" sz="2400" b="1" baseline="-25000" dirty="0">
                    <a:solidFill>
                      <a:schemeClr val="tx2"/>
                    </a:solidFill>
                    <a:latin typeface="Times New Roman" panose="02020603050405020304" pitchFamily="18" charset="0"/>
                  </a:endParaRPr>
                </a:p>
              </p:txBody>
            </p:sp>
            <p:sp>
              <p:nvSpPr>
                <p:cNvPr id="40989" name="Text Box 176"/>
                <p:cNvSpPr txBox="1"/>
                <p:nvPr/>
              </p:nvSpPr>
              <p:spPr>
                <a:xfrm>
                  <a:off x="17" y="469"/>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E</a:t>
                  </a:r>
                  <a:r>
                    <a:rPr lang="en-US" altLang="zh-CN" sz="2400" b="1" baseline="-25000">
                      <a:solidFill>
                        <a:schemeClr val="tx1"/>
                      </a:solidFill>
                      <a:latin typeface="Times New Roman" panose="02020603050405020304" pitchFamily="18" charset="0"/>
                    </a:rPr>
                    <a:t>2</a:t>
                  </a:r>
                </a:p>
              </p:txBody>
            </p:sp>
            <p:grpSp>
              <p:nvGrpSpPr>
                <p:cNvPr id="40990" name="Group 177"/>
                <p:cNvGrpSpPr/>
                <p:nvPr/>
              </p:nvGrpSpPr>
              <p:grpSpPr>
                <a:xfrm>
                  <a:off x="177" y="68"/>
                  <a:ext cx="686" cy="1082"/>
                  <a:chOff x="0" y="0"/>
                  <a:chExt cx="686" cy="1082"/>
                </a:xfrm>
              </p:grpSpPr>
              <p:sp>
                <p:nvSpPr>
                  <p:cNvPr id="41002" name="Line 178"/>
                  <p:cNvSpPr/>
                  <p:nvPr/>
                </p:nvSpPr>
                <p:spPr>
                  <a:xfrm>
                    <a:off x="43" y="686"/>
                    <a:ext cx="0" cy="0"/>
                  </a:xfrm>
                  <a:prstGeom prst="line">
                    <a:avLst/>
                  </a:prstGeom>
                  <a:ln w="9525" cap="flat" cmpd="sng">
                    <a:solidFill>
                      <a:schemeClr val="tx1"/>
                    </a:solidFill>
                    <a:prstDash val="solid"/>
                    <a:headEnd type="none" w="med" len="med"/>
                    <a:tailEnd type="none" w="med" len="med"/>
                  </a:ln>
                </p:spPr>
              </p:sp>
              <p:sp>
                <p:nvSpPr>
                  <p:cNvPr id="41003" name="Oval 179"/>
                  <p:cNvSpPr/>
                  <p:nvPr/>
                </p:nvSpPr>
                <p:spPr>
                  <a:xfrm>
                    <a:off x="104" y="432"/>
                    <a:ext cx="243" cy="245"/>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41004" name="Line 180"/>
                  <p:cNvSpPr/>
                  <p:nvPr/>
                </p:nvSpPr>
                <p:spPr>
                  <a:xfrm>
                    <a:off x="226" y="57"/>
                    <a:ext cx="0" cy="1025"/>
                  </a:xfrm>
                  <a:prstGeom prst="line">
                    <a:avLst/>
                  </a:prstGeom>
                  <a:ln w="38100" cap="flat" cmpd="sng">
                    <a:solidFill>
                      <a:schemeClr val="tx1"/>
                    </a:solidFill>
                    <a:prstDash val="solid"/>
                    <a:headEnd type="none" w="med" len="med"/>
                    <a:tailEnd type="none" w="med" len="med"/>
                  </a:ln>
                </p:spPr>
              </p:sp>
              <p:sp>
                <p:nvSpPr>
                  <p:cNvPr id="41005" name="Rectangle 181"/>
                  <p:cNvSpPr/>
                  <p:nvPr/>
                </p:nvSpPr>
                <p:spPr>
                  <a:xfrm rot="5400000">
                    <a:off x="499" y="-58"/>
                    <a:ext cx="129" cy="245"/>
                  </a:xfrm>
                  <a:prstGeom prst="rect">
                    <a:avLst/>
                  </a:prstGeom>
                  <a:noFill/>
                  <a:ln w="38100"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400" b="1" dirty="0">
                      <a:solidFill>
                        <a:schemeClr val="tx2"/>
                      </a:solidFill>
                      <a:latin typeface="Times New Roman" panose="02020603050405020304" pitchFamily="18" charset="0"/>
                    </a:endParaRPr>
                  </a:p>
                </p:txBody>
              </p:sp>
              <p:sp>
                <p:nvSpPr>
                  <p:cNvPr id="41006" name="Text Box 182"/>
                  <p:cNvSpPr txBox="1"/>
                  <p:nvPr/>
                </p:nvSpPr>
                <p:spPr>
                  <a:xfrm>
                    <a:off x="0" y="240"/>
                    <a:ext cx="244" cy="592"/>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30000"/>
                      </a:spcBef>
                      <a:buNone/>
                    </a:pPr>
                    <a:r>
                      <a:rPr lang="en-US" altLang="zh-CN" sz="2400" b="1">
                        <a:solidFill>
                          <a:schemeClr val="tx1"/>
                        </a:solidFill>
                        <a:latin typeface="Times New Roman" panose="02020603050405020304" pitchFamily="18" charset="0"/>
                      </a:rPr>
                      <a:t>+</a:t>
                    </a:r>
                  </a:p>
                  <a:p>
                    <a:pPr marL="0" lvl="0" indent="0" algn="ctr">
                      <a:spcBef>
                        <a:spcPct val="30000"/>
                      </a:spcBef>
                      <a:buNone/>
                    </a:pPr>
                    <a:r>
                      <a:rPr lang="en-US" altLang="zh-CN" sz="2400" b="1">
                        <a:solidFill>
                          <a:schemeClr val="tx1"/>
                        </a:solidFill>
                        <a:latin typeface="Times New Roman" panose="02020603050405020304" pitchFamily="18" charset="0"/>
                      </a:rPr>
                      <a:t>–</a:t>
                    </a:r>
                  </a:p>
                </p:txBody>
              </p:sp>
              <p:sp>
                <p:nvSpPr>
                  <p:cNvPr id="41007" name="Line 183"/>
                  <p:cNvSpPr/>
                  <p:nvPr/>
                </p:nvSpPr>
                <p:spPr>
                  <a:xfrm>
                    <a:off x="217" y="60"/>
                    <a:ext cx="224" cy="0"/>
                  </a:xfrm>
                  <a:prstGeom prst="line">
                    <a:avLst/>
                  </a:prstGeom>
                  <a:ln w="38100" cap="flat" cmpd="sng">
                    <a:solidFill>
                      <a:schemeClr val="tx1"/>
                    </a:solidFill>
                    <a:prstDash val="solid"/>
                    <a:headEnd type="none" w="med" len="med"/>
                    <a:tailEnd type="none" w="med" len="med"/>
                  </a:ln>
                </p:spPr>
              </p:sp>
            </p:grpSp>
            <p:sp>
              <p:nvSpPr>
                <p:cNvPr id="40991" name="Line 184"/>
                <p:cNvSpPr/>
                <p:nvPr/>
              </p:nvSpPr>
              <p:spPr>
                <a:xfrm rot="-5400000">
                  <a:off x="771" y="-145"/>
                  <a:ext cx="0" cy="306"/>
                </a:xfrm>
                <a:prstGeom prst="line">
                  <a:avLst/>
                </a:prstGeom>
                <a:ln w="38100" cap="flat" cmpd="sng">
                  <a:solidFill>
                    <a:srgbClr val="FF0000"/>
                  </a:solidFill>
                  <a:prstDash val="solid"/>
                  <a:headEnd type="none" w="med" len="med"/>
                  <a:tailEnd type="stealth" w="med" len="lg"/>
                </a:ln>
              </p:spPr>
            </p:sp>
            <p:sp>
              <p:nvSpPr>
                <p:cNvPr id="40992" name="Line 185"/>
                <p:cNvSpPr/>
                <p:nvPr/>
              </p:nvSpPr>
              <p:spPr>
                <a:xfrm flipH="1">
                  <a:off x="1847" y="758"/>
                  <a:ext cx="0" cy="0"/>
                </a:xfrm>
                <a:prstGeom prst="line">
                  <a:avLst/>
                </a:prstGeom>
                <a:ln w="9525" cap="flat" cmpd="sng">
                  <a:solidFill>
                    <a:schemeClr val="tx1"/>
                  </a:solidFill>
                  <a:prstDash val="solid"/>
                  <a:headEnd type="none" w="med" len="med"/>
                  <a:tailEnd type="none" w="med" len="med"/>
                </a:ln>
              </p:spPr>
            </p:sp>
            <p:sp>
              <p:nvSpPr>
                <p:cNvPr id="40993" name="Line 186"/>
                <p:cNvSpPr/>
                <p:nvPr/>
              </p:nvSpPr>
              <p:spPr>
                <a:xfrm flipH="1">
                  <a:off x="1664" y="129"/>
                  <a:ext cx="0" cy="351"/>
                </a:xfrm>
                <a:prstGeom prst="line">
                  <a:avLst/>
                </a:prstGeom>
                <a:ln w="38100" cap="flat" cmpd="sng">
                  <a:solidFill>
                    <a:schemeClr val="tx1"/>
                  </a:solidFill>
                  <a:prstDash val="solid"/>
                  <a:headEnd type="none" w="med" len="med"/>
                  <a:tailEnd type="none" w="med" len="med"/>
                </a:ln>
              </p:spPr>
            </p:sp>
            <p:sp>
              <p:nvSpPr>
                <p:cNvPr id="40994" name="Rectangle 187"/>
                <p:cNvSpPr/>
                <p:nvPr/>
              </p:nvSpPr>
              <p:spPr>
                <a:xfrm rot="-5400000" flipH="1">
                  <a:off x="1258" y="12"/>
                  <a:ext cx="129" cy="245"/>
                </a:xfrm>
                <a:prstGeom prst="rect">
                  <a:avLst/>
                </a:prstGeom>
                <a:noFill/>
                <a:ln w="38100" cap="flat" cmpd="sng">
                  <a:solidFill>
                    <a:schemeClr val="tx1"/>
                  </a:solidFill>
                  <a:prstDash val="solid"/>
                  <a:miter/>
                  <a:headEnd type="none" w="med" len="med"/>
                  <a:tailEnd type="none" w="med" len="med"/>
                </a:ln>
              </p:spPr>
              <p:txBody>
                <a:bodyPr rot="10800000" vert="eaVert"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400" b="1" dirty="0">
                    <a:solidFill>
                      <a:schemeClr val="tx2"/>
                    </a:solidFill>
                    <a:latin typeface="Times New Roman" panose="02020603050405020304" pitchFamily="18" charset="0"/>
                  </a:endParaRPr>
                </a:p>
              </p:txBody>
            </p:sp>
            <p:sp>
              <p:nvSpPr>
                <p:cNvPr id="40995" name="Line 188"/>
                <p:cNvSpPr/>
                <p:nvPr/>
              </p:nvSpPr>
              <p:spPr>
                <a:xfrm flipH="1">
                  <a:off x="1449" y="132"/>
                  <a:ext cx="224" cy="0"/>
                </a:xfrm>
                <a:prstGeom prst="line">
                  <a:avLst/>
                </a:prstGeom>
                <a:ln w="38100" cap="flat" cmpd="sng">
                  <a:solidFill>
                    <a:schemeClr val="tx1"/>
                  </a:solidFill>
                  <a:prstDash val="solid"/>
                  <a:headEnd type="none" w="med" len="med"/>
                  <a:tailEnd type="none" w="med" len="med"/>
                </a:ln>
              </p:spPr>
            </p:sp>
            <p:sp>
              <p:nvSpPr>
                <p:cNvPr id="40996" name="Text Box 189"/>
                <p:cNvSpPr txBox="1"/>
                <p:nvPr/>
              </p:nvSpPr>
              <p:spPr>
                <a:xfrm>
                  <a:off x="1211" y="171"/>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R</a:t>
                  </a:r>
                  <a:r>
                    <a:rPr lang="en-US" altLang="zh-CN" sz="2400" b="1" baseline="-25000">
                      <a:solidFill>
                        <a:schemeClr val="tx1"/>
                      </a:solidFill>
                      <a:latin typeface="Times New Roman" panose="02020603050405020304" pitchFamily="18" charset="0"/>
                    </a:rPr>
                    <a:t>1</a:t>
                  </a:r>
                </a:p>
              </p:txBody>
            </p:sp>
            <p:sp>
              <p:nvSpPr>
                <p:cNvPr id="40997" name="Line 190"/>
                <p:cNvSpPr/>
                <p:nvPr/>
              </p:nvSpPr>
              <p:spPr>
                <a:xfrm rot="-5400000">
                  <a:off x="1329" y="-153"/>
                  <a:ext cx="0" cy="306"/>
                </a:xfrm>
                <a:prstGeom prst="line">
                  <a:avLst/>
                </a:prstGeom>
                <a:ln w="38100" cap="flat" cmpd="sng">
                  <a:solidFill>
                    <a:srgbClr val="FF0000"/>
                  </a:solidFill>
                  <a:prstDash val="solid"/>
                  <a:headEnd type="none" w="med" len="med"/>
                  <a:tailEnd type="stealth" w="med" len="lg"/>
                </a:ln>
              </p:spPr>
            </p:sp>
            <p:sp>
              <p:nvSpPr>
                <p:cNvPr id="40998" name="Line 191"/>
                <p:cNvSpPr/>
                <p:nvPr/>
              </p:nvSpPr>
              <p:spPr>
                <a:xfrm flipH="1">
                  <a:off x="1664" y="720"/>
                  <a:ext cx="0" cy="415"/>
                </a:xfrm>
                <a:prstGeom prst="line">
                  <a:avLst/>
                </a:prstGeom>
                <a:ln w="38100" cap="flat" cmpd="sng">
                  <a:solidFill>
                    <a:schemeClr val="tx1"/>
                  </a:solidFill>
                  <a:prstDash val="solid"/>
                  <a:headEnd type="none" w="med" len="med"/>
                  <a:tailEnd type="none" w="med" len="med"/>
                </a:ln>
              </p:spPr>
            </p:sp>
            <p:sp>
              <p:nvSpPr>
                <p:cNvPr id="40999" name="Oval 192"/>
                <p:cNvSpPr/>
                <p:nvPr/>
              </p:nvSpPr>
              <p:spPr>
                <a:xfrm>
                  <a:off x="1640" y="456"/>
                  <a:ext cx="52" cy="52"/>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41000" name="Oval 193"/>
                <p:cNvSpPr/>
                <p:nvPr/>
              </p:nvSpPr>
              <p:spPr>
                <a:xfrm>
                  <a:off x="1640" y="672"/>
                  <a:ext cx="52" cy="52"/>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41001" name="Line 194"/>
                <p:cNvSpPr/>
                <p:nvPr/>
              </p:nvSpPr>
              <p:spPr>
                <a:xfrm>
                  <a:off x="1664" y="504"/>
                  <a:ext cx="0" cy="192"/>
                </a:xfrm>
                <a:prstGeom prst="line">
                  <a:avLst/>
                </a:prstGeom>
                <a:ln w="38100" cap="flat" cmpd="sng">
                  <a:solidFill>
                    <a:schemeClr val="tx1"/>
                  </a:solidFill>
                  <a:prstDash val="solid"/>
                  <a:headEnd type="none" w="med" len="med"/>
                  <a:tailEnd type="none" w="med" len="med"/>
                </a:ln>
              </p:spPr>
            </p:sp>
          </p:grpSp>
          <p:sp>
            <p:nvSpPr>
              <p:cNvPr id="40976" name="Rectangle 195"/>
              <p:cNvSpPr/>
              <p:nvPr/>
            </p:nvSpPr>
            <p:spPr>
              <a:xfrm>
                <a:off x="339" y="0"/>
                <a:ext cx="332"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I</a:t>
                </a:r>
                <a:r>
                  <a:rPr lang="en-US" altLang="zh-CN" sz="2400" b="1" i="1">
                    <a:solidFill>
                      <a:schemeClr val="tx1"/>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baseline="-25000">
                    <a:solidFill>
                      <a:schemeClr val="tx1"/>
                    </a:solidFill>
                    <a:latin typeface="Times New Roman" panose="02020603050405020304" pitchFamily="18" charset="0"/>
                  </a:rPr>
                  <a:t>1</a:t>
                </a:r>
              </a:p>
            </p:txBody>
          </p:sp>
          <p:sp>
            <p:nvSpPr>
              <p:cNvPr id="40977" name="Rectangle 196"/>
              <p:cNvSpPr/>
              <p:nvPr/>
            </p:nvSpPr>
            <p:spPr>
              <a:xfrm>
                <a:off x="947" y="0"/>
                <a:ext cx="332"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I</a:t>
                </a:r>
                <a:r>
                  <a:rPr lang="en-US" altLang="zh-CN" sz="2400" b="1" i="1">
                    <a:solidFill>
                      <a:schemeClr val="tx1"/>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baseline="-25000">
                    <a:solidFill>
                      <a:schemeClr val="tx1"/>
                    </a:solidFill>
                    <a:latin typeface="Times New Roman" panose="02020603050405020304" pitchFamily="18" charset="0"/>
                  </a:rPr>
                  <a:t>2</a:t>
                </a:r>
              </a:p>
            </p:txBody>
          </p:sp>
          <p:sp>
            <p:nvSpPr>
              <p:cNvPr id="40978" name="Rectangle 197"/>
              <p:cNvSpPr/>
              <p:nvPr/>
            </p:nvSpPr>
            <p:spPr>
              <a:xfrm>
                <a:off x="963" y="768"/>
                <a:ext cx="332"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i="1">
                    <a:solidFill>
                      <a:schemeClr val="tx1"/>
                    </a:solidFill>
                    <a:latin typeface="Times New Roman" panose="02020603050405020304" pitchFamily="18" charset="0"/>
                  </a:rPr>
                  <a:t>I</a:t>
                </a:r>
                <a:r>
                  <a:rPr lang="en-US" altLang="zh-CN" sz="2400" b="1" i="1">
                    <a:solidFill>
                      <a:schemeClr val="tx1"/>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baseline="-25000">
                    <a:solidFill>
                      <a:schemeClr val="tx1"/>
                    </a:solidFill>
                    <a:latin typeface="Times New Roman" panose="02020603050405020304" pitchFamily="18" charset="0"/>
                  </a:rPr>
                  <a:t>3</a:t>
                </a:r>
              </a:p>
            </p:txBody>
          </p:sp>
        </p:grpSp>
      </p:gr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0965"/>
                                        </p:tgtEl>
                                        <p:attrNameLst>
                                          <p:attrName>style.visibility</p:attrName>
                                        </p:attrNameLst>
                                      </p:cBhvr>
                                      <p:to>
                                        <p:strVal val="visible"/>
                                      </p:to>
                                    </p:set>
                                    <p:animEffect transition="in" filter="wipe(left)">
                                      <p:cBhvr>
                                        <p:cTn id="11" dur="500"/>
                                        <p:tgtEl>
                                          <p:spTgt spid="4096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0967"/>
                                        </p:tgtEl>
                                        <p:attrNameLst>
                                          <p:attrName>style.visibility</p:attrName>
                                        </p:attrNameLst>
                                      </p:cBhvr>
                                      <p:to>
                                        <p:strVal val="visible"/>
                                      </p:to>
                                    </p:set>
                                    <p:animEffect transition="in" filter="wipe(left)">
                                      <p:cBhvr>
                                        <p:cTn id="16" dur="500"/>
                                        <p:tgtEl>
                                          <p:spTgt spid="4096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0966"/>
                                        </p:tgtEl>
                                        <p:attrNameLst>
                                          <p:attrName>style.visibility</p:attrName>
                                        </p:attrNameLst>
                                      </p:cBhvr>
                                      <p:to>
                                        <p:strVal val="visible"/>
                                      </p:to>
                                    </p:set>
                                    <p:animEffect transition="in" filter="wipe(left)">
                                      <p:cBhvr>
                                        <p:cTn id="26" dur="500"/>
                                        <p:tgtEl>
                                          <p:spTgt spid="4096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0968"/>
                                        </p:tgtEl>
                                        <p:attrNameLst>
                                          <p:attrName>style.visibility</p:attrName>
                                        </p:attrNameLst>
                                      </p:cBhvr>
                                      <p:to>
                                        <p:strVal val="visible"/>
                                      </p:to>
                                    </p:set>
                                    <p:animEffect transition="in" filter="wipe(left)">
                                      <p:cBhvr>
                                        <p:cTn id="31" dur="500"/>
                                        <p:tgtEl>
                                          <p:spTgt spid="4096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wipe(left)">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left)">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left)">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wipe(left)">
                                      <p:cBhvr>
                                        <p:cTn id="5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0965" grpId="0"/>
      <p:bldP spid="40966" grpId="0"/>
      <p:bldP spid="40967" grpId="0"/>
      <p:bldP spid="40968"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p:nvPr/>
        </p:nvSpPr>
        <p:spPr>
          <a:xfrm>
            <a:off x="1679575" y="1201420"/>
            <a:ext cx="55626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b="1">
                <a:latin typeface="Times New Roman" panose="02020603050405020304" pitchFamily="18" charset="0"/>
              </a:rPr>
              <a:t>a. </a:t>
            </a:r>
            <a:r>
              <a:rPr lang="zh-CN" altLang="en-US" sz="2400" b="1" dirty="0">
                <a:latin typeface="Times New Roman" panose="02020603050405020304" pitchFamily="18" charset="0"/>
              </a:rPr>
              <a:t>叠加原理</a:t>
            </a:r>
            <a:r>
              <a:rPr lang="zh-CN" altLang="en-US" sz="2400" b="1" dirty="0">
                <a:solidFill>
                  <a:srgbClr val="CC0000"/>
                </a:solidFill>
                <a:latin typeface="Times New Roman" panose="02020603050405020304" pitchFamily="18" charset="0"/>
              </a:rPr>
              <a:t>只适用于线性电路</a:t>
            </a:r>
            <a:r>
              <a:rPr lang="zh-CN" altLang="en-US" sz="2400" b="1" dirty="0">
                <a:latin typeface="Times New Roman" panose="02020603050405020304" pitchFamily="18" charset="0"/>
              </a:rPr>
              <a:t>。</a:t>
            </a:r>
          </a:p>
        </p:txBody>
      </p:sp>
      <p:sp>
        <p:nvSpPr>
          <p:cNvPr id="43011" name="Text Box 3"/>
          <p:cNvSpPr txBox="1"/>
          <p:nvPr/>
        </p:nvSpPr>
        <p:spPr>
          <a:xfrm>
            <a:off x="1679575" y="3357245"/>
            <a:ext cx="9138920" cy="47815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nSpc>
                <a:spcPct val="105000"/>
              </a:lnSpc>
              <a:spcBef>
                <a:spcPct val="0"/>
              </a:spcBef>
              <a:buNone/>
            </a:pPr>
            <a:r>
              <a:rPr lang="en-US" altLang="zh-CN" sz="2400" b="1">
                <a:latin typeface="Times New Roman" panose="02020603050405020304" pitchFamily="18" charset="0"/>
              </a:rPr>
              <a:t>c. </a:t>
            </a:r>
            <a:r>
              <a:rPr lang="zh-CN" altLang="en-US" sz="2400" b="1" dirty="0">
                <a:solidFill>
                  <a:srgbClr val="CC0000"/>
                </a:solidFill>
                <a:latin typeface="Times New Roman" panose="02020603050405020304" pitchFamily="18" charset="0"/>
              </a:rPr>
              <a:t>不作用电源</a:t>
            </a:r>
            <a:r>
              <a:rPr lang="zh-CN" altLang="en-US" sz="2400" b="1" dirty="0">
                <a:latin typeface="Times New Roman" panose="02020603050405020304" pitchFamily="18" charset="0"/>
              </a:rPr>
              <a:t>的处理： </a:t>
            </a:r>
            <a:r>
              <a:rPr lang="en-US" altLang="zh-CN" sz="2400" b="1" i="1">
                <a:solidFill>
                  <a:srgbClr val="CC0000"/>
                </a:solidFill>
                <a:latin typeface="Times New Roman" panose="02020603050405020304" pitchFamily="18" charset="0"/>
              </a:rPr>
              <a:t>E = 0</a:t>
            </a:r>
            <a:r>
              <a:rPr lang="zh-CN" altLang="en-US" sz="2400" b="1" i="1" dirty="0">
                <a:solidFill>
                  <a:srgbClr val="CC0000"/>
                </a:solidFill>
                <a:latin typeface="Times New Roman" panose="02020603050405020304" pitchFamily="18" charset="0"/>
              </a:rPr>
              <a:t>，</a:t>
            </a:r>
            <a:r>
              <a:rPr lang="zh-CN" altLang="en-US" sz="2400" b="1" dirty="0">
                <a:latin typeface="Times New Roman" panose="02020603050405020304" pitchFamily="18" charset="0"/>
              </a:rPr>
              <a:t>即将</a:t>
            </a:r>
            <a:r>
              <a:rPr lang="en-US" altLang="zh-CN" sz="2400" b="1" i="1">
                <a:solidFill>
                  <a:srgbClr val="CC0000"/>
                </a:solidFill>
                <a:latin typeface="Times New Roman" panose="02020603050405020304" pitchFamily="18" charset="0"/>
              </a:rPr>
              <a:t>E </a:t>
            </a:r>
            <a:r>
              <a:rPr lang="zh-CN" altLang="en-US" sz="2400" b="1" dirty="0">
                <a:solidFill>
                  <a:srgbClr val="CC0000"/>
                </a:solidFill>
                <a:latin typeface="Times New Roman" panose="02020603050405020304" pitchFamily="18" charset="0"/>
              </a:rPr>
              <a:t>短路； </a:t>
            </a:r>
            <a:r>
              <a:rPr lang="en-US" altLang="zh-CN" sz="2400" b="1" i="1">
                <a:solidFill>
                  <a:srgbClr val="CC0000"/>
                </a:solidFill>
                <a:latin typeface="Times New Roman" panose="02020603050405020304" pitchFamily="18" charset="0"/>
              </a:rPr>
              <a:t>Is= 0</a:t>
            </a:r>
            <a:r>
              <a:rPr lang="zh-CN" altLang="en-US" sz="2400" b="1" dirty="0">
                <a:solidFill>
                  <a:srgbClr val="CC0000"/>
                </a:solidFill>
                <a:latin typeface="Times New Roman" panose="02020603050405020304" pitchFamily="18" charset="0"/>
              </a:rPr>
              <a:t>，</a:t>
            </a:r>
            <a:r>
              <a:rPr lang="zh-CN" altLang="en-US" sz="2400" b="1" dirty="0">
                <a:latin typeface="Times New Roman" panose="02020603050405020304" pitchFamily="18" charset="0"/>
              </a:rPr>
              <a:t>即将 </a:t>
            </a:r>
            <a:r>
              <a:rPr lang="en-US" altLang="zh-CN" sz="2400" b="1" i="1">
                <a:solidFill>
                  <a:srgbClr val="CC0000"/>
                </a:solidFill>
                <a:latin typeface="Times New Roman" panose="02020603050405020304" pitchFamily="18" charset="0"/>
              </a:rPr>
              <a:t>I</a:t>
            </a:r>
            <a:r>
              <a:rPr lang="en-US" altLang="zh-CN" sz="2400" b="1" baseline="-25000">
                <a:solidFill>
                  <a:srgbClr val="CC0000"/>
                </a:solidFill>
                <a:latin typeface="Times New Roman" panose="02020603050405020304" pitchFamily="18" charset="0"/>
              </a:rPr>
              <a:t>s</a:t>
            </a:r>
            <a:r>
              <a:rPr lang="en-US" altLang="zh-CN" sz="2400" b="1">
                <a:solidFill>
                  <a:srgbClr val="CC0000"/>
                </a:solidFill>
                <a:latin typeface="Times New Roman" panose="02020603050405020304" pitchFamily="18" charset="0"/>
              </a:rPr>
              <a:t> </a:t>
            </a:r>
            <a:r>
              <a:rPr lang="zh-CN" altLang="en-US" sz="2400" b="1" dirty="0">
                <a:solidFill>
                  <a:srgbClr val="CC0000"/>
                </a:solidFill>
                <a:latin typeface="Times New Roman" panose="02020603050405020304" pitchFamily="18" charset="0"/>
              </a:rPr>
              <a:t>开路</a:t>
            </a:r>
            <a:r>
              <a:rPr lang="zh-CN" altLang="en-US" sz="2400" b="1" dirty="0">
                <a:solidFill>
                  <a:srgbClr val="000099"/>
                </a:solidFill>
                <a:latin typeface="Times New Roman" panose="02020603050405020304" pitchFamily="18" charset="0"/>
              </a:rPr>
              <a:t> </a:t>
            </a:r>
            <a:r>
              <a:rPr lang="zh-CN" altLang="en-US" sz="2400" b="1" dirty="0">
                <a:latin typeface="Times New Roman" panose="02020603050405020304" pitchFamily="18" charset="0"/>
              </a:rPr>
              <a:t>。</a:t>
            </a:r>
          </a:p>
        </p:txBody>
      </p:sp>
      <p:sp>
        <p:nvSpPr>
          <p:cNvPr id="43012" name="Text Box 4"/>
          <p:cNvSpPr txBox="1"/>
          <p:nvPr/>
        </p:nvSpPr>
        <p:spPr>
          <a:xfrm>
            <a:off x="1674813" y="1607820"/>
            <a:ext cx="6626225" cy="9772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nSpc>
                <a:spcPct val="120000"/>
              </a:lnSpc>
              <a:spcBef>
                <a:spcPct val="0"/>
              </a:spcBef>
              <a:buNone/>
            </a:pPr>
            <a:r>
              <a:rPr lang="en-US" altLang="zh-CN" sz="2400" b="1">
                <a:latin typeface="Times New Roman" panose="02020603050405020304" pitchFamily="18" charset="0"/>
              </a:rPr>
              <a:t>b. </a:t>
            </a:r>
            <a:r>
              <a:rPr lang="zh-CN" altLang="en-US" sz="2400" b="1" dirty="0">
                <a:latin typeface="Times New Roman" panose="02020603050405020304" pitchFamily="18" charset="0"/>
              </a:rPr>
              <a:t>线性电路的电流或电压均可用叠加原理计算，</a:t>
            </a:r>
          </a:p>
          <a:p>
            <a:pPr marL="0" lvl="0" indent="0">
              <a:lnSpc>
                <a:spcPct val="120000"/>
              </a:lnSpc>
              <a:spcBef>
                <a:spcPct val="0"/>
              </a:spcBef>
              <a:buNone/>
            </a:pPr>
            <a:r>
              <a:rPr lang="zh-CN" altLang="en-US" sz="2400" b="1" dirty="0">
                <a:latin typeface="Times New Roman" panose="02020603050405020304" pitchFamily="18" charset="0"/>
              </a:rPr>
              <a:t>       但</a:t>
            </a:r>
            <a:r>
              <a:rPr lang="zh-CN" altLang="en-US" sz="2400" b="1" dirty="0">
                <a:solidFill>
                  <a:srgbClr val="CC0000"/>
                </a:solidFill>
                <a:latin typeface="Times New Roman" panose="02020603050405020304" pitchFamily="18" charset="0"/>
              </a:rPr>
              <a:t>功率</a:t>
            </a:r>
            <a:r>
              <a:rPr lang="en-US" altLang="zh-CN" sz="2400" b="1" i="1">
                <a:solidFill>
                  <a:srgbClr val="CC0000"/>
                </a:solidFill>
                <a:latin typeface="Times New Roman" panose="02020603050405020304" pitchFamily="18" charset="0"/>
              </a:rPr>
              <a:t>P</a:t>
            </a:r>
            <a:r>
              <a:rPr lang="zh-CN" altLang="en-US" sz="2400" b="1" dirty="0">
                <a:solidFill>
                  <a:srgbClr val="CC0000"/>
                </a:solidFill>
                <a:latin typeface="Times New Roman" panose="02020603050405020304" pitchFamily="18" charset="0"/>
              </a:rPr>
              <a:t>不能用叠加原理计算</a:t>
            </a:r>
            <a:r>
              <a:rPr lang="zh-CN" altLang="en-US" sz="2400" b="1" dirty="0">
                <a:latin typeface="Times New Roman" panose="02020603050405020304" pitchFamily="18" charset="0"/>
              </a:rPr>
              <a:t>。例：</a:t>
            </a:r>
          </a:p>
        </p:txBody>
      </p:sp>
      <p:sp>
        <p:nvSpPr>
          <p:cNvPr id="43013" name="AutoShape 5" descr="40%"/>
          <p:cNvSpPr/>
          <p:nvPr/>
        </p:nvSpPr>
        <p:spPr>
          <a:xfrm>
            <a:off x="1776095" y="260350"/>
            <a:ext cx="2045335" cy="820420"/>
          </a:xfrm>
          <a:prstGeom prst="cloudCallout">
            <a:avLst>
              <a:gd name="adj1" fmla="val 2356"/>
              <a:gd name="adj2" fmla="val 31944"/>
            </a:avLst>
          </a:prstGeom>
          <a:blipFill rotWithShape="0">
            <a:blip r:embed="rId2"/>
          </a:blipFill>
          <a:ln w="9525" cap="flat" cmpd="sng">
            <a:solidFill>
              <a:srgbClr val="FF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a:solidFill>
                  <a:schemeClr val="bg2"/>
                </a:solidFill>
                <a:latin typeface="Times New Roman" panose="02020603050405020304" pitchFamily="18" charset="0"/>
              </a:rPr>
              <a:t>    </a:t>
            </a:r>
            <a:r>
              <a:rPr lang="zh-CN" altLang="en-US" sz="2400" b="1" dirty="0">
                <a:solidFill>
                  <a:schemeClr val="tx2"/>
                </a:solidFill>
                <a:latin typeface="微软雅黑" panose="020B0503020204020204" charset="-122"/>
                <a:ea typeface="微软雅黑" panose="020B0503020204020204" charset="-122"/>
              </a:rPr>
              <a:t>注意事项：</a:t>
            </a:r>
          </a:p>
        </p:txBody>
      </p:sp>
      <p:graphicFrame>
        <p:nvGraphicFramePr>
          <p:cNvPr id="43017" name="Object 9"/>
          <p:cNvGraphicFramePr>
            <a:graphicFrameLocks noChangeAspect="1"/>
          </p:cNvGraphicFramePr>
          <p:nvPr/>
        </p:nvGraphicFramePr>
        <p:xfrm>
          <a:off x="2207895" y="2584450"/>
          <a:ext cx="5756275" cy="588010"/>
        </p:xfrm>
        <a:graphic>
          <a:graphicData uri="http://schemas.openxmlformats.org/presentationml/2006/ole">
            <mc:AlternateContent xmlns:mc="http://schemas.openxmlformats.org/markup-compatibility/2006">
              <mc:Choice xmlns:v="urn:schemas-microsoft-com:vml" Requires="v">
                <p:oleObj r:id="rId3" imgW="2362200" imgH="241300" progId="Equation.3">
                  <p:embed/>
                </p:oleObj>
              </mc:Choice>
              <mc:Fallback>
                <p:oleObj r:id="rId3" imgW="2362200" imgH="241300" progId="Equation.3">
                  <p:embed/>
                  <p:pic>
                    <p:nvPicPr>
                      <p:cNvPr id="0" name="图片 3106"/>
                      <p:cNvPicPr/>
                      <p:nvPr/>
                    </p:nvPicPr>
                    <p:blipFill>
                      <a:blip r:embed="rId4"/>
                      <a:stretch>
                        <a:fillRect/>
                      </a:stretch>
                    </p:blipFill>
                    <p:spPr>
                      <a:xfrm>
                        <a:off x="2207895" y="2584450"/>
                        <a:ext cx="5756275" cy="588010"/>
                      </a:xfrm>
                      <a:prstGeom prst="rect">
                        <a:avLst/>
                      </a:prstGeom>
                      <a:noFill/>
                      <a:ln w="38100">
                        <a:noFill/>
                        <a:miter/>
                      </a:ln>
                    </p:spPr>
                  </p:pic>
                </p:oleObj>
              </mc:Fallback>
            </mc:AlternateContent>
          </a:graphicData>
        </a:graphic>
      </p:graphicFrame>
      <p:sp>
        <p:nvSpPr>
          <p:cNvPr id="43018" name="Text Box 10"/>
          <p:cNvSpPr txBox="1"/>
          <p:nvPr/>
        </p:nvSpPr>
        <p:spPr>
          <a:xfrm>
            <a:off x="1703705" y="5373370"/>
            <a:ext cx="8940165" cy="82994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b="1">
                <a:latin typeface="Times New Roman" panose="02020603050405020304" pitchFamily="18" charset="0"/>
              </a:rPr>
              <a:t>e. </a:t>
            </a:r>
            <a:r>
              <a:rPr lang="zh-CN" altLang="en-US" sz="2400" b="1" dirty="0">
                <a:latin typeface="Times New Roman" panose="02020603050405020304" pitchFamily="18" charset="0"/>
              </a:rPr>
              <a:t>应用叠加原理时可把电源分组求解 ，即每个分电路中的电源个</a:t>
            </a:r>
            <a:r>
              <a:rPr lang="en-US" altLang="zh-CN" sz="2400" b="1" dirty="0">
                <a:latin typeface="Times New Roman" panose="02020603050405020304" pitchFamily="18" charset="0"/>
              </a:rPr>
              <a:t>     </a:t>
            </a:r>
          </a:p>
          <a:p>
            <a:pPr marL="0" lvl="0" indent="0">
              <a:spcBef>
                <a:spcPct val="0"/>
              </a:spcBef>
              <a:buNone/>
            </a:pPr>
            <a:r>
              <a:rPr lang="en-US" altLang="zh-CN" sz="2400" b="1" dirty="0">
                <a:latin typeface="Times New Roman" panose="02020603050405020304" pitchFamily="18" charset="0"/>
              </a:rPr>
              <a:t>    </a:t>
            </a:r>
            <a:r>
              <a:rPr lang="zh-CN" altLang="en-US" sz="2400" b="1" dirty="0">
                <a:latin typeface="Times New Roman" panose="02020603050405020304" pitchFamily="18" charset="0"/>
              </a:rPr>
              <a:t>数可以多于一个。</a:t>
            </a:r>
          </a:p>
        </p:txBody>
      </p:sp>
      <p:sp>
        <p:nvSpPr>
          <p:cNvPr id="43019" name="Text Box 11"/>
          <p:cNvSpPr txBox="1"/>
          <p:nvPr/>
        </p:nvSpPr>
        <p:spPr>
          <a:xfrm>
            <a:off x="1663700" y="4095433"/>
            <a:ext cx="8310563"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b="1">
                <a:latin typeface="Times New Roman" panose="02020603050405020304" pitchFamily="18" charset="0"/>
              </a:rPr>
              <a:t>d. </a:t>
            </a:r>
            <a:r>
              <a:rPr lang="zh-CN" altLang="en-US" sz="2400" b="1" dirty="0">
                <a:latin typeface="Times New Roman" panose="02020603050405020304" pitchFamily="18" charset="0"/>
              </a:rPr>
              <a:t>解题时要标明各支路电流、电压的参考方向。</a:t>
            </a:r>
          </a:p>
          <a:p>
            <a:pPr marL="0" lvl="0" indent="0">
              <a:spcBef>
                <a:spcPct val="0"/>
              </a:spcBef>
              <a:buNone/>
            </a:pPr>
            <a:r>
              <a:rPr lang="zh-CN" altLang="en-US" sz="2400" b="1" dirty="0">
                <a:latin typeface="Times New Roman" panose="02020603050405020304" pitchFamily="18" charset="0"/>
              </a:rPr>
              <a:t>      </a:t>
            </a:r>
            <a:r>
              <a:rPr lang="zh-CN" altLang="en-US" sz="2400" b="1" dirty="0">
                <a:solidFill>
                  <a:srgbClr val="CC0000"/>
                </a:solidFill>
                <a:latin typeface="Times New Roman" panose="02020603050405020304" pitchFamily="18" charset="0"/>
              </a:rPr>
              <a:t>若分电流、分电压与原电路中电流、电压的参考方</a:t>
            </a:r>
          </a:p>
          <a:p>
            <a:pPr marL="0" lvl="0" indent="0">
              <a:spcBef>
                <a:spcPct val="0"/>
              </a:spcBef>
              <a:buNone/>
            </a:pPr>
            <a:r>
              <a:rPr lang="zh-CN" altLang="en-US" sz="2400" b="1" dirty="0">
                <a:solidFill>
                  <a:srgbClr val="CC0000"/>
                </a:solidFill>
                <a:latin typeface="Times New Roman" panose="02020603050405020304" pitchFamily="18" charset="0"/>
              </a:rPr>
              <a:t>      向相反时，叠加时相应项前要带负号。</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3013"/>
                                        </p:tgtEl>
                                        <p:attrNameLst>
                                          <p:attrName>style.visibility</p:attrName>
                                        </p:attrNameLst>
                                      </p:cBhvr>
                                      <p:to>
                                        <p:strVal val="visible"/>
                                      </p:to>
                                    </p:set>
                                    <p:animEffect transition="in" filter="wipe(up)">
                                      <p:cBhvr>
                                        <p:cTn id="7" dur="500"/>
                                        <p:tgtEl>
                                          <p:spTgt spid="430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3010"/>
                                        </p:tgtEl>
                                        <p:attrNameLst>
                                          <p:attrName>style.visibility</p:attrName>
                                        </p:attrNameLst>
                                      </p:cBhvr>
                                      <p:to>
                                        <p:strVal val="visible"/>
                                      </p:to>
                                    </p:set>
                                    <p:animEffect transition="in" filter="wipe(left)">
                                      <p:cBhvr>
                                        <p:cTn id="11" dur="500"/>
                                        <p:tgtEl>
                                          <p:spTgt spid="430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3012"/>
                                        </p:tgtEl>
                                        <p:attrNameLst>
                                          <p:attrName>style.visibility</p:attrName>
                                        </p:attrNameLst>
                                      </p:cBhvr>
                                      <p:to>
                                        <p:strVal val="visible"/>
                                      </p:to>
                                    </p:set>
                                    <p:animEffect transition="in" filter="wipe(left)">
                                      <p:cBhvr>
                                        <p:cTn id="16" dur="500"/>
                                        <p:tgtEl>
                                          <p:spTgt spid="430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3017"/>
                                        </p:tgtEl>
                                        <p:attrNameLst>
                                          <p:attrName>style.visibility</p:attrName>
                                        </p:attrNameLst>
                                      </p:cBhvr>
                                      <p:to>
                                        <p:strVal val="visible"/>
                                      </p:to>
                                    </p:set>
                                    <p:animEffect transition="in" filter="wipe(left)">
                                      <p:cBhvr>
                                        <p:cTn id="21" dur="500"/>
                                        <p:tgtEl>
                                          <p:spTgt spid="430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3011"/>
                                        </p:tgtEl>
                                        <p:attrNameLst>
                                          <p:attrName>style.visibility</p:attrName>
                                        </p:attrNameLst>
                                      </p:cBhvr>
                                      <p:to>
                                        <p:strVal val="visible"/>
                                      </p:to>
                                    </p:set>
                                    <p:animEffect transition="in" filter="wipe(left)">
                                      <p:cBhvr>
                                        <p:cTn id="26" dur="500"/>
                                        <p:tgtEl>
                                          <p:spTgt spid="430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3019"/>
                                        </p:tgtEl>
                                        <p:attrNameLst>
                                          <p:attrName>style.visibility</p:attrName>
                                        </p:attrNameLst>
                                      </p:cBhvr>
                                      <p:to>
                                        <p:strVal val="visible"/>
                                      </p:to>
                                    </p:set>
                                    <p:animEffect transition="in" filter="wipe(left)">
                                      <p:cBhvr>
                                        <p:cTn id="31" dur="500"/>
                                        <p:tgtEl>
                                          <p:spTgt spid="430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3018"/>
                                        </p:tgtEl>
                                        <p:attrNameLst>
                                          <p:attrName>style.visibility</p:attrName>
                                        </p:attrNameLst>
                                      </p:cBhvr>
                                      <p:to>
                                        <p:strVal val="visible"/>
                                      </p:to>
                                    </p:set>
                                    <p:animEffect transition="in" filter="wipe(left)">
                                      <p:cBhvr>
                                        <p:cTn id="36" dur="500"/>
                                        <p:tgtEl>
                                          <p:spTgt spid="43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p:bldP spid="43011" grpId="0"/>
      <p:bldP spid="43012" grpId="0"/>
      <p:bldP spid="43013" grpId="0" bldLvl="0" animBg="1"/>
      <p:bldP spid="43018" grpId="0"/>
      <p:bldP spid="430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title"/>
          </p:nvPr>
        </p:nvSpPr>
        <p:spPr>
          <a:xfrm>
            <a:off x="2425700" y="1418590"/>
            <a:ext cx="1079500" cy="433388"/>
          </a:xfrm>
        </p:spPr>
        <p:txBody>
          <a:bodyPr vert="horz" wrap="square" lIns="91440" tIns="45720" rIns="91440" bIns="45720" anchor="ctr" anchorCtr="0">
            <a:normAutofit/>
          </a:bodyPr>
          <a:lstStyle/>
          <a:p>
            <a:pPr algn="l" eaLnBrk="1" hangingPunct="1"/>
            <a:r>
              <a:rPr lang="en-US" altLang="zh-CN" sz="2400" b="1">
                <a:solidFill>
                  <a:srgbClr val="FF0066"/>
                </a:solidFill>
                <a:latin typeface="宋体" panose="02010600030101010101" pitchFamily="2" charset="-122"/>
              </a:rPr>
              <a:t>[</a:t>
            </a:r>
            <a:r>
              <a:rPr lang="zh-CN" altLang="en-US" sz="2400" b="1" dirty="0">
                <a:solidFill>
                  <a:srgbClr val="FF0066"/>
                </a:solidFill>
              </a:rPr>
              <a:t>例 </a:t>
            </a:r>
            <a:r>
              <a:rPr lang="en-US" altLang="zh-CN" sz="2400" b="1">
                <a:solidFill>
                  <a:srgbClr val="FF0066"/>
                </a:solidFill>
                <a:latin typeface="Times New Roman" panose="02020603050405020304" pitchFamily="18" charset="0"/>
              </a:rPr>
              <a:t>1</a:t>
            </a:r>
            <a:r>
              <a:rPr lang="en-US" altLang="zh-CN" sz="2400" b="1">
                <a:solidFill>
                  <a:srgbClr val="FF0066"/>
                </a:solidFill>
                <a:latin typeface="宋体" panose="02010600030101010101" pitchFamily="2" charset="-122"/>
              </a:rPr>
              <a:t>]</a:t>
            </a:r>
            <a:endParaRPr lang="en-US" altLang="zh-CN" sz="2400" b="1">
              <a:solidFill>
                <a:srgbClr val="6600FF"/>
              </a:solidFill>
              <a:latin typeface="Times New Roman" panose="02020603050405020304" pitchFamily="18" charset="0"/>
              <a:sym typeface="宋体" panose="02010600030101010101" pitchFamily="2" charset="-122"/>
            </a:endParaRPr>
          </a:p>
        </p:txBody>
      </p:sp>
      <p:grpSp>
        <p:nvGrpSpPr>
          <p:cNvPr id="44035" name="Group 36"/>
          <p:cNvGrpSpPr/>
          <p:nvPr/>
        </p:nvGrpSpPr>
        <p:grpSpPr>
          <a:xfrm>
            <a:off x="3730625" y="3012440"/>
            <a:ext cx="4899025" cy="2882900"/>
            <a:chOff x="228" y="0"/>
            <a:chExt cx="3086" cy="1816"/>
          </a:xfrm>
        </p:grpSpPr>
        <p:sp>
          <p:nvSpPr>
            <p:cNvPr id="44037" name="Line 9"/>
            <p:cNvSpPr/>
            <p:nvPr/>
          </p:nvSpPr>
          <p:spPr>
            <a:xfrm>
              <a:off x="508" y="415"/>
              <a:ext cx="1" cy="1165"/>
            </a:xfrm>
            <a:prstGeom prst="line">
              <a:avLst/>
            </a:prstGeom>
            <a:ln w="38100" cap="flat" cmpd="sng">
              <a:solidFill>
                <a:schemeClr val="tx1"/>
              </a:solidFill>
              <a:prstDash val="solid"/>
              <a:headEnd type="none" w="med" len="med"/>
              <a:tailEnd type="none" w="med" len="med"/>
            </a:ln>
          </p:spPr>
        </p:sp>
        <p:sp>
          <p:nvSpPr>
            <p:cNvPr id="44038" name="Oval 10"/>
            <p:cNvSpPr/>
            <p:nvPr/>
          </p:nvSpPr>
          <p:spPr>
            <a:xfrm>
              <a:off x="273" y="862"/>
              <a:ext cx="453" cy="408"/>
            </a:xfrm>
            <a:prstGeom prst="ellipse">
              <a:avLst/>
            </a:prstGeom>
            <a:no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44039" name="Line 11"/>
            <p:cNvSpPr/>
            <p:nvPr/>
          </p:nvSpPr>
          <p:spPr>
            <a:xfrm>
              <a:off x="1600" y="415"/>
              <a:ext cx="0" cy="1165"/>
            </a:xfrm>
            <a:prstGeom prst="line">
              <a:avLst/>
            </a:prstGeom>
            <a:ln w="38100" cap="flat" cmpd="sng">
              <a:solidFill>
                <a:schemeClr val="tx1"/>
              </a:solidFill>
              <a:prstDash val="solid"/>
              <a:headEnd type="none" w="med" len="med"/>
              <a:tailEnd type="none" w="med" len="med"/>
            </a:ln>
          </p:spPr>
        </p:sp>
        <p:sp>
          <p:nvSpPr>
            <p:cNvPr id="44040" name="Line 13"/>
            <p:cNvSpPr/>
            <p:nvPr/>
          </p:nvSpPr>
          <p:spPr>
            <a:xfrm>
              <a:off x="2672" y="415"/>
              <a:ext cx="1" cy="1165"/>
            </a:xfrm>
            <a:prstGeom prst="line">
              <a:avLst/>
            </a:prstGeom>
            <a:ln w="38100" cap="flat" cmpd="sng">
              <a:solidFill>
                <a:schemeClr val="tx1"/>
              </a:solidFill>
              <a:prstDash val="solid"/>
              <a:headEnd type="none" w="med" len="med"/>
              <a:tailEnd type="none" w="med" len="med"/>
            </a:ln>
          </p:spPr>
        </p:sp>
        <p:sp>
          <p:nvSpPr>
            <p:cNvPr id="44041" name="Oval 14"/>
            <p:cNvSpPr/>
            <p:nvPr/>
          </p:nvSpPr>
          <p:spPr>
            <a:xfrm>
              <a:off x="2450" y="816"/>
              <a:ext cx="454" cy="409"/>
            </a:xfrm>
            <a:prstGeom prst="ellipse">
              <a:avLst/>
            </a:prstGeom>
            <a:no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44042" name="Line 15"/>
            <p:cNvSpPr/>
            <p:nvPr/>
          </p:nvSpPr>
          <p:spPr>
            <a:xfrm>
              <a:off x="509" y="1580"/>
              <a:ext cx="2163" cy="0"/>
            </a:xfrm>
            <a:prstGeom prst="line">
              <a:avLst/>
            </a:prstGeom>
            <a:ln w="38100" cap="flat" cmpd="sng">
              <a:solidFill>
                <a:schemeClr val="tx1"/>
              </a:solidFill>
              <a:prstDash val="solid"/>
              <a:headEnd type="none" w="med" len="med"/>
              <a:tailEnd type="none" w="med" len="med"/>
            </a:ln>
          </p:spPr>
        </p:sp>
        <p:sp>
          <p:nvSpPr>
            <p:cNvPr id="44043" name="Line 16"/>
            <p:cNvSpPr/>
            <p:nvPr/>
          </p:nvSpPr>
          <p:spPr>
            <a:xfrm>
              <a:off x="500" y="415"/>
              <a:ext cx="2172" cy="0"/>
            </a:xfrm>
            <a:prstGeom prst="line">
              <a:avLst/>
            </a:prstGeom>
            <a:ln w="38100" cap="flat" cmpd="sng">
              <a:solidFill>
                <a:schemeClr val="tx1"/>
              </a:solidFill>
              <a:prstDash val="solid"/>
              <a:headEnd type="none" w="med" len="med"/>
              <a:tailEnd type="none" w="med" len="med"/>
            </a:ln>
          </p:spPr>
        </p:sp>
        <p:sp useBgFill="1">
          <p:nvSpPr>
            <p:cNvPr id="44044" name="Rectangle 17"/>
            <p:cNvSpPr/>
            <p:nvPr/>
          </p:nvSpPr>
          <p:spPr>
            <a:xfrm>
              <a:off x="738" y="370"/>
              <a:ext cx="517" cy="90"/>
            </a:xfrm>
            <a:prstGeom prst="rect">
              <a:avLst/>
            </a:prstGeom>
            <a:ln w="381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useBgFill="1">
          <p:nvSpPr>
            <p:cNvPr id="44045" name="Rectangle 18"/>
            <p:cNvSpPr/>
            <p:nvPr/>
          </p:nvSpPr>
          <p:spPr>
            <a:xfrm>
              <a:off x="1887" y="370"/>
              <a:ext cx="517" cy="90"/>
            </a:xfrm>
            <a:prstGeom prst="rect">
              <a:avLst/>
            </a:prstGeom>
            <a:ln w="381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44046" name="Rectangle 19"/>
            <p:cNvSpPr/>
            <p:nvPr/>
          </p:nvSpPr>
          <p:spPr>
            <a:xfrm rot="5400000">
              <a:off x="1392" y="957"/>
              <a:ext cx="404" cy="115"/>
            </a:xfrm>
            <a:prstGeom prst="rect">
              <a:avLst/>
            </a:prstGeom>
            <a:solidFill>
              <a:schemeClr val="accent1"/>
            </a:solidFill>
            <a:ln w="381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44047" name="Text Box 20"/>
            <p:cNvSpPr txBox="1"/>
            <p:nvPr/>
          </p:nvSpPr>
          <p:spPr>
            <a:xfrm>
              <a:off x="741" y="0"/>
              <a:ext cx="51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solidFill>
                    <a:srgbClr val="6600FF"/>
                  </a:solidFill>
                  <a:latin typeface="Times New Roman" panose="02020603050405020304" pitchFamily="18" charset="0"/>
                </a:rPr>
                <a:t>I</a:t>
              </a:r>
              <a:r>
                <a:rPr lang="en-US" altLang="zh-CN" sz="2400" b="1" baseline="-25000">
                  <a:solidFill>
                    <a:srgbClr val="6600FF"/>
                  </a:solidFill>
                  <a:latin typeface="Times New Roman" panose="02020603050405020304" pitchFamily="18" charset="0"/>
                </a:rPr>
                <a:t>1</a:t>
              </a:r>
            </a:p>
          </p:txBody>
        </p:sp>
        <p:sp>
          <p:nvSpPr>
            <p:cNvPr id="44048" name="Text Box 21"/>
            <p:cNvSpPr txBox="1"/>
            <p:nvPr/>
          </p:nvSpPr>
          <p:spPr>
            <a:xfrm>
              <a:off x="1921" y="0"/>
              <a:ext cx="51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solidFill>
                    <a:srgbClr val="6600FF"/>
                  </a:solidFill>
                  <a:latin typeface="Times New Roman" panose="02020603050405020304" pitchFamily="18" charset="0"/>
                </a:rPr>
                <a:t>I</a:t>
              </a:r>
              <a:r>
                <a:rPr lang="en-US" altLang="zh-CN" sz="2400" b="1" baseline="-25000">
                  <a:solidFill>
                    <a:srgbClr val="6600FF"/>
                  </a:solidFill>
                  <a:latin typeface="Times New Roman" panose="02020603050405020304" pitchFamily="18" charset="0"/>
                </a:rPr>
                <a:t>2</a:t>
              </a:r>
              <a:endParaRPr lang="en-US" altLang="zh-CN" sz="2400" b="1">
                <a:solidFill>
                  <a:srgbClr val="6600FF"/>
                </a:solidFill>
                <a:latin typeface="Times New Roman" panose="02020603050405020304" pitchFamily="18" charset="0"/>
              </a:endParaRPr>
            </a:p>
          </p:txBody>
        </p:sp>
        <p:sp>
          <p:nvSpPr>
            <p:cNvPr id="44049" name="Text Box 22"/>
            <p:cNvSpPr txBox="1"/>
            <p:nvPr/>
          </p:nvSpPr>
          <p:spPr>
            <a:xfrm>
              <a:off x="741" y="422"/>
              <a:ext cx="51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solidFill>
                    <a:srgbClr val="FF0066"/>
                  </a:solidFill>
                  <a:latin typeface="Times New Roman" panose="02020603050405020304" pitchFamily="18" charset="0"/>
                </a:rPr>
                <a:t>R</a:t>
              </a:r>
              <a:r>
                <a:rPr lang="en-US" altLang="zh-CN" sz="2400" b="1" baseline="-25000">
                  <a:solidFill>
                    <a:srgbClr val="FF0066"/>
                  </a:solidFill>
                  <a:latin typeface="Times New Roman" panose="02020603050405020304" pitchFamily="18" charset="0"/>
                </a:rPr>
                <a:t>1</a:t>
              </a:r>
              <a:endParaRPr lang="en-US" altLang="zh-CN" sz="2400" b="1">
                <a:solidFill>
                  <a:srgbClr val="FF0066"/>
                </a:solidFill>
                <a:latin typeface="Times New Roman" panose="02020603050405020304" pitchFamily="18" charset="0"/>
              </a:endParaRPr>
            </a:p>
          </p:txBody>
        </p:sp>
        <p:sp>
          <p:nvSpPr>
            <p:cNvPr id="44050" name="Text Box 23"/>
            <p:cNvSpPr txBox="1"/>
            <p:nvPr/>
          </p:nvSpPr>
          <p:spPr>
            <a:xfrm>
              <a:off x="1921" y="422"/>
              <a:ext cx="51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solidFill>
                    <a:srgbClr val="FF0066"/>
                  </a:solidFill>
                  <a:latin typeface="Times New Roman" panose="02020603050405020304" pitchFamily="18" charset="0"/>
                </a:rPr>
                <a:t>R</a:t>
              </a:r>
              <a:r>
                <a:rPr lang="en-US" altLang="zh-CN" sz="2400" b="1" baseline="-25000">
                  <a:solidFill>
                    <a:srgbClr val="FF0066"/>
                  </a:solidFill>
                  <a:latin typeface="Times New Roman" panose="02020603050405020304" pitchFamily="18" charset="0"/>
                </a:rPr>
                <a:t>2</a:t>
              </a:r>
              <a:endParaRPr lang="en-US" altLang="zh-CN" sz="2400" b="1">
                <a:solidFill>
                  <a:srgbClr val="FF0066"/>
                </a:solidFill>
                <a:latin typeface="Times New Roman" panose="02020603050405020304" pitchFamily="18" charset="0"/>
              </a:endParaRPr>
            </a:p>
          </p:txBody>
        </p:sp>
        <p:sp>
          <p:nvSpPr>
            <p:cNvPr id="44051" name="Text Box 24"/>
            <p:cNvSpPr txBox="1"/>
            <p:nvPr/>
          </p:nvSpPr>
          <p:spPr>
            <a:xfrm>
              <a:off x="1238" y="790"/>
              <a:ext cx="51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solidFill>
                    <a:srgbClr val="6600FF"/>
                  </a:solidFill>
                  <a:latin typeface="Times New Roman" panose="02020603050405020304" pitchFamily="18" charset="0"/>
                </a:rPr>
                <a:t>I</a:t>
              </a:r>
              <a:r>
                <a:rPr lang="en-US" altLang="zh-CN" sz="2400" b="1" baseline="-25000">
                  <a:solidFill>
                    <a:srgbClr val="6600FF"/>
                  </a:solidFill>
                  <a:latin typeface="Times New Roman" panose="02020603050405020304" pitchFamily="18" charset="0"/>
                </a:rPr>
                <a:t>3</a:t>
              </a:r>
              <a:endParaRPr lang="en-US" altLang="zh-CN" sz="2400" b="1">
                <a:solidFill>
                  <a:srgbClr val="6600FF"/>
                </a:solidFill>
                <a:latin typeface="Times New Roman" panose="02020603050405020304" pitchFamily="18" charset="0"/>
              </a:endParaRPr>
            </a:p>
          </p:txBody>
        </p:sp>
        <p:sp>
          <p:nvSpPr>
            <p:cNvPr id="44052" name="Text Box 25"/>
            <p:cNvSpPr txBox="1"/>
            <p:nvPr/>
          </p:nvSpPr>
          <p:spPr>
            <a:xfrm>
              <a:off x="1610" y="843"/>
              <a:ext cx="51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solidFill>
                    <a:srgbClr val="FF0066"/>
                  </a:solidFill>
                  <a:latin typeface="Times New Roman" panose="02020603050405020304" pitchFamily="18" charset="0"/>
                </a:rPr>
                <a:t>R</a:t>
              </a:r>
              <a:r>
                <a:rPr lang="en-US" altLang="zh-CN" sz="2400" b="1" baseline="-25000">
                  <a:solidFill>
                    <a:srgbClr val="FF0066"/>
                  </a:solidFill>
                  <a:latin typeface="Times New Roman" panose="02020603050405020304" pitchFamily="18" charset="0"/>
                </a:rPr>
                <a:t>3</a:t>
              </a:r>
              <a:endParaRPr lang="en-US" altLang="zh-CN" sz="2400" b="1">
                <a:solidFill>
                  <a:srgbClr val="FF0066"/>
                </a:solidFill>
                <a:latin typeface="Times New Roman" panose="02020603050405020304" pitchFamily="18" charset="0"/>
              </a:endParaRPr>
            </a:p>
          </p:txBody>
        </p:sp>
        <p:sp>
          <p:nvSpPr>
            <p:cNvPr id="44053" name="Text Box 26"/>
            <p:cNvSpPr txBox="1"/>
            <p:nvPr/>
          </p:nvSpPr>
          <p:spPr>
            <a:xfrm>
              <a:off x="228" y="632"/>
              <a:ext cx="348" cy="157"/>
            </a:xfrm>
            <a:prstGeom prst="rect">
              <a:avLst/>
            </a:prstGeom>
            <a:noFill/>
            <a:ln w="9525">
              <a:noFill/>
            </a:ln>
          </p:spPr>
          <p:txBody>
            <a:bodyPr vert="eaVert">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solidFill>
                    <a:srgbClr val="FF0066"/>
                  </a:solidFill>
                  <a:latin typeface="Times New Roman" panose="02020603050405020304" pitchFamily="18" charset="0"/>
                </a:rPr>
                <a:t>+ </a:t>
              </a:r>
              <a:r>
                <a:rPr lang="en-US" altLang="zh-CN" sz="2400" b="1">
                  <a:latin typeface="Times New Roman" panose="02020603050405020304" pitchFamily="18" charset="0"/>
                </a:rPr>
                <a:t>                </a:t>
              </a:r>
              <a:endParaRPr lang="en-US" altLang="zh-CN" sz="2400" b="1">
                <a:latin typeface="Times New Roman" panose="02020603050405020304" pitchFamily="18" charset="0"/>
                <a:sym typeface="宋体" panose="02010600030101010101" pitchFamily="2" charset="-122"/>
              </a:endParaRPr>
            </a:p>
          </p:txBody>
        </p:sp>
        <p:sp>
          <p:nvSpPr>
            <p:cNvPr id="44054" name="Text Box 27"/>
            <p:cNvSpPr txBox="1"/>
            <p:nvPr/>
          </p:nvSpPr>
          <p:spPr>
            <a:xfrm>
              <a:off x="244" y="1106"/>
              <a:ext cx="64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solidFill>
                    <a:srgbClr val="FF0066"/>
                  </a:solidFill>
                  <a:latin typeface="Times New Roman" panose="02020603050405020304" pitchFamily="18" charset="0"/>
                </a:rPr>
                <a:t>_</a:t>
              </a:r>
            </a:p>
          </p:txBody>
        </p:sp>
        <p:sp>
          <p:nvSpPr>
            <p:cNvPr id="44055" name="Text Box 28"/>
            <p:cNvSpPr txBox="1"/>
            <p:nvPr/>
          </p:nvSpPr>
          <p:spPr>
            <a:xfrm>
              <a:off x="2729" y="1001"/>
              <a:ext cx="497"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FF0066"/>
                  </a:solidFill>
                  <a:latin typeface="Times New Roman" panose="02020603050405020304" pitchFamily="18" charset="0"/>
                </a:rPr>
                <a:t>  </a:t>
              </a:r>
              <a:r>
                <a:rPr lang="en-US" altLang="zh-CN" sz="2400" b="1">
                  <a:solidFill>
                    <a:srgbClr val="FF0066"/>
                  </a:solidFill>
                  <a:latin typeface="Times New Roman" panose="02020603050405020304" pitchFamily="18" charset="0"/>
                </a:rPr>
                <a:t>_</a:t>
              </a:r>
            </a:p>
          </p:txBody>
        </p:sp>
        <p:sp>
          <p:nvSpPr>
            <p:cNvPr id="44056" name="Text Box 29"/>
            <p:cNvSpPr txBox="1"/>
            <p:nvPr/>
          </p:nvSpPr>
          <p:spPr>
            <a:xfrm>
              <a:off x="2666" y="632"/>
              <a:ext cx="43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Times New Roman" panose="02020603050405020304" pitchFamily="18" charset="0"/>
                </a:rPr>
                <a:t>   </a:t>
              </a:r>
              <a:r>
                <a:rPr lang="en-US" altLang="zh-CN" sz="2400" b="1">
                  <a:solidFill>
                    <a:srgbClr val="FF0066"/>
                  </a:solidFill>
                  <a:latin typeface="Times New Roman" panose="02020603050405020304" pitchFamily="18" charset="0"/>
                </a:rPr>
                <a:t>+</a:t>
              </a:r>
            </a:p>
          </p:txBody>
        </p:sp>
        <p:sp>
          <p:nvSpPr>
            <p:cNvPr id="44057" name="Text Box 30"/>
            <p:cNvSpPr txBox="1"/>
            <p:nvPr/>
          </p:nvSpPr>
          <p:spPr>
            <a:xfrm>
              <a:off x="561" y="933"/>
              <a:ext cx="517"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Times New Roman" panose="02020603050405020304" pitchFamily="18" charset="0"/>
                </a:rPr>
                <a:t>   </a:t>
              </a:r>
              <a:r>
                <a:rPr lang="en-US" altLang="zh-CN" sz="2400" b="1" i="1">
                  <a:solidFill>
                    <a:srgbClr val="6600FF"/>
                  </a:solidFill>
                  <a:latin typeface="Times New Roman" panose="02020603050405020304" pitchFamily="18" charset="0"/>
                </a:rPr>
                <a:t>E</a:t>
              </a:r>
              <a:r>
                <a:rPr lang="en-US" altLang="zh-CN" sz="2400" b="1" baseline="-25000">
                  <a:solidFill>
                    <a:srgbClr val="6600FF"/>
                  </a:solidFill>
                  <a:latin typeface="Times New Roman" panose="02020603050405020304" pitchFamily="18" charset="0"/>
                </a:rPr>
                <a:t>1</a:t>
              </a:r>
            </a:p>
          </p:txBody>
        </p:sp>
        <p:sp>
          <p:nvSpPr>
            <p:cNvPr id="44058" name="Text Box 31"/>
            <p:cNvSpPr txBox="1"/>
            <p:nvPr/>
          </p:nvSpPr>
          <p:spPr>
            <a:xfrm>
              <a:off x="2797" y="888"/>
              <a:ext cx="517"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Times New Roman" panose="02020603050405020304" pitchFamily="18" charset="0"/>
                </a:rPr>
                <a:t>  </a:t>
              </a:r>
              <a:r>
                <a:rPr lang="en-US" altLang="zh-CN" sz="2400" b="1" i="1">
                  <a:solidFill>
                    <a:srgbClr val="6600FF"/>
                  </a:solidFill>
                  <a:latin typeface="Times New Roman" panose="02020603050405020304" pitchFamily="18" charset="0"/>
                </a:rPr>
                <a:t>E</a:t>
              </a:r>
              <a:r>
                <a:rPr lang="en-US" altLang="zh-CN" sz="2400" b="1" baseline="-25000">
                  <a:solidFill>
                    <a:srgbClr val="6600FF"/>
                  </a:solidFill>
                  <a:latin typeface="Times New Roman" panose="02020603050405020304" pitchFamily="18" charset="0"/>
                </a:rPr>
                <a:t>2</a:t>
              </a:r>
            </a:p>
          </p:txBody>
        </p:sp>
        <p:sp>
          <p:nvSpPr>
            <p:cNvPr id="44059" name="Text Box 32"/>
            <p:cNvSpPr txBox="1"/>
            <p:nvPr/>
          </p:nvSpPr>
          <p:spPr>
            <a:xfrm>
              <a:off x="1361" y="1526"/>
              <a:ext cx="67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2400" b="1" dirty="0">
                <a:latin typeface="Times New Roman" panose="02020603050405020304" pitchFamily="18" charset="0"/>
              </a:endParaRPr>
            </a:p>
          </p:txBody>
        </p:sp>
        <p:sp>
          <p:nvSpPr>
            <p:cNvPr id="44060" name="Line 33"/>
            <p:cNvSpPr/>
            <p:nvPr/>
          </p:nvSpPr>
          <p:spPr>
            <a:xfrm>
              <a:off x="753" y="316"/>
              <a:ext cx="373" cy="0"/>
            </a:xfrm>
            <a:prstGeom prst="line">
              <a:avLst/>
            </a:prstGeom>
            <a:ln w="38100" cap="flat" cmpd="sng">
              <a:solidFill>
                <a:schemeClr val="tx1"/>
              </a:solidFill>
              <a:prstDash val="solid"/>
              <a:headEnd type="none" w="med" len="med"/>
              <a:tailEnd type="triangle" w="med" len="med"/>
            </a:ln>
          </p:spPr>
        </p:sp>
        <p:sp>
          <p:nvSpPr>
            <p:cNvPr id="44061" name="Line 34"/>
            <p:cNvSpPr/>
            <p:nvPr/>
          </p:nvSpPr>
          <p:spPr>
            <a:xfrm flipH="1">
              <a:off x="1897" y="299"/>
              <a:ext cx="310" cy="0"/>
            </a:xfrm>
            <a:prstGeom prst="line">
              <a:avLst/>
            </a:prstGeom>
            <a:ln w="38100" cap="flat" cmpd="sng">
              <a:solidFill>
                <a:schemeClr val="tx1"/>
              </a:solidFill>
              <a:prstDash val="solid"/>
              <a:headEnd type="none" w="med" len="med"/>
              <a:tailEnd type="triangle" w="med" len="med"/>
            </a:ln>
          </p:spPr>
        </p:sp>
        <p:sp>
          <p:nvSpPr>
            <p:cNvPr id="44062" name="Line 35"/>
            <p:cNvSpPr/>
            <p:nvPr/>
          </p:nvSpPr>
          <p:spPr>
            <a:xfrm>
              <a:off x="1469" y="811"/>
              <a:ext cx="0" cy="264"/>
            </a:xfrm>
            <a:prstGeom prst="line">
              <a:avLst/>
            </a:prstGeom>
            <a:ln w="38100" cap="flat" cmpd="sng">
              <a:solidFill>
                <a:schemeClr val="tx1"/>
              </a:solidFill>
              <a:prstDash val="solid"/>
              <a:headEnd type="none" w="med" len="med"/>
              <a:tailEnd type="triangle" w="med" len="med"/>
            </a:ln>
          </p:spPr>
        </p:sp>
      </p:grpSp>
      <p:sp>
        <p:nvSpPr>
          <p:cNvPr id="44036" name="Text Box 37"/>
          <p:cNvSpPr txBox="1"/>
          <p:nvPr/>
        </p:nvSpPr>
        <p:spPr>
          <a:xfrm>
            <a:off x="1992313" y="1336040"/>
            <a:ext cx="8064500" cy="142049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lnSpc>
                <a:spcPct val="120000"/>
              </a:lnSpc>
              <a:spcBef>
                <a:spcPct val="0"/>
              </a:spcBef>
              <a:buNone/>
            </a:pPr>
            <a:r>
              <a:rPr lang="zh-CN" altLang="en-US" sz="2400" b="1" dirty="0">
                <a:solidFill>
                  <a:srgbClr val="6600FF"/>
                </a:solidFill>
                <a:latin typeface="Times New Roman" panose="02020603050405020304" pitchFamily="18" charset="0"/>
              </a:rPr>
              <a:t>　　　　　</a:t>
            </a:r>
            <a:r>
              <a:rPr lang="zh-CN" altLang="en-US" sz="2400" b="1" dirty="0">
                <a:latin typeface="Times New Roman" panose="02020603050405020304" pitchFamily="18" charset="0"/>
              </a:rPr>
              <a:t>用叠加定理计算下图中的各个电流 。其中</a:t>
            </a:r>
          </a:p>
          <a:p>
            <a:pPr marL="0" lvl="0" indent="0" algn="ctr">
              <a:lnSpc>
                <a:spcPct val="120000"/>
              </a:lnSpc>
              <a:spcBef>
                <a:spcPct val="0"/>
              </a:spcBef>
              <a:buNone/>
            </a:pPr>
            <a:r>
              <a:rPr lang="en-US" altLang="zh-CN" sz="2400" b="1" i="1">
                <a:solidFill>
                  <a:srgbClr val="6600FF"/>
                </a:solidFill>
                <a:latin typeface="Times New Roman" panose="02020603050405020304" pitchFamily="18" charset="0"/>
              </a:rPr>
              <a:t>E</a:t>
            </a:r>
            <a:r>
              <a:rPr lang="en-US" altLang="zh-CN" sz="2400" b="1" baseline="-25000">
                <a:solidFill>
                  <a:srgbClr val="6600FF"/>
                </a:solidFill>
                <a:latin typeface="Times New Roman" panose="02020603050405020304" pitchFamily="18" charset="0"/>
              </a:rPr>
              <a:t>1</a:t>
            </a:r>
            <a:r>
              <a:rPr lang="en-US" altLang="zh-CN" sz="2400" b="1">
                <a:solidFill>
                  <a:srgbClr val="6600FF"/>
                </a:solidFill>
                <a:latin typeface="Times New Roman" panose="02020603050405020304" pitchFamily="18" charset="0"/>
              </a:rPr>
              <a:t> = 140</a:t>
            </a:r>
            <a:r>
              <a:rPr lang="zh-CN" altLang="en-US" sz="2400" b="1" dirty="0">
                <a:solidFill>
                  <a:srgbClr val="6600FF"/>
                </a:solidFill>
                <a:latin typeface="Times New Roman" panose="02020603050405020304" pitchFamily="18" charset="0"/>
              </a:rPr>
              <a:t> </a:t>
            </a:r>
            <a:r>
              <a:rPr lang="en-US" altLang="zh-CN" sz="2400" b="1">
                <a:solidFill>
                  <a:srgbClr val="6600FF"/>
                </a:solidFill>
                <a:latin typeface="Times New Roman" panose="02020603050405020304" pitchFamily="18" charset="0"/>
              </a:rPr>
              <a:t>V</a:t>
            </a:r>
            <a:r>
              <a:rPr lang="zh-CN" altLang="en-US" sz="2400" b="1" dirty="0">
                <a:solidFill>
                  <a:srgbClr val="6600FF"/>
                </a:solidFill>
                <a:latin typeface="Times New Roman" panose="02020603050405020304" pitchFamily="18" charset="0"/>
              </a:rPr>
              <a:t>　</a:t>
            </a:r>
            <a:r>
              <a:rPr lang="en-US" altLang="zh-CN" sz="2400" b="1" i="1">
                <a:solidFill>
                  <a:srgbClr val="6600FF"/>
                </a:solidFill>
                <a:latin typeface="Times New Roman" panose="02020603050405020304" pitchFamily="18" charset="0"/>
              </a:rPr>
              <a:t>E</a:t>
            </a:r>
            <a:r>
              <a:rPr lang="en-US" altLang="zh-CN" sz="2400" b="1" baseline="-25000">
                <a:solidFill>
                  <a:srgbClr val="6600FF"/>
                </a:solidFill>
                <a:latin typeface="Times New Roman" panose="02020603050405020304" pitchFamily="18" charset="0"/>
                <a:sym typeface="Arial" panose="020B0604020202020204" pitchFamily="34" charset="0"/>
              </a:rPr>
              <a:t>2</a:t>
            </a:r>
            <a:r>
              <a:rPr lang="en-US" altLang="zh-CN" sz="2400" b="1">
                <a:solidFill>
                  <a:srgbClr val="6600FF"/>
                </a:solidFill>
                <a:latin typeface="Times New Roman" panose="02020603050405020304" pitchFamily="18" charset="0"/>
                <a:sym typeface="Arial" panose="020B0604020202020204" pitchFamily="34" charset="0"/>
              </a:rPr>
              <a:t> </a:t>
            </a:r>
            <a:r>
              <a:rPr lang="en-US" altLang="zh-CN" sz="2400" b="1">
                <a:solidFill>
                  <a:srgbClr val="6600FF"/>
                </a:solidFill>
                <a:latin typeface="Times New Roman" panose="02020603050405020304" pitchFamily="18" charset="0"/>
              </a:rPr>
              <a:t>= 90 V</a:t>
            </a:r>
            <a:r>
              <a:rPr lang="zh-CN" altLang="en-US" sz="2400" b="1" dirty="0">
                <a:solidFill>
                  <a:srgbClr val="6600FF"/>
                </a:solidFill>
                <a:latin typeface="Times New Roman" panose="02020603050405020304" pitchFamily="18" charset="0"/>
              </a:rPr>
              <a:t> </a:t>
            </a:r>
          </a:p>
          <a:p>
            <a:pPr marL="0" lvl="0" indent="0" algn="ctr">
              <a:lnSpc>
                <a:spcPct val="120000"/>
              </a:lnSpc>
              <a:spcBef>
                <a:spcPct val="0"/>
              </a:spcBef>
              <a:buNone/>
            </a:pPr>
            <a:r>
              <a:rPr lang="en-US" altLang="zh-CN" sz="2400" b="1" i="1">
                <a:solidFill>
                  <a:srgbClr val="6600FF"/>
                </a:solidFill>
                <a:latin typeface="Times New Roman" panose="02020603050405020304" pitchFamily="18" charset="0"/>
              </a:rPr>
              <a:t>R</a:t>
            </a:r>
            <a:r>
              <a:rPr lang="en-US" altLang="zh-CN" sz="2400" b="1" baseline="-25000">
                <a:solidFill>
                  <a:srgbClr val="6600FF"/>
                </a:solidFill>
                <a:latin typeface="Times New Roman" panose="02020603050405020304" pitchFamily="18" charset="0"/>
                <a:sym typeface="Arial" panose="020B0604020202020204" pitchFamily="34" charset="0"/>
              </a:rPr>
              <a:t>1</a:t>
            </a:r>
            <a:r>
              <a:rPr lang="en-US" altLang="zh-CN" sz="2400" b="1">
                <a:solidFill>
                  <a:srgbClr val="6600FF"/>
                </a:solidFill>
                <a:latin typeface="Times New Roman" panose="02020603050405020304" pitchFamily="18" charset="0"/>
                <a:sym typeface="Arial" panose="020B0604020202020204" pitchFamily="34" charset="0"/>
              </a:rPr>
              <a:t> </a:t>
            </a:r>
            <a:r>
              <a:rPr lang="en-US" altLang="zh-CN" sz="2400" b="1">
                <a:solidFill>
                  <a:srgbClr val="6600FF"/>
                </a:solidFill>
                <a:latin typeface="Times New Roman" panose="02020603050405020304" pitchFamily="18" charset="0"/>
              </a:rPr>
              <a:t>= 20 </a:t>
            </a:r>
            <a:r>
              <a:rPr lang="en-US" altLang="zh-CN" sz="2400" b="1">
                <a:solidFill>
                  <a:srgbClr val="6600FF"/>
                </a:solidFill>
                <a:latin typeface="Times New Roman" panose="02020603050405020304" pitchFamily="18" charset="0"/>
                <a:sym typeface="Symbol" panose="05050102010706020507" pitchFamily="18" charset="2"/>
              </a:rPr>
              <a:t></a:t>
            </a:r>
            <a:r>
              <a:rPr lang="zh-CN" altLang="en-US" sz="2400" b="1" dirty="0">
                <a:solidFill>
                  <a:srgbClr val="6600FF"/>
                </a:solidFill>
                <a:latin typeface="Times New Roman" panose="02020603050405020304" pitchFamily="18" charset="0"/>
                <a:sym typeface="宋体" panose="02010600030101010101" pitchFamily="2" charset="-122"/>
              </a:rPr>
              <a:t>　</a:t>
            </a:r>
            <a:r>
              <a:rPr lang="en-US" altLang="zh-CN" sz="2400" b="1" i="1">
                <a:solidFill>
                  <a:srgbClr val="6600FF"/>
                </a:solidFill>
                <a:latin typeface="Times New Roman" panose="02020603050405020304" pitchFamily="18" charset="0"/>
              </a:rPr>
              <a:t>R</a:t>
            </a:r>
            <a:r>
              <a:rPr lang="en-US" altLang="zh-CN" sz="2400" b="1" baseline="-25000">
                <a:solidFill>
                  <a:srgbClr val="6600FF"/>
                </a:solidFill>
                <a:latin typeface="Times New Roman" panose="02020603050405020304" pitchFamily="18" charset="0"/>
                <a:sym typeface="Arial" panose="020B0604020202020204" pitchFamily="34" charset="0"/>
              </a:rPr>
              <a:t>2</a:t>
            </a:r>
            <a:r>
              <a:rPr lang="en-US" altLang="zh-CN" sz="2400" b="1">
                <a:solidFill>
                  <a:srgbClr val="6600FF"/>
                </a:solidFill>
                <a:latin typeface="Times New Roman" panose="02020603050405020304" pitchFamily="18" charset="0"/>
                <a:sym typeface="Arial" panose="020B0604020202020204" pitchFamily="34" charset="0"/>
              </a:rPr>
              <a:t> </a:t>
            </a:r>
            <a:r>
              <a:rPr lang="en-US" altLang="zh-CN" sz="2400" b="1">
                <a:solidFill>
                  <a:srgbClr val="6600FF"/>
                </a:solidFill>
                <a:latin typeface="Times New Roman" panose="02020603050405020304" pitchFamily="18" charset="0"/>
              </a:rPr>
              <a:t>= 5 </a:t>
            </a:r>
            <a:r>
              <a:rPr lang="en-US" altLang="zh-CN" sz="2400" b="1">
                <a:solidFill>
                  <a:srgbClr val="6600FF"/>
                </a:solidFill>
                <a:latin typeface="Times New Roman" panose="02020603050405020304" pitchFamily="18" charset="0"/>
                <a:sym typeface="Symbol" panose="05050102010706020507" pitchFamily="18" charset="2"/>
              </a:rPr>
              <a:t></a:t>
            </a:r>
            <a:r>
              <a:rPr lang="zh-CN" altLang="en-US" sz="2400" b="1" i="1" dirty="0">
                <a:solidFill>
                  <a:srgbClr val="6600FF"/>
                </a:solidFill>
                <a:latin typeface="Times New Roman" panose="02020603050405020304" pitchFamily="18" charset="0"/>
              </a:rPr>
              <a:t>　</a:t>
            </a:r>
            <a:r>
              <a:rPr lang="en-US" altLang="zh-CN" sz="2400" b="1" i="1">
                <a:solidFill>
                  <a:srgbClr val="6600FF"/>
                </a:solidFill>
                <a:latin typeface="Times New Roman" panose="02020603050405020304" pitchFamily="18" charset="0"/>
              </a:rPr>
              <a:t>R</a:t>
            </a:r>
            <a:r>
              <a:rPr lang="en-US" altLang="zh-CN" sz="2400" b="1" baseline="-25000">
                <a:solidFill>
                  <a:srgbClr val="6600FF"/>
                </a:solidFill>
                <a:latin typeface="Times New Roman" panose="02020603050405020304" pitchFamily="18" charset="0"/>
                <a:sym typeface="Arial" panose="020B0604020202020204" pitchFamily="34" charset="0"/>
              </a:rPr>
              <a:t>3</a:t>
            </a:r>
            <a:r>
              <a:rPr lang="en-US" altLang="zh-CN" sz="2400" b="1">
                <a:solidFill>
                  <a:srgbClr val="6600FF"/>
                </a:solidFill>
                <a:latin typeface="Times New Roman" panose="02020603050405020304" pitchFamily="18" charset="0"/>
                <a:sym typeface="Arial" panose="020B0604020202020204" pitchFamily="34" charset="0"/>
              </a:rPr>
              <a:t> </a:t>
            </a:r>
            <a:r>
              <a:rPr lang="en-US" altLang="zh-CN" sz="2400" b="1">
                <a:solidFill>
                  <a:srgbClr val="6600FF"/>
                </a:solidFill>
                <a:latin typeface="Times New Roman" panose="02020603050405020304" pitchFamily="18" charset="0"/>
              </a:rPr>
              <a:t>= 6 </a:t>
            </a:r>
            <a:r>
              <a:rPr lang="en-US" altLang="zh-CN" sz="2400" b="1">
                <a:solidFill>
                  <a:srgbClr val="6600FF"/>
                </a:solidFill>
                <a:latin typeface="Times New Roman" panose="02020603050405020304" pitchFamily="18" charset="0"/>
                <a:sym typeface="Symbol" panose="05050102010706020507" pitchFamily="18" charset="2"/>
              </a:rPr>
              <a:t></a:t>
            </a:r>
            <a:endParaRPr lang="zh-CN" altLang="en-US" sz="2400" b="1" dirty="0">
              <a:solidFill>
                <a:srgbClr val="6600FF"/>
              </a:solidFill>
              <a:latin typeface="Times New Roman" panose="02020603050405020304" pitchFamily="18" charset="0"/>
              <a:sym typeface="Symbol" panose="05050102010706020507" pitchFamily="18" charset="2"/>
            </a:endParaRP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p:nvPr/>
        </p:nvSpPr>
        <p:spPr>
          <a:xfrm>
            <a:off x="1828800" y="1363980"/>
            <a:ext cx="4495800" cy="9772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20000"/>
              </a:lnSpc>
              <a:spcBef>
                <a:spcPct val="0"/>
              </a:spcBef>
              <a:buNone/>
            </a:pPr>
            <a:r>
              <a:rPr lang="zh-CN" altLang="en-US" sz="2400" b="1" dirty="0">
                <a:solidFill>
                  <a:srgbClr val="FF0066"/>
                </a:solidFill>
                <a:latin typeface="Times New Roman" panose="02020603050405020304" pitchFamily="18" charset="0"/>
              </a:rPr>
              <a:t>　　</a:t>
            </a:r>
            <a:r>
              <a:rPr lang="en-US" altLang="zh-CN" sz="2400" b="1">
                <a:solidFill>
                  <a:srgbClr val="0000FF"/>
                </a:solidFill>
                <a:latin typeface="宋体" panose="02010600030101010101" pitchFamily="2" charset="-122"/>
              </a:rPr>
              <a:t>[</a:t>
            </a:r>
            <a:r>
              <a:rPr lang="zh-CN" altLang="en-US" sz="2400" b="1" dirty="0">
                <a:solidFill>
                  <a:srgbClr val="0000FF"/>
                </a:solidFill>
                <a:latin typeface="宋体" panose="02010600030101010101" pitchFamily="2" charset="-122"/>
              </a:rPr>
              <a:t>解</a:t>
            </a:r>
            <a:r>
              <a:rPr lang="en-US" altLang="zh-CN" sz="2400" b="1">
                <a:solidFill>
                  <a:srgbClr val="0000FF"/>
                </a:solidFill>
                <a:latin typeface="宋体" panose="02010600030101010101" pitchFamily="2" charset="-122"/>
              </a:rPr>
              <a:t>]</a:t>
            </a:r>
            <a:r>
              <a:rPr lang="zh-CN" altLang="en-US" sz="2400" b="1" dirty="0">
                <a:solidFill>
                  <a:srgbClr val="FF0066"/>
                </a:solidFill>
                <a:latin typeface="Times New Roman" panose="02020603050405020304" pitchFamily="18" charset="0"/>
              </a:rPr>
              <a:t>　</a:t>
            </a:r>
            <a:r>
              <a:rPr lang="zh-CN" altLang="en-US" sz="2400" b="1" dirty="0">
                <a:latin typeface="Times New Roman" panose="02020603050405020304" pitchFamily="18" charset="0"/>
              </a:rPr>
              <a:t>把原图拆分成由 </a:t>
            </a:r>
            <a:r>
              <a:rPr lang="en-US" altLang="zh-CN" sz="2400" b="1" i="1">
                <a:latin typeface="Times New Roman" panose="02020603050405020304" pitchFamily="18" charset="0"/>
              </a:rPr>
              <a:t>E</a:t>
            </a:r>
            <a:r>
              <a:rPr lang="en-US" altLang="zh-CN" sz="2400" b="1" baseline="-25000">
                <a:latin typeface="Times New Roman" panose="02020603050405020304" pitchFamily="18" charset="0"/>
              </a:rPr>
              <a:t>1</a:t>
            </a:r>
            <a:r>
              <a:rPr lang="en-US" altLang="zh-CN" sz="2400" b="1">
                <a:latin typeface="Times New Roman" panose="02020603050405020304" pitchFamily="18" charset="0"/>
              </a:rPr>
              <a:t> </a:t>
            </a:r>
            <a:r>
              <a:rPr lang="zh-CN" altLang="en-US" sz="2400" b="1" dirty="0">
                <a:latin typeface="Times New Roman" panose="02020603050405020304" pitchFamily="18" charset="0"/>
              </a:rPr>
              <a:t>和 </a:t>
            </a:r>
            <a:r>
              <a:rPr lang="en-US" altLang="zh-CN" sz="2400" b="1" i="1">
                <a:latin typeface="Times New Roman" panose="02020603050405020304" pitchFamily="18" charset="0"/>
              </a:rPr>
              <a:t>E</a:t>
            </a:r>
            <a:r>
              <a:rPr lang="en-US" altLang="zh-CN" sz="2400" b="1" baseline="-25000">
                <a:latin typeface="Times New Roman" panose="02020603050405020304" pitchFamily="18" charset="0"/>
              </a:rPr>
              <a:t>2</a:t>
            </a:r>
            <a:r>
              <a:rPr lang="en-US" altLang="zh-CN" sz="2400" b="1">
                <a:latin typeface="Times New Roman" panose="02020603050405020304" pitchFamily="18" charset="0"/>
              </a:rPr>
              <a:t> </a:t>
            </a:r>
            <a:r>
              <a:rPr lang="zh-CN" altLang="en-US" sz="2400" b="1" dirty="0">
                <a:latin typeface="Times New Roman" panose="02020603050405020304" pitchFamily="18" charset="0"/>
              </a:rPr>
              <a:t>单独作用两个电路。</a:t>
            </a:r>
          </a:p>
        </p:txBody>
      </p:sp>
      <p:sp>
        <p:nvSpPr>
          <p:cNvPr id="45059" name="Text Box 3"/>
          <p:cNvSpPr txBox="1"/>
          <p:nvPr/>
        </p:nvSpPr>
        <p:spPr>
          <a:xfrm>
            <a:off x="3287713" y="5670868"/>
            <a:ext cx="30988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2400" b="1" dirty="0">
              <a:latin typeface="Times New Roman" panose="02020603050405020304" pitchFamily="18" charset="0"/>
            </a:endParaRPr>
          </a:p>
        </p:txBody>
      </p:sp>
      <p:grpSp>
        <p:nvGrpSpPr>
          <p:cNvPr id="45060" name="Group 35"/>
          <p:cNvGrpSpPr/>
          <p:nvPr/>
        </p:nvGrpSpPr>
        <p:grpSpPr>
          <a:xfrm>
            <a:off x="7680325" y="1988820"/>
            <a:ext cx="2997200" cy="2312988"/>
            <a:chOff x="228" y="0"/>
            <a:chExt cx="1888" cy="1457"/>
          </a:xfrm>
        </p:grpSpPr>
        <p:sp>
          <p:nvSpPr>
            <p:cNvPr id="45064" name="Text Box 5"/>
            <p:cNvSpPr txBox="1"/>
            <p:nvPr/>
          </p:nvSpPr>
          <p:spPr>
            <a:xfrm>
              <a:off x="971" y="817"/>
              <a:ext cx="1043"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solidFill>
                    <a:srgbClr val="6600FF"/>
                  </a:solidFill>
                  <a:latin typeface="Times New Roman" panose="02020603050405020304" pitchFamily="18" charset="0"/>
                </a:rPr>
                <a:t>I</a:t>
              </a:r>
              <a:r>
                <a:rPr lang="en-US" altLang="zh-CN" sz="2400" b="1" baseline="-25000">
                  <a:solidFill>
                    <a:srgbClr val="6600FF"/>
                  </a:solidFill>
                  <a:latin typeface="Times New Roman" panose="02020603050405020304" pitchFamily="18" charset="0"/>
                </a:rPr>
                <a:t>3</a:t>
              </a:r>
              <a:r>
                <a:rPr lang="en-US" altLang="zh-CN" sz="2400" b="1">
                  <a:solidFill>
                    <a:srgbClr val="6600FF"/>
                  </a:solidFill>
                  <a:latin typeface="Times New Roman" panose="02020603050405020304" pitchFamily="18" charset="0"/>
                  <a:sym typeface="Symbol" panose="05050102010706020507" pitchFamily="18" charset="2"/>
                </a:rPr>
                <a:t></a:t>
              </a:r>
            </a:p>
          </p:txBody>
        </p:sp>
        <p:sp>
          <p:nvSpPr>
            <p:cNvPr id="45065" name="Line 7"/>
            <p:cNvSpPr/>
            <p:nvPr/>
          </p:nvSpPr>
          <p:spPr>
            <a:xfrm>
              <a:off x="527" y="454"/>
              <a:ext cx="0" cy="1002"/>
            </a:xfrm>
            <a:prstGeom prst="line">
              <a:avLst/>
            </a:prstGeom>
            <a:ln w="38100" cap="flat" cmpd="sng">
              <a:solidFill>
                <a:schemeClr val="tx1"/>
              </a:solidFill>
              <a:prstDash val="solid"/>
              <a:headEnd type="none" w="med" len="med"/>
              <a:tailEnd type="none" w="med" len="med"/>
            </a:ln>
          </p:spPr>
        </p:sp>
        <p:sp>
          <p:nvSpPr>
            <p:cNvPr id="45066" name="Oval 8"/>
            <p:cNvSpPr/>
            <p:nvPr/>
          </p:nvSpPr>
          <p:spPr>
            <a:xfrm>
              <a:off x="381" y="801"/>
              <a:ext cx="317" cy="308"/>
            </a:xfrm>
            <a:prstGeom prst="ellipse">
              <a:avLst/>
            </a:prstGeom>
            <a:no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45067" name="Line 9"/>
            <p:cNvSpPr/>
            <p:nvPr/>
          </p:nvSpPr>
          <p:spPr>
            <a:xfrm>
              <a:off x="1324" y="453"/>
              <a:ext cx="0" cy="1004"/>
            </a:xfrm>
            <a:prstGeom prst="line">
              <a:avLst/>
            </a:prstGeom>
            <a:ln w="38100" cap="flat" cmpd="sng">
              <a:solidFill>
                <a:schemeClr val="tx1"/>
              </a:solidFill>
              <a:prstDash val="solid"/>
              <a:headEnd type="none" w="med" len="med"/>
              <a:tailEnd type="none" w="med" len="med"/>
            </a:ln>
          </p:spPr>
        </p:sp>
        <p:sp>
          <p:nvSpPr>
            <p:cNvPr id="45068" name="Line 10"/>
            <p:cNvSpPr/>
            <p:nvPr/>
          </p:nvSpPr>
          <p:spPr>
            <a:xfrm flipV="1">
              <a:off x="527" y="1457"/>
              <a:ext cx="1562" cy="0"/>
            </a:xfrm>
            <a:prstGeom prst="line">
              <a:avLst/>
            </a:prstGeom>
            <a:ln w="38100" cap="flat" cmpd="sng">
              <a:solidFill>
                <a:schemeClr val="tx1"/>
              </a:solidFill>
              <a:prstDash val="solid"/>
              <a:headEnd type="none" w="med" len="med"/>
              <a:tailEnd type="none" w="med" len="med"/>
            </a:ln>
          </p:spPr>
        </p:sp>
        <p:sp>
          <p:nvSpPr>
            <p:cNvPr id="45069" name="Line 11"/>
            <p:cNvSpPr/>
            <p:nvPr/>
          </p:nvSpPr>
          <p:spPr>
            <a:xfrm>
              <a:off x="527" y="454"/>
              <a:ext cx="1562" cy="0"/>
            </a:xfrm>
            <a:prstGeom prst="line">
              <a:avLst/>
            </a:prstGeom>
            <a:ln w="38100" cap="flat" cmpd="sng">
              <a:solidFill>
                <a:schemeClr val="tx1"/>
              </a:solidFill>
              <a:prstDash val="solid"/>
              <a:headEnd type="none" w="med" len="med"/>
              <a:tailEnd type="none" w="med" len="med"/>
            </a:ln>
          </p:spPr>
        </p:sp>
        <p:sp useBgFill="1">
          <p:nvSpPr>
            <p:cNvPr id="45070" name="Rectangle 12"/>
            <p:cNvSpPr/>
            <p:nvPr/>
          </p:nvSpPr>
          <p:spPr>
            <a:xfrm>
              <a:off x="696" y="409"/>
              <a:ext cx="377" cy="77"/>
            </a:xfrm>
            <a:prstGeom prst="rect">
              <a:avLst/>
            </a:prstGeom>
            <a:ln w="381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useBgFill="1">
          <p:nvSpPr>
            <p:cNvPr id="45071" name="Rectangle 13"/>
            <p:cNvSpPr/>
            <p:nvPr/>
          </p:nvSpPr>
          <p:spPr>
            <a:xfrm>
              <a:off x="1535" y="409"/>
              <a:ext cx="377" cy="77"/>
            </a:xfrm>
            <a:prstGeom prst="rect">
              <a:avLst/>
            </a:prstGeom>
            <a:ln w="381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useBgFill="1">
          <p:nvSpPr>
            <p:cNvPr id="45072" name="Rectangle 14"/>
            <p:cNvSpPr/>
            <p:nvPr/>
          </p:nvSpPr>
          <p:spPr>
            <a:xfrm rot="5400000">
              <a:off x="1150" y="927"/>
              <a:ext cx="348" cy="82"/>
            </a:xfrm>
            <a:prstGeom prst="rect">
              <a:avLst/>
            </a:prstGeom>
            <a:ln w="381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45073" name="Text Box 15"/>
            <p:cNvSpPr txBox="1"/>
            <p:nvPr/>
          </p:nvSpPr>
          <p:spPr>
            <a:xfrm>
              <a:off x="653" y="454"/>
              <a:ext cx="37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solidFill>
                    <a:srgbClr val="FF0066"/>
                  </a:solidFill>
                  <a:latin typeface="Times New Roman" panose="02020603050405020304" pitchFamily="18" charset="0"/>
                </a:rPr>
                <a:t>R</a:t>
              </a:r>
              <a:r>
                <a:rPr lang="en-US" altLang="zh-CN" sz="2400" b="1" baseline="-25000">
                  <a:solidFill>
                    <a:srgbClr val="FF0066"/>
                  </a:solidFill>
                  <a:latin typeface="Times New Roman" panose="02020603050405020304" pitchFamily="18" charset="0"/>
                </a:rPr>
                <a:t>1</a:t>
              </a:r>
              <a:endParaRPr lang="en-US" altLang="zh-CN" sz="2400" b="1">
                <a:solidFill>
                  <a:srgbClr val="FF0066"/>
                </a:solidFill>
                <a:latin typeface="Times New Roman" panose="02020603050405020304" pitchFamily="18" charset="0"/>
              </a:endParaRPr>
            </a:p>
          </p:txBody>
        </p:sp>
        <p:sp>
          <p:nvSpPr>
            <p:cNvPr id="45074" name="Text Box 16"/>
            <p:cNvSpPr txBox="1"/>
            <p:nvPr/>
          </p:nvSpPr>
          <p:spPr>
            <a:xfrm>
              <a:off x="1560" y="454"/>
              <a:ext cx="37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solidFill>
                    <a:srgbClr val="FF0066"/>
                  </a:solidFill>
                  <a:latin typeface="Times New Roman" panose="02020603050405020304" pitchFamily="18" charset="0"/>
                </a:rPr>
                <a:t>R</a:t>
              </a:r>
              <a:r>
                <a:rPr lang="en-US" altLang="zh-CN" sz="2400" b="1" baseline="-25000">
                  <a:solidFill>
                    <a:srgbClr val="FF0066"/>
                  </a:solidFill>
                  <a:latin typeface="Times New Roman" panose="02020603050405020304" pitchFamily="18" charset="0"/>
                </a:rPr>
                <a:t>2</a:t>
              </a:r>
              <a:endParaRPr lang="en-US" altLang="zh-CN" sz="2400" b="1">
                <a:solidFill>
                  <a:srgbClr val="FF0066"/>
                </a:solidFill>
                <a:latin typeface="Times New Roman" panose="02020603050405020304" pitchFamily="18" charset="0"/>
              </a:endParaRPr>
            </a:p>
          </p:txBody>
        </p:sp>
        <p:sp>
          <p:nvSpPr>
            <p:cNvPr id="45075" name="Text Box 17"/>
            <p:cNvSpPr txBox="1"/>
            <p:nvPr/>
          </p:nvSpPr>
          <p:spPr>
            <a:xfrm>
              <a:off x="1333" y="817"/>
              <a:ext cx="37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solidFill>
                    <a:srgbClr val="FF0066"/>
                  </a:solidFill>
                  <a:latin typeface="Times New Roman" panose="02020603050405020304" pitchFamily="18" charset="0"/>
                </a:rPr>
                <a:t>R</a:t>
              </a:r>
              <a:r>
                <a:rPr lang="en-US" altLang="zh-CN" sz="2400" b="1" baseline="-25000">
                  <a:solidFill>
                    <a:srgbClr val="FF0066"/>
                  </a:solidFill>
                  <a:latin typeface="Times New Roman" panose="02020603050405020304" pitchFamily="18" charset="0"/>
                </a:rPr>
                <a:t>3</a:t>
              </a:r>
              <a:endParaRPr lang="en-US" altLang="zh-CN" sz="2400" b="1">
                <a:solidFill>
                  <a:srgbClr val="FF0066"/>
                </a:solidFill>
                <a:latin typeface="Times New Roman" panose="02020603050405020304" pitchFamily="18" charset="0"/>
              </a:endParaRPr>
            </a:p>
          </p:txBody>
        </p:sp>
        <p:sp>
          <p:nvSpPr>
            <p:cNvPr id="45076" name="Text Box 18"/>
            <p:cNvSpPr txBox="1"/>
            <p:nvPr/>
          </p:nvSpPr>
          <p:spPr>
            <a:xfrm>
              <a:off x="228" y="635"/>
              <a:ext cx="348" cy="136"/>
            </a:xfrm>
            <a:prstGeom prst="rect">
              <a:avLst/>
            </a:prstGeom>
            <a:noFill/>
            <a:ln w="9525">
              <a:noFill/>
            </a:ln>
          </p:spPr>
          <p:txBody>
            <a:bodyPr vert="eaVert">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solidFill>
                    <a:srgbClr val="FF0066"/>
                  </a:solidFill>
                  <a:latin typeface="Times New Roman" panose="02020603050405020304" pitchFamily="18" charset="0"/>
                </a:rPr>
                <a:t>+</a:t>
              </a:r>
              <a:r>
                <a:rPr lang="en-US" altLang="zh-CN" sz="2400" b="1">
                  <a:latin typeface="Times New Roman" panose="02020603050405020304" pitchFamily="18" charset="0"/>
                </a:rPr>
                <a:t>                 </a:t>
              </a:r>
              <a:endParaRPr lang="en-US" altLang="zh-CN" sz="2400" b="1">
                <a:latin typeface="Times New Roman" panose="02020603050405020304" pitchFamily="18" charset="0"/>
                <a:sym typeface="宋体" panose="02010600030101010101" pitchFamily="2" charset="-122"/>
              </a:endParaRPr>
            </a:p>
          </p:txBody>
        </p:sp>
        <p:sp>
          <p:nvSpPr>
            <p:cNvPr id="45077" name="Text Box 19"/>
            <p:cNvSpPr txBox="1"/>
            <p:nvPr/>
          </p:nvSpPr>
          <p:spPr>
            <a:xfrm>
              <a:off x="336" y="1044"/>
              <a:ext cx="469"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solidFill>
                    <a:srgbClr val="FF0066"/>
                  </a:solidFill>
                  <a:latin typeface="Times New Roman" panose="02020603050405020304" pitchFamily="18" charset="0"/>
                </a:rPr>
                <a:t>_</a:t>
              </a:r>
            </a:p>
          </p:txBody>
        </p:sp>
        <p:sp>
          <p:nvSpPr>
            <p:cNvPr id="45078" name="Text Box 20"/>
            <p:cNvSpPr txBox="1"/>
            <p:nvPr/>
          </p:nvSpPr>
          <p:spPr>
            <a:xfrm>
              <a:off x="608" y="817"/>
              <a:ext cx="377"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Times New Roman" panose="02020603050405020304" pitchFamily="18" charset="0"/>
                </a:rPr>
                <a:t> </a:t>
              </a:r>
              <a:r>
                <a:rPr lang="en-US" altLang="zh-CN" sz="2400" b="1" i="1">
                  <a:solidFill>
                    <a:srgbClr val="6600FF"/>
                  </a:solidFill>
                  <a:latin typeface="Times New Roman" panose="02020603050405020304" pitchFamily="18" charset="0"/>
                </a:rPr>
                <a:t>E</a:t>
              </a:r>
              <a:r>
                <a:rPr lang="en-US" altLang="zh-CN" sz="2400" b="1" baseline="-25000">
                  <a:solidFill>
                    <a:srgbClr val="6600FF"/>
                  </a:solidFill>
                  <a:latin typeface="Times New Roman" panose="02020603050405020304" pitchFamily="18" charset="0"/>
                </a:rPr>
                <a:t>1</a:t>
              </a:r>
              <a:endParaRPr lang="en-US" altLang="zh-CN" sz="2400" b="1">
                <a:solidFill>
                  <a:srgbClr val="6600FF"/>
                </a:solidFill>
                <a:latin typeface="Times New Roman" panose="02020603050405020304" pitchFamily="18" charset="0"/>
              </a:endParaRPr>
            </a:p>
          </p:txBody>
        </p:sp>
        <p:sp>
          <p:nvSpPr>
            <p:cNvPr id="45079" name="Text Box 21"/>
            <p:cNvSpPr txBox="1"/>
            <p:nvPr/>
          </p:nvSpPr>
          <p:spPr>
            <a:xfrm>
              <a:off x="744" y="136"/>
              <a:ext cx="142"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2400" b="1" dirty="0">
                <a:latin typeface="Times New Roman" panose="02020603050405020304" pitchFamily="18" charset="0"/>
              </a:endParaRPr>
            </a:p>
          </p:txBody>
        </p:sp>
        <p:sp>
          <p:nvSpPr>
            <p:cNvPr id="45080" name="Oval 22"/>
            <p:cNvSpPr/>
            <p:nvPr/>
          </p:nvSpPr>
          <p:spPr>
            <a:xfrm>
              <a:off x="2070" y="866"/>
              <a:ext cx="46" cy="47"/>
            </a:xfrm>
            <a:prstGeom prst="ellipse">
              <a:avLst/>
            </a:prstGeom>
            <a:solidFill>
              <a:schemeClr val="accent1"/>
            </a:solid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45081" name="Oval 23"/>
            <p:cNvSpPr/>
            <p:nvPr/>
          </p:nvSpPr>
          <p:spPr>
            <a:xfrm>
              <a:off x="2066" y="1086"/>
              <a:ext cx="47" cy="47"/>
            </a:xfrm>
            <a:prstGeom prst="ellipse">
              <a:avLst/>
            </a:prstGeom>
            <a:solidFill>
              <a:schemeClr val="accent1"/>
            </a:solid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45082" name="Line 24"/>
            <p:cNvSpPr/>
            <p:nvPr/>
          </p:nvSpPr>
          <p:spPr>
            <a:xfrm>
              <a:off x="2090" y="454"/>
              <a:ext cx="0" cy="407"/>
            </a:xfrm>
            <a:prstGeom prst="line">
              <a:avLst/>
            </a:prstGeom>
            <a:ln w="38100" cap="flat" cmpd="sng">
              <a:solidFill>
                <a:schemeClr val="tx1"/>
              </a:solidFill>
              <a:prstDash val="solid"/>
              <a:headEnd type="none" w="med" len="med"/>
              <a:tailEnd type="none" w="med" len="med"/>
            </a:ln>
          </p:spPr>
        </p:sp>
        <p:sp>
          <p:nvSpPr>
            <p:cNvPr id="45083" name="Line 25"/>
            <p:cNvSpPr/>
            <p:nvPr/>
          </p:nvSpPr>
          <p:spPr>
            <a:xfrm flipV="1">
              <a:off x="2090" y="1134"/>
              <a:ext cx="0" cy="317"/>
            </a:xfrm>
            <a:prstGeom prst="line">
              <a:avLst/>
            </a:prstGeom>
            <a:ln w="38100" cap="flat" cmpd="sng">
              <a:solidFill>
                <a:schemeClr val="tx1"/>
              </a:solidFill>
              <a:prstDash val="solid"/>
              <a:headEnd type="none" w="med" len="med"/>
              <a:tailEnd type="none" w="med" len="med"/>
            </a:ln>
          </p:spPr>
        </p:sp>
        <p:sp>
          <p:nvSpPr>
            <p:cNvPr id="45084" name="Line 26"/>
            <p:cNvSpPr/>
            <p:nvPr/>
          </p:nvSpPr>
          <p:spPr>
            <a:xfrm>
              <a:off x="2090" y="907"/>
              <a:ext cx="0" cy="181"/>
            </a:xfrm>
            <a:prstGeom prst="line">
              <a:avLst/>
            </a:prstGeom>
            <a:ln w="38100" cap="flat" cmpd="sng">
              <a:solidFill>
                <a:srgbClr val="CC3300"/>
              </a:solidFill>
              <a:prstDash val="solid"/>
              <a:headEnd type="none" w="med" len="med"/>
              <a:tailEnd type="none" w="med" len="med"/>
            </a:ln>
          </p:spPr>
        </p:sp>
        <p:sp>
          <p:nvSpPr>
            <p:cNvPr id="45085" name="Line 27"/>
            <p:cNvSpPr/>
            <p:nvPr/>
          </p:nvSpPr>
          <p:spPr>
            <a:xfrm>
              <a:off x="713" y="363"/>
              <a:ext cx="226" cy="0"/>
            </a:xfrm>
            <a:prstGeom prst="line">
              <a:avLst/>
            </a:prstGeom>
            <a:ln w="38100" cap="flat" cmpd="sng">
              <a:solidFill>
                <a:schemeClr val="tx1"/>
              </a:solidFill>
              <a:prstDash val="solid"/>
              <a:headEnd type="none" w="med" len="med"/>
              <a:tailEnd type="triangle" w="med" len="med"/>
            </a:ln>
          </p:spPr>
        </p:sp>
        <p:sp>
          <p:nvSpPr>
            <p:cNvPr id="45086" name="Line 28"/>
            <p:cNvSpPr/>
            <p:nvPr/>
          </p:nvSpPr>
          <p:spPr>
            <a:xfrm>
              <a:off x="1575" y="363"/>
              <a:ext cx="272" cy="0"/>
            </a:xfrm>
            <a:prstGeom prst="line">
              <a:avLst/>
            </a:prstGeom>
            <a:ln w="38100" cap="flat" cmpd="sng">
              <a:solidFill>
                <a:schemeClr val="tx1"/>
              </a:solidFill>
              <a:prstDash val="solid"/>
              <a:headEnd type="none" w="med" len="med"/>
              <a:tailEnd type="triangle" w="med" len="med"/>
            </a:ln>
          </p:spPr>
        </p:sp>
        <p:sp>
          <p:nvSpPr>
            <p:cNvPr id="45087" name="Text Box 29"/>
            <p:cNvSpPr txBox="1"/>
            <p:nvPr/>
          </p:nvSpPr>
          <p:spPr>
            <a:xfrm>
              <a:off x="1560" y="0"/>
              <a:ext cx="556"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solidFill>
                    <a:srgbClr val="6600FF"/>
                  </a:solidFill>
                  <a:latin typeface="Times New Roman" panose="02020603050405020304" pitchFamily="18" charset="0"/>
                </a:rPr>
                <a:t>I</a:t>
              </a:r>
              <a:r>
                <a:rPr lang="en-US" altLang="zh-CN" sz="2400" b="1" baseline="-25000">
                  <a:solidFill>
                    <a:srgbClr val="6600FF"/>
                  </a:solidFill>
                  <a:latin typeface="Times New Roman" panose="02020603050405020304" pitchFamily="18" charset="0"/>
                </a:rPr>
                <a:t>2</a:t>
              </a:r>
              <a:r>
                <a:rPr lang="en-US" altLang="zh-CN" sz="2400" b="1">
                  <a:solidFill>
                    <a:srgbClr val="6600FF"/>
                  </a:solidFill>
                  <a:latin typeface="Times New Roman" panose="02020603050405020304" pitchFamily="18" charset="0"/>
                  <a:sym typeface="Symbol" panose="05050102010706020507" pitchFamily="18" charset="2"/>
                </a:rPr>
                <a:t></a:t>
              </a:r>
              <a:endParaRPr lang="zh-CN" altLang="en-US" sz="2400" b="1" dirty="0">
                <a:latin typeface="Times New Roman" panose="02020603050405020304" pitchFamily="18" charset="0"/>
              </a:endParaRPr>
            </a:p>
          </p:txBody>
        </p:sp>
        <p:sp>
          <p:nvSpPr>
            <p:cNvPr id="45088" name="Text Box 30"/>
            <p:cNvSpPr txBox="1"/>
            <p:nvPr/>
          </p:nvSpPr>
          <p:spPr>
            <a:xfrm>
              <a:off x="698" y="0"/>
              <a:ext cx="1044"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solidFill>
                    <a:srgbClr val="6600FF"/>
                  </a:solidFill>
                  <a:latin typeface="Times New Roman" panose="02020603050405020304" pitchFamily="18" charset="0"/>
                </a:rPr>
                <a:t>I</a:t>
              </a:r>
              <a:r>
                <a:rPr lang="en-US" altLang="zh-CN" sz="2400" b="1" baseline="-25000">
                  <a:solidFill>
                    <a:srgbClr val="6600FF"/>
                  </a:solidFill>
                  <a:latin typeface="Times New Roman" panose="02020603050405020304" pitchFamily="18" charset="0"/>
                </a:rPr>
                <a:t>1</a:t>
              </a:r>
              <a:r>
                <a:rPr lang="en-US" altLang="zh-CN" sz="2400" b="1">
                  <a:solidFill>
                    <a:srgbClr val="6600FF"/>
                  </a:solidFill>
                  <a:latin typeface="Times New Roman" panose="02020603050405020304" pitchFamily="18" charset="0"/>
                  <a:sym typeface="Symbol" panose="05050102010706020507" pitchFamily="18" charset="2"/>
                </a:rPr>
                <a:t></a:t>
              </a:r>
              <a:endParaRPr lang="zh-CN" altLang="en-US" sz="2400" b="1" dirty="0">
                <a:latin typeface="Times New Roman" panose="02020603050405020304" pitchFamily="18" charset="0"/>
              </a:endParaRPr>
            </a:p>
          </p:txBody>
        </p:sp>
        <p:sp>
          <p:nvSpPr>
            <p:cNvPr id="45089" name="Line 31"/>
            <p:cNvSpPr/>
            <p:nvPr/>
          </p:nvSpPr>
          <p:spPr>
            <a:xfrm>
              <a:off x="1243" y="859"/>
              <a:ext cx="0" cy="227"/>
            </a:xfrm>
            <a:prstGeom prst="line">
              <a:avLst/>
            </a:prstGeom>
            <a:ln w="38100" cap="flat" cmpd="sng">
              <a:solidFill>
                <a:schemeClr val="tx1"/>
              </a:solidFill>
              <a:prstDash val="solid"/>
              <a:headEnd type="none" w="med" len="med"/>
              <a:tailEnd type="triangle" w="med" len="med"/>
            </a:ln>
          </p:spPr>
        </p:sp>
      </p:grpSp>
      <p:graphicFrame>
        <p:nvGraphicFramePr>
          <p:cNvPr id="2" name="Object 31"/>
          <p:cNvGraphicFramePr>
            <a:graphicFrameLocks noChangeAspect="1"/>
          </p:cNvGraphicFramePr>
          <p:nvPr/>
        </p:nvGraphicFramePr>
        <p:xfrm>
          <a:off x="1992313" y="2805430"/>
          <a:ext cx="4962525" cy="1304925"/>
        </p:xfrm>
        <a:graphic>
          <a:graphicData uri="http://schemas.openxmlformats.org/presentationml/2006/ole">
            <mc:AlternateContent xmlns:mc="http://schemas.openxmlformats.org/markup-compatibility/2006">
              <mc:Choice xmlns:v="urn:schemas-microsoft-com:vml" Requires="v">
                <p:oleObj r:id="rId2" imgW="3390900" imgH="787400" progId="Equation.DSMT4">
                  <p:embed/>
                </p:oleObj>
              </mc:Choice>
              <mc:Fallback>
                <p:oleObj r:id="rId2" imgW="3390900" imgH="787400" progId="Equation.DSMT4">
                  <p:embed/>
                  <p:pic>
                    <p:nvPicPr>
                      <p:cNvPr id="0" name="图片 3108"/>
                      <p:cNvPicPr/>
                      <p:nvPr/>
                    </p:nvPicPr>
                    <p:blipFill>
                      <a:blip r:embed="rId3">
                        <a:clrChange>
                          <a:clrFrom>
                            <a:srgbClr val="000000"/>
                          </a:clrFrom>
                          <a:clrTo>
                            <a:srgbClr val="FF00FF"/>
                          </a:clrTo>
                        </a:clrChange>
                      </a:blip>
                      <a:stretch>
                        <a:fillRect/>
                      </a:stretch>
                    </p:blipFill>
                    <p:spPr>
                      <a:xfrm>
                        <a:off x="1992313" y="2805430"/>
                        <a:ext cx="4962525" cy="1304925"/>
                      </a:xfrm>
                      <a:prstGeom prst="rect">
                        <a:avLst/>
                      </a:prstGeom>
                      <a:noFill/>
                      <a:ln w="38100">
                        <a:noFill/>
                        <a:miter/>
                      </a:ln>
                    </p:spPr>
                  </p:pic>
                </p:oleObj>
              </mc:Fallback>
            </mc:AlternateContent>
          </a:graphicData>
        </a:graphic>
      </p:graphicFrame>
      <p:graphicFrame>
        <p:nvGraphicFramePr>
          <p:cNvPr id="3" name="Object 32"/>
          <p:cNvGraphicFramePr>
            <a:graphicFrameLocks noChangeAspect="1"/>
          </p:cNvGraphicFramePr>
          <p:nvPr/>
        </p:nvGraphicFramePr>
        <p:xfrm>
          <a:off x="1919288" y="4192905"/>
          <a:ext cx="5053012" cy="990600"/>
        </p:xfrm>
        <a:graphic>
          <a:graphicData uri="http://schemas.openxmlformats.org/presentationml/2006/ole">
            <mc:AlternateContent xmlns:mc="http://schemas.openxmlformats.org/markup-compatibility/2006">
              <mc:Choice xmlns:v="urn:schemas-microsoft-com:vml" Requires="v">
                <p:oleObj r:id="rId4" imgW="3289300" imgH="533400" progId="Equation.DSMT4">
                  <p:embed/>
                </p:oleObj>
              </mc:Choice>
              <mc:Fallback>
                <p:oleObj r:id="rId4" imgW="3289300" imgH="533400" progId="Equation.DSMT4">
                  <p:embed/>
                  <p:pic>
                    <p:nvPicPr>
                      <p:cNvPr id="0" name="图片 3107"/>
                      <p:cNvPicPr/>
                      <p:nvPr/>
                    </p:nvPicPr>
                    <p:blipFill>
                      <a:blip r:embed="rId5">
                        <a:clrChange>
                          <a:clrFrom>
                            <a:srgbClr val="000000"/>
                          </a:clrFrom>
                          <a:clrTo>
                            <a:srgbClr val="0000FF"/>
                          </a:clrTo>
                        </a:clrChange>
                      </a:blip>
                      <a:stretch>
                        <a:fillRect/>
                      </a:stretch>
                    </p:blipFill>
                    <p:spPr>
                      <a:xfrm>
                        <a:off x="1919288" y="4192905"/>
                        <a:ext cx="5053012" cy="990600"/>
                      </a:xfrm>
                      <a:prstGeom prst="rect">
                        <a:avLst/>
                      </a:prstGeom>
                      <a:noFill/>
                      <a:ln w="38100">
                        <a:noFill/>
                        <a:miter/>
                      </a:ln>
                    </p:spPr>
                  </p:pic>
                </p:oleObj>
              </mc:Fallback>
            </mc:AlternateContent>
          </a:graphicData>
        </a:graphic>
      </p:graphicFrame>
      <p:graphicFrame>
        <p:nvGraphicFramePr>
          <p:cNvPr id="4" name="Object 33"/>
          <p:cNvGraphicFramePr>
            <a:graphicFrameLocks noChangeAspect="1"/>
          </p:cNvGraphicFramePr>
          <p:nvPr/>
        </p:nvGraphicFramePr>
        <p:xfrm>
          <a:off x="1847850" y="5310505"/>
          <a:ext cx="5086350" cy="996950"/>
        </p:xfrm>
        <a:graphic>
          <a:graphicData uri="http://schemas.openxmlformats.org/presentationml/2006/ole">
            <mc:AlternateContent xmlns:mc="http://schemas.openxmlformats.org/markup-compatibility/2006">
              <mc:Choice xmlns:v="urn:schemas-microsoft-com:vml" Requires="v">
                <p:oleObj r:id="rId6" imgW="3289300" imgH="533400" progId="Equation.DSMT4">
                  <p:embed/>
                </p:oleObj>
              </mc:Choice>
              <mc:Fallback>
                <p:oleObj r:id="rId6" imgW="3289300" imgH="533400" progId="Equation.DSMT4">
                  <p:embed/>
                  <p:pic>
                    <p:nvPicPr>
                      <p:cNvPr id="0" name="图片 3109"/>
                      <p:cNvPicPr/>
                      <p:nvPr/>
                    </p:nvPicPr>
                    <p:blipFill>
                      <a:blip r:embed="rId7">
                        <a:clrChange>
                          <a:clrFrom>
                            <a:srgbClr val="000000"/>
                          </a:clrFrom>
                          <a:clrTo>
                            <a:srgbClr val="9900FF"/>
                          </a:clrTo>
                        </a:clrChange>
                      </a:blip>
                      <a:stretch>
                        <a:fillRect/>
                      </a:stretch>
                    </p:blipFill>
                    <p:spPr>
                      <a:xfrm>
                        <a:off x="1847850" y="5310505"/>
                        <a:ext cx="5086350" cy="99695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out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0"/>
          <p:cNvGraphicFramePr>
            <a:graphicFrameLocks noChangeAspect="1"/>
          </p:cNvGraphicFramePr>
          <p:nvPr/>
        </p:nvGraphicFramePr>
        <p:xfrm>
          <a:off x="911860" y="4076700"/>
          <a:ext cx="5697220" cy="982345"/>
        </p:xfrm>
        <a:graphic>
          <a:graphicData uri="http://schemas.openxmlformats.org/presentationml/2006/ole">
            <mc:AlternateContent xmlns:mc="http://schemas.openxmlformats.org/markup-compatibility/2006">
              <mc:Choice xmlns:v="urn:schemas-microsoft-com:vml" Requires="v">
                <p:oleObj r:id="rId2" imgW="2578100" imgH="444500" progId="Equation.DSMT4">
                  <p:embed/>
                </p:oleObj>
              </mc:Choice>
              <mc:Fallback>
                <p:oleObj r:id="rId2" imgW="2578100" imgH="444500" progId="Equation.DSMT4">
                  <p:embed/>
                  <p:pic>
                    <p:nvPicPr>
                      <p:cNvPr id="0" name="图片 3100"/>
                      <p:cNvPicPr/>
                      <p:nvPr/>
                    </p:nvPicPr>
                    <p:blipFill>
                      <a:blip r:embed="rId3"/>
                      <a:stretch>
                        <a:fillRect/>
                      </a:stretch>
                    </p:blipFill>
                    <p:spPr>
                      <a:xfrm>
                        <a:off x="911860" y="4076700"/>
                        <a:ext cx="5697220" cy="982345"/>
                      </a:xfrm>
                      <a:prstGeom prst="rect">
                        <a:avLst/>
                      </a:prstGeom>
                      <a:noFill/>
                      <a:ln w="38100">
                        <a:noFill/>
                        <a:miter/>
                      </a:ln>
                    </p:spPr>
                  </p:pic>
                </p:oleObj>
              </mc:Fallback>
            </mc:AlternateContent>
          </a:graphicData>
        </a:graphic>
      </p:graphicFrame>
      <p:grpSp>
        <p:nvGrpSpPr>
          <p:cNvPr id="7" name="组合 6"/>
          <p:cNvGrpSpPr/>
          <p:nvPr/>
        </p:nvGrpSpPr>
        <p:grpSpPr>
          <a:xfrm>
            <a:off x="7712075" y="1599565"/>
            <a:ext cx="4124960" cy="3048000"/>
            <a:chOff x="6879" y="1640"/>
            <a:chExt cx="5570" cy="3574"/>
          </a:xfrm>
        </p:grpSpPr>
        <p:grpSp>
          <p:nvGrpSpPr>
            <p:cNvPr id="46082" name="Group 46"/>
            <p:cNvGrpSpPr/>
            <p:nvPr/>
          </p:nvGrpSpPr>
          <p:grpSpPr>
            <a:xfrm>
              <a:off x="6879" y="1640"/>
              <a:ext cx="5570" cy="3575"/>
              <a:chOff x="0" y="-45"/>
              <a:chExt cx="2228" cy="1430"/>
            </a:xfrm>
          </p:grpSpPr>
          <p:sp>
            <p:nvSpPr>
              <p:cNvPr id="46087" name="Text Box 19"/>
              <p:cNvSpPr txBox="1"/>
              <p:nvPr/>
            </p:nvSpPr>
            <p:spPr>
              <a:xfrm>
                <a:off x="1850" y="752"/>
                <a:ext cx="378" cy="1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6600FF"/>
                    </a:solidFill>
                    <a:latin typeface="Times New Roman" panose="02020603050405020304" pitchFamily="18" charset="0"/>
                  </a:rPr>
                  <a:t>E</a:t>
                </a:r>
                <a:r>
                  <a:rPr lang="en-US" altLang="zh-CN" sz="2000" b="1" baseline="-25000">
                    <a:solidFill>
                      <a:srgbClr val="6600FF"/>
                    </a:solidFill>
                    <a:latin typeface="Times New Roman" panose="02020603050405020304" pitchFamily="18" charset="0"/>
                  </a:rPr>
                  <a:t>2</a:t>
                </a:r>
                <a:endParaRPr lang="en-US" altLang="zh-CN" sz="2000" b="1">
                  <a:solidFill>
                    <a:srgbClr val="6600FF"/>
                  </a:solidFill>
                  <a:latin typeface="Times New Roman" panose="02020603050405020304" pitchFamily="18" charset="0"/>
                </a:endParaRPr>
              </a:p>
            </p:txBody>
          </p:sp>
          <p:sp>
            <p:nvSpPr>
              <p:cNvPr id="46088" name="Line 6"/>
              <p:cNvSpPr/>
              <p:nvPr/>
            </p:nvSpPr>
            <p:spPr>
              <a:xfrm>
                <a:off x="844" y="383"/>
                <a:ext cx="0" cy="1002"/>
              </a:xfrm>
              <a:prstGeom prst="line">
                <a:avLst/>
              </a:prstGeom>
              <a:ln w="38100" cap="flat" cmpd="sng">
                <a:solidFill>
                  <a:schemeClr val="tx1"/>
                </a:solidFill>
                <a:prstDash val="solid"/>
                <a:headEnd type="none" w="med" len="med"/>
                <a:tailEnd type="none" w="med" len="med"/>
              </a:ln>
            </p:spPr>
          </p:sp>
          <p:sp>
            <p:nvSpPr>
              <p:cNvPr id="46089" name="Line 7"/>
              <p:cNvSpPr/>
              <p:nvPr/>
            </p:nvSpPr>
            <p:spPr>
              <a:xfrm>
                <a:off x="1627" y="383"/>
                <a:ext cx="0" cy="1002"/>
              </a:xfrm>
              <a:prstGeom prst="line">
                <a:avLst/>
              </a:prstGeom>
              <a:ln w="38100" cap="flat" cmpd="sng">
                <a:solidFill>
                  <a:schemeClr val="tx1"/>
                </a:solidFill>
                <a:prstDash val="solid"/>
                <a:headEnd type="none" w="med" len="med"/>
                <a:tailEnd type="none" w="med" len="med"/>
              </a:ln>
            </p:spPr>
          </p:sp>
          <p:sp>
            <p:nvSpPr>
              <p:cNvPr id="46090" name="Oval 8"/>
              <p:cNvSpPr/>
              <p:nvPr/>
            </p:nvSpPr>
            <p:spPr>
              <a:xfrm>
                <a:off x="1390" y="637"/>
                <a:ext cx="460" cy="408"/>
              </a:xfrm>
              <a:prstGeom prst="ellipse">
                <a:avLst/>
              </a:prstGeom>
              <a:no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46091" name="Line 9"/>
              <p:cNvSpPr/>
              <p:nvPr/>
            </p:nvSpPr>
            <p:spPr>
              <a:xfrm>
                <a:off x="24" y="1385"/>
                <a:ext cx="1596" cy="0"/>
              </a:xfrm>
              <a:prstGeom prst="line">
                <a:avLst/>
              </a:prstGeom>
              <a:ln w="38100" cap="flat" cmpd="sng">
                <a:solidFill>
                  <a:schemeClr val="tx1"/>
                </a:solidFill>
                <a:prstDash val="solid"/>
                <a:headEnd type="none" w="med" len="med"/>
                <a:tailEnd type="none" w="med" len="med"/>
              </a:ln>
            </p:spPr>
          </p:sp>
          <p:sp>
            <p:nvSpPr>
              <p:cNvPr id="46092" name="Line 10"/>
              <p:cNvSpPr/>
              <p:nvPr/>
            </p:nvSpPr>
            <p:spPr>
              <a:xfrm>
                <a:off x="24" y="383"/>
                <a:ext cx="1603" cy="0"/>
              </a:xfrm>
              <a:prstGeom prst="line">
                <a:avLst/>
              </a:prstGeom>
              <a:ln w="38100" cap="flat" cmpd="sng">
                <a:solidFill>
                  <a:schemeClr val="tx1"/>
                </a:solidFill>
                <a:prstDash val="solid"/>
                <a:headEnd type="none" w="med" len="med"/>
                <a:tailEnd type="none" w="med" len="med"/>
              </a:ln>
            </p:spPr>
          </p:sp>
          <p:sp useBgFill="1">
            <p:nvSpPr>
              <p:cNvPr id="46093" name="Rectangle 11"/>
              <p:cNvSpPr/>
              <p:nvPr/>
            </p:nvSpPr>
            <p:spPr>
              <a:xfrm>
                <a:off x="215" y="344"/>
                <a:ext cx="377" cy="76"/>
              </a:xfrm>
              <a:prstGeom prst="rect">
                <a:avLst/>
              </a:prstGeom>
              <a:ln w="381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46094" name="Rectangle 13"/>
              <p:cNvSpPr/>
              <p:nvPr/>
            </p:nvSpPr>
            <p:spPr>
              <a:xfrm rot="5400000">
                <a:off x="668" y="858"/>
                <a:ext cx="347" cy="84"/>
              </a:xfrm>
              <a:prstGeom prst="rect">
                <a:avLst/>
              </a:prstGeom>
              <a:ln w="381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46095" name="Text Box 14"/>
              <p:cNvSpPr txBox="1"/>
              <p:nvPr/>
            </p:nvSpPr>
            <p:spPr>
              <a:xfrm>
                <a:off x="296" y="389"/>
                <a:ext cx="376" cy="1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0000FF"/>
                    </a:solidFill>
                    <a:latin typeface="Times New Roman" panose="02020603050405020304" pitchFamily="18" charset="0"/>
                  </a:rPr>
                  <a:t>R</a:t>
                </a:r>
                <a:r>
                  <a:rPr lang="en-US" altLang="zh-CN" sz="2000" b="1" baseline="-25000">
                    <a:solidFill>
                      <a:srgbClr val="0000FF"/>
                    </a:solidFill>
                    <a:latin typeface="Times New Roman" panose="02020603050405020304" pitchFamily="18" charset="0"/>
                  </a:rPr>
                  <a:t>1</a:t>
                </a:r>
                <a:endParaRPr lang="en-US" altLang="zh-CN" sz="2000" b="1">
                  <a:solidFill>
                    <a:srgbClr val="0000FF"/>
                  </a:solidFill>
                  <a:latin typeface="Times New Roman" panose="02020603050405020304" pitchFamily="18" charset="0"/>
                </a:endParaRPr>
              </a:p>
            </p:txBody>
          </p:sp>
          <p:sp>
            <p:nvSpPr>
              <p:cNvPr id="46096" name="Text Box 15"/>
              <p:cNvSpPr txBox="1"/>
              <p:nvPr/>
            </p:nvSpPr>
            <p:spPr>
              <a:xfrm>
                <a:off x="1112" y="389"/>
                <a:ext cx="376" cy="1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0000FF"/>
                    </a:solidFill>
                    <a:latin typeface="Times New Roman" panose="02020603050405020304" pitchFamily="18" charset="0"/>
                  </a:rPr>
                  <a:t>R</a:t>
                </a:r>
                <a:r>
                  <a:rPr lang="en-US" altLang="zh-CN" sz="2000" b="1" baseline="-25000">
                    <a:solidFill>
                      <a:srgbClr val="0000FF"/>
                    </a:solidFill>
                    <a:latin typeface="Times New Roman" panose="02020603050405020304" pitchFamily="18" charset="0"/>
                  </a:rPr>
                  <a:t>2</a:t>
                </a:r>
                <a:endParaRPr lang="en-US" altLang="zh-CN" sz="2000" b="1">
                  <a:solidFill>
                    <a:srgbClr val="0000FF"/>
                  </a:solidFill>
                  <a:latin typeface="Times New Roman" panose="02020603050405020304" pitchFamily="18" charset="0"/>
                </a:endParaRPr>
              </a:p>
            </p:txBody>
          </p:sp>
          <p:sp>
            <p:nvSpPr>
              <p:cNvPr id="46097" name="Text Box 16"/>
              <p:cNvSpPr txBox="1"/>
              <p:nvPr/>
            </p:nvSpPr>
            <p:spPr>
              <a:xfrm>
                <a:off x="920" y="752"/>
                <a:ext cx="376" cy="1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0000FF"/>
                    </a:solidFill>
                    <a:latin typeface="Times New Roman" panose="02020603050405020304" pitchFamily="18" charset="0"/>
                  </a:rPr>
                  <a:t>R</a:t>
                </a:r>
                <a:r>
                  <a:rPr lang="en-US" altLang="zh-CN" sz="2000" b="1" baseline="-25000">
                    <a:solidFill>
                      <a:srgbClr val="0000FF"/>
                    </a:solidFill>
                    <a:latin typeface="Times New Roman" panose="02020603050405020304" pitchFamily="18" charset="0"/>
                  </a:rPr>
                  <a:t>3</a:t>
                </a:r>
                <a:endParaRPr lang="en-US" altLang="zh-CN" sz="2000" b="1">
                  <a:solidFill>
                    <a:srgbClr val="0000FF"/>
                  </a:solidFill>
                  <a:latin typeface="Times New Roman" panose="02020603050405020304" pitchFamily="18" charset="0"/>
                </a:endParaRPr>
              </a:p>
            </p:txBody>
          </p:sp>
          <p:sp>
            <p:nvSpPr>
              <p:cNvPr id="46098" name="Text Box 17"/>
              <p:cNvSpPr txBox="1"/>
              <p:nvPr/>
            </p:nvSpPr>
            <p:spPr>
              <a:xfrm>
                <a:off x="1723" y="933"/>
                <a:ext cx="363" cy="1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FF0066"/>
                    </a:solidFill>
                    <a:latin typeface="Times New Roman" panose="02020603050405020304" pitchFamily="18" charset="0"/>
                  </a:rPr>
                  <a:t>_</a:t>
                </a:r>
              </a:p>
            </p:txBody>
          </p:sp>
          <p:sp>
            <p:nvSpPr>
              <p:cNvPr id="46099" name="Text Box 18"/>
              <p:cNvSpPr txBox="1"/>
              <p:nvPr/>
            </p:nvSpPr>
            <p:spPr>
              <a:xfrm>
                <a:off x="1678" y="434"/>
                <a:ext cx="318" cy="1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FF0066"/>
                    </a:solidFill>
                    <a:latin typeface="Times New Roman" panose="02020603050405020304" pitchFamily="18" charset="0"/>
                  </a:rPr>
                  <a:t>+</a:t>
                </a:r>
              </a:p>
            </p:txBody>
          </p:sp>
          <p:sp>
            <p:nvSpPr>
              <p:cNvPr id="46100" name="Oval 20"/>
              <p:cNvSpPr/>
              <p:nvPr/>
            </p:nvSpPr>
            <p:spPr>
              <a:xfrm>
                <a:off x="4" y="787"/>
                <a:ext cx="47" cy="47"/>
              </a:xfrm>
              <a:prstGeom prst="ellipse">
                <a:avLst/>
              </a:prstGeom>
              <a:solidFill>
                <a:schemeClr val="accent1"/>
              </a:solid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46101" name="Oval 21"/>
              <p:cNvSpPr/>
              <p:nvPr/>
            </p:nvSpPr>
            <p:spPr>
              <a:xfrm>
                <a:off x="0" y="1007"/>
                <a:ext cx="48" cy="47"/>
              </a:xfrm>
              <a:prstGeom prst="ellipse">
                <a:avLst/>
              </a:prstGeom>
              <a:solidFill>
                <a:schemeClr val="accent1"/>
              </a:solidFill>
              <a:ln w="9525"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46102" name="Line 22"/>
              <p:cNvSpPr/>
              <p:nvPr/>
            </p:nvSpPr>
            <p:spPr>
              <a:xfrm>
                <a:off x="24" y="375"/>
                <a:ext cx="1" cy="407"/>
              </a:xfrm>
              <a:prstGeom prst="line">
                <a:avLst/>
              </a:prstGeom>
              <a:ln w="38100" cap="flat" cmpd="sng">
                <a:solidFill>
                  <a:schemeClr val="tx1"/>
                </a:solidFill>
                <a:prstDash val="solid"/>
                <a:headEnd type="none" w="med" len="med"/>
                <a:tailEnd type="none" w="med" len="med"/>
              </a:ln>
            </p:spPr>
          </p:sp>
          <p:sp>
            <p:nvSpPr>
              <p:cNvPr id="46103" name="Line 23"/>
              <p:cNvSpPr/>
              <p:nvPr/>
            </p:nvSpPr>
            <p:spPr>
              <a:xfrm flipV="1">
                <a:off x="24" y="1055"/>
                <a:ext cx="1" cy="330"/>
              </a:xfrm>
              <a:prstGeom prst="line">
                <a:avLst/>
              </a:prstGeom>
              <a:ln w="38100" cap="flat" cmpd="sng">
                <a:solidFill>
                  <a:schemeClr val="tx1"/>
                </a:solidFill>
                <a:prstDash val="solid"/>
                <a:headEnd type="none" w="med" len="med"/>
                <a:tailEnd type="none" w="med" len="med"/>
              </a:ln>
            </p:spPr>
          </p:sp>
          <p:sp>
            <p:nvSpPr>
              <p:cNvPr id="46104" name="Line 24"/>
              <p:cNvSpPr/>
              <p:nvPr/>
            </p:nvSpPr>
            <p:spPr>
              <a:xfrm flipH="1">
                <a:off x="25" y="841"/>
                <a:ext cx="0" cy="168"/>
              </a:xfrm>
              <a:prstGeom prst="line">
                <a:avLst/>
              </a:prstGeom>
              <a:ln w="38100" cap="flat" cmpd="sng">
                <a:solidFill>
                  <a:srgbClr val="CC3300"/>
                </a:solidFill>
                <a:prstDash val="solid"/>
                <a:headEnd type="none" w="med" len="med"/>
                <a:tailEnd type="none" w="med" len="med"/>
              </a:ln>
            </p:spPr>
          </p:sp>
          <p:sp>
            <p:nvSpPr>
              <p:cNvPr id="46105" name="Line 25"/>
              <p:cNvSpPr/>
              <p:nvPr/>
            </p:nvSpPr>
            <p:spPr>
              <a:xfrm flipH="1">
                <a:off x="288" y="253"/>
                <a:ext cx="227" cy="0"/>
              </a:xfrm>
              <a:prstGeom prst="line">
                <a:avLst/>
              </a:prstGeom>
              <a:ln w="38100" cap="flat" cmpd="sng">
                <a:solidFill>
                  <a:schemeClr val="tx1"/>
                </a:solidFill>
                <a:prstDash val="solid"/>
                <a:headEnd type="none" w="med" len="med"/>
                <a:tailEnd type="triangle" w="med" len="med"/>
              </a:ln>
            </p:spPr>
          </p:sp>
          <p:sp>
            <p:nvSpPr>
              <p:cNvPr id="46106" name="Line 26"/>
              <p:cNvSpPr/>
              <p:nvPr/>
            </p:nvSpPr>
            <p:spPr>
              <a:xfrm flipH="1">
                <a:off x="1200" y="253"/>
                <a:ext cx="180" cy="0"/>
              </a:xfrm>
              <a:prstGeom prst="line">
                <a:avLst/>
              </a:prstGeom>
              <a:ln w="38100" cap="flat" cmpd="sng">
                <a:solidFill>
                  <a:schemeClr val="tx1"/>
                </a:solidFill>
                <a:prstDash val="solid"/>
                <a:headEnd type="none" w="med" len="med"/>
                <a:tailEnd type="triangle" w="med" len="med"/>
              </a:ln>
            </p:spPr>
          </p:sp>
          <p:sp>
            <p:nvSpPr>
              <p:cNvPr id="46107" name="Line 27"/>
              <p:cNvSpPr/>
              <p:nvPr/>
            </p:nvSpPr>
            <p:spPr>
              <a:xfrm>
                <a:off x="745" y="760"/>
                <a:ext cx="0" cy="272"/>
              </a:xfrm>
              <a:prstGeom prst="line">
                <a:avLst/>
              </a:prstGeom>
              <a:ln w="38100" cap="flat" cmpd="sng">
                <a:solidFill>
                  <a:schemeClr val="tx1"/>
                </a:solidFill>
                <a:prstDash val="solid"/>
                <a:headEnd type="none" w="med" len="med"/>
                <a:tailEnd type="triangle" w="med" len="med"/>
              </a:ln>
            </p:spPr>
          </p:sp>
          <p:graphicFrame>
            <p:nvGraphicFramePr>
              <p:cNvPr id="46108" name="Object 25"/>
              <p:cNvGraphicFramePr>
                <a:graphicFrameLocks noChangeAspect="1"/>
              </p:cNvGraphicFramePr>
              <p:nvPr/>
            </p:nvGraphicFramePr>
            <p:xfrm>
              <a:off x="341" y="-45"/>
              <a:ext cx="224" cy="272"/>
            </p:xfrm>
            <a:graphic>
              <a:graphicData uri="http://schemas.openxmlformats.org/presentationml/2006/ole">
                <mc:AlternateContent xmlns:mc="http://schemas.openxmlformats.org/markup-compatibility/2006">
                  <mc:Choice xmlns:v="urn:schemas-microsoft-com:vml" Requires="v">
                    <p:oleObj r:id="rId4" imgW="177165" imgH="215900" progId="Equation.3">
                      <p:embed/>
                    </p:oleObj>
                  </mc:Choice>
                  <mc:Fallback>
                    <p:oleObj r:id="rId4" imgW="177165" imgH="215900" progId="Equation.3">
                      <p:embed/>
                      <p:pic>
                        <p:nvPicPr>
                          <p:cNvPr id="0" name="图片 3098"/>
                          <p:cNvPicPr/>
                          <p:nvPr/>
                        </p:nvPicPr>
                        <p:blipFill>
                          <a:blip r:embed="rId5"/>
                          <a:stretch>
                            <a:fillRect/>
                          </a:stretch>
                        </p:blipFill>
                        <p:spPr>
                          <a:xfrm>
                            <a:off x="341" y="-45"/>
                            <a:ext cx="224" cy="272"/>
                          </a:xfrm>
                          <a:prstGeom prst="rect">
                            <a:avLst/>
                          </a:prstGeom>
                          <a:noFill/>
                          <a:ln w="38100">
                            <a:noFill/>
                            <a:miter/>
                          </a:ln>
                        </p:spPr>
                      </p:pic>
                    </p:oleObj>
                  </mc:Fallback>
                </mc:AlternateContent>
              </a:graphicData>
            </a:graphic>
          </p:graphicFrame>
          <p:graphicFrame>
            <p:nvGraphicFramePr>
              <p:cNvPr id="46109" name="Object 26"/>
              <p:cNvGraphicFramePr>
                <a:graphicFrameLocks noChangeAspect="1"/>
              </p:cNvGraphicFramePr>
              <p:nvPr/>
            </p:nvGraphicFramePr>
            <p:xfrm>
              <a:off x="1344" y="8"/>
              <a:ext cx="176" cy="208"/>
            </p:xfrm>
            <a:graphic>
              <a:graphicData uri="http://schemas.openxmlformats.org/presentationml/2006/ole">
                <mc:AlternateContent xmlns:mc="http://schemas.openxmlformats.org/markup-compatibility/2006">
                  <mc:Choice xmlns:v="urn:schemas-microsoft-com:vml" Requires="v">
                    <p:oleObj r:id="rId6" imgW="0" imgH="0" progId="Equation.3">
                      <p:embed/>
                    </p:oleObj>
                  </mc:Choice>
                  <mc:Fallback>
                    <p:oleObj r:id="rId6" imgW="0" imgH="0" progId="Equation.3">
                      <p:embed/>
                      <p:pic>
                        <p:nvPicPr>
                          <p:cNvPr id="0" name="图片 3102"/>
                          <p:cNvPicPr/>
                          <p:nvPr/>
                        </p:nvPicPr>
                        <p:blipFill>
                          <a:blip/>
                          <a:stretch>
                            <a:fillRect/>
                          </a:stretch>
                        </p:blipFill>
                        <p:spPr>
                          <a:xfrm>
                            <a:off x="1344" y="8"/>
                            <a:ext cx="176" cy="208"/>
                          </a:xfrm>
                          <a:prstGeom prst="rect">
                            <a:avLst/>
                          </a:prstGeom>
                          <a:noFill/>
                          <a:ln w="38100">
                            <a:noFill/>
                            <a:miter/>
                          </a:ln>
                        </p:spPr>
                      </p:pic>
                    </p:oleObj>
                  </mc:Fallback>
                </mc:AlternateContent>
              </a:graphicData>
            </a:graphic>
          </p:graphicFrame>
          <p:graphicFrame>
            <p:nvGraphicFramePr>
              <p:cNvPr id="46110" name="Object 27"/>
              <p:cNvGraphicFramePr>
                <a:graphicFrameLocks noChangeAspect="1"/>
              </p:cNvGraphicFramePr>
              <p:nvPr/>
            </p:nvGraphicFramePr>
            <p:xfrm>
              <a:off x="506" y="802"/>
              <a:ext cx="212" cy="272"/>
            </p:xfrm>
            <a:graphic>
              <a:graphicData uri="http://schemas.openxmlformats.org/presentationml/2006/ole">
                <mc:AlternateContent xmlns:mc="http://schemas.openxmlformats.org/markup-compatibility/2006">
                  <mc:Choice xmlns:v="urn:schemas-microsoft-com:vml" Requires="v">
                    <p:oleObj r:id="rId7" imgW="177165" imgH="228600" progId="Equation.3">
                      <p:embed/>
                    </p:oleObj>
                  </mc:Choice>
                  <mc:Fallback>
                    <p:oleObj r:id="rId7" imgW="177165" imgH="228600" progId="Equation.3">
                      <p:embed/>
                      <p:pic>
                        <p:nvPicPr>
                          <p:cNvPr id="0" name="图片 3099"/>
                          <p:cNvPicPr/>
                          <p:nvPr/>
                        </p:nvPicPr>
                        <p:blipFill>
                          <a:blip r:embed="rId8"/>
                          <a:stretch>
                            <a:fillRect/>
                          </a:stretch>
                        </p:blipFill>
                        <p:spPr>
                          <a:xfrm>
                            <a:off x="506" y="802"/>
                            <a:ext cx="212" cy="272"/>
                          </a:xfrm>
                          <a:prstGeom prst="rect">
                            <a:avLst/>
                          </a:prstGeom>
                          <a:noFill/>
                          <a:ln w="38100">
                            <a:noFill/>
                            <a:miter/>
                          </a:ln>
                        </p:spPr>
                      </p:pic>
                    </p:oleObj>
                  </mc:Fallback>
                </mc:AlternateContent>
              </a:graphicData>
            </a:graphic>
          </p:graphicFrame>
        </p:grpSp>
        <p:sp useBgFill="1">
          <p:nvSpPr>
            <p:cNvPr id="46086" name="Rectangle 11"/>
            <p:cNvSpPr/>
            <p:nvPr/>
          </p:nvSpPr>
          <p:spPr>
            <a:xfrm>
              <a:off x="9564" y="2489"/>
              <a:ext cx="943" cy="190"/>
            </a:xfrm>
            <a:prstGeom prst="rect">
              <a:avLst/>
            </a:prstGeom>
            <a:ln w="381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aphicFrame>
          <p:nvGraphicFramePr>
            <p:cNvPr id="5" name="对象 4"/>
            <p:cNvGraphicFramePr/>
            <p:nvPr/>
          </p:nvGraphicFramePr>
          <p:xfrm>
            <a:off x="9948" y="1700"/>
            <a:ext cx="481" cy="629"/>
          </p:xfrm>
          <a:graphic>
            <a:graphicData uri="http://schemas.openxmlformats.org/presentationml/2006/ole">
              <mc:AlternateContent xmlns:mc="http://schemas.openxmlformats.org/markup-compatibility/2006">
                <mc:Choice xmlns:v="urn:schemas-microsoft-com:vml" Requires="v">
                  <p:oleObj r:id="rId9" imgW="177165" imgH="215900" progId="Equation.KSEE3">
                    <p:embed/>
                  </p:oleObj>
                </mc:Choice>
                <mc:Fallback>
                  <p:oleObj r:id="rId9" imgW="177165" imgH="215900" progId="Equation.KSEE3">
                    <p:embed/>
                    <p:pic>
                      <p:nvPicPr>
                        <p:cNvPr id="0" name="图片 5"/>
                        <p:cNvPicPr/>
                        <p:nvPr/>
                      </p:nvPicPr>
                      <p:blipFill>
                        <a:blip r:embed="rId10"/>
                        <a:stretch>
                          <a:fillRect/>
                        </a:stretch>
                      </p:blipFill>
                      <p:spPr>
                        <a:xfrm>
                          <a:off x="9948" y="1700"/>
                          <a:ext cx="481" cy="629"/>
                        </a:xfrm>
                        <a:prstGeom prst="rect">
                          <a:avLst/>
                        </a:prstGeom>
                      </p:spPr>
                    </p:pic>
                  </p:oleObj>
                </mc:Fallback>
              </mc:AlternateContent>
            </a:graphicData>
          </a:graphic>
        </p:graphicFrame>
      </p:grpSp>
      <mc:AlternateContent xmlns:mc="http://schemas.openxmlformats.org/markup-compatibility/2006" xmlns:a14="http://schemas.microsoft.com/office/drawing/2010/main">
        <mc:Choice Requires="a14">
          <p:sp>
            <p:nvSpPr>
              <p:cNvPr id="8" name="文本框 7"/>
              <p:cNvSpPr txBox="1"/>
              <p:nvPr/>
            </p:nvSpPr>
            <p:spPr>
              <a:xfrm>
                <a:off x="407670" y="1916430"/>
                <a:ext cx="6203950" cy="96329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sSubSup>
                        <m:sSubSupPr>
                          <m:ctrlPr>
                            <a:rPr lang="en-US" altLang="zh-CN" i="1">
                              <a:solidFill>
                                <a:schemeClr val="tx1"/>
                              </a:solidFill>
                              <a:latin typeface="Cambria Math" panose="02040503050406030204" pitchFamily="18" charset="0"/>
                              <a:cs typeface="Cambria Math" panose="02040503050406030204" charset="0"/>
                            </a:rPr>
                          </m:ctrlPr>
                        </m:sSubSupPr>
                        <m:e>
                          <m:r>
                            <a:rPr lang="en-US" altLang="zh-CN" i="1">
                              <a:solidFill>
                                <a:schemeClr val="tx1"/>
                              </a:solidFill>
                              <a:latin typeface="Cambria Math" panose="02040503050406030204" charset="0"/>
                              <a:cs typeface="Cambria Math" panose="02040503050406030204" charset="0"/>
                            </a:rPr>
                            <m:t>𝐼</m:t>
                          </m:r>
                        </m:e>
                        <m:sub>
                          <m:r>
                            <a:rPr lang="en-US" altLang="zh-CN" i="1">
                              <a:solidFill>
                                <a:schemeClr val="tx1"/>
                              </a:solidFill>
                              <a:latin typeface="Cambria Math" panose="02040503050406030204" charset="0"/>
                              <a:cs typeface="Cambria Math" panose="02040503050406030204" charset="0"/>
                            </a:rPr>
                            <m:t>2</m:t>
                          </m:r>
                        </m:sub>
                        <m:sup>
                          <m:r>
                            <a:rPr lang="en-US" altLang="zh-CN" i="1">
                              <a:solidFill>
                                <a:schemeClr val="tx1"/>
                              </a:solidFill>
                              <a:latin typeface="Cambria Math" panose="02040503050406030204" charset="0"/>
                              <a:ea typeface="MS Mincho" charset="0"/>
                              <a:cs typeface="Cambria Math" panose="02040503050406030204" charset="0"/>
                            </a:rPr>
                            <m:t>’’</m:t>
                          </m:r>
                        </m:sup>
                      </m:sSubSup>
                      <m:r>
                        <a:rPr lang="en-US" altLang="zh-CN" i="1">
                          <a:solidFill>
                            <a:schemeClr val="tx1"/>
                          </a:solidFill>
                          <a:latin typeface="Cambria Math" panose="02040503050406030204" charset="0"/>
                          <a:ea typeface="MS Mincho" charset="0"/>
                          <a:cs typeface="Cambria Math" panose="02040503050406030204" charset="0"/>
                        </a:rPr>
                        <m:t>=</m:t>
                      </m:r>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𝐸</m:t>
                          </m:r>
                        </m:e>
                        <m:sub>
                          <m:r>
                            <a:rPr lang="en-US" altLang="zh-CN" i="1">
                              <a:solidFill>
                                <a:schemeClr val="tx1"/>
                              </a:solidFill>
                              <a:latin typeface="Cambria Math" panose="02040503050406030204" charset="0"/>
                              <a:cs typeface="Cambria Math" panose="02040503050406030204" charset="0"/>
                            </a:rPr>
                            <m:t>2</m:t>
                          </m:r>
                        </m:sub>
                      </m:sSub>
                      <m:r>
                        <a:rPr lang="en-US" altLang="zh-CN" i="1">
                          <a:solidFill>
                            <a:schemeClr val="tx1"/>
                          </a:solidFill>
                          <a:latin typeface="Cambria Math" panose="02040503050406030204" charset="0"/>
                          <a:ea typeface="MS Mincho" charset="0"/>
                          <a:cs typeface="Cambria Math" panose="02040503050406030204" charset="0"/>
                        </a:rPr>
                        <m:t>/</m:t>
                      </m:r>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ea typeface="MS Mincho"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𝑅</m:t>
                          </m:r>
                        </m:e>
                        <m:sub>
                          <m:r>
                            <a:rPr lang="en-US" altLang="zh-CN" i="1">
                              <a:solidFill>
                                <a:schemeClr val="tx1"/>
                              </a:solidFill>
                              <a:latin typeface="Cambria Math" panose="02040503050406030204" charset="0"/>
                              <a:cs typeface="Cambria Math" panose="02040503050406030204" charset="0"/>
                            </a:rPr>
                            <m:t>2</m:t>
                          </m:r>
                        </m:sub>
                      </m:sSub>
                      <m:r>
                        <a:rPr lang="en-US" altLang="zh-CN" i="1">
                          <a:solidFill>
                            <a:schemeClr val="tx1"/>
                          </a:solidFill>
                          <a:latin typeface="Cambria Math" panose="02040503050406030204" charset="0"/>
                          <a:ea typeface="MS Mincho" charset="0"/>
                          <a:cs typeface="Cambria Math" panose="02040503050406030204" charset="0"/>
                        </a:rPr>
                        <m:t>+</m:t>
                      </m:r>
                      <m:f>
                        <m:fPr>
                          <m:ctrlPr>
                            <a:rPr lang="en-US" altLang="zh-CN" i="1">
                              <a:solidFill>
                                <a:schemeClr val="tx1"/>
                              </a:solidFill>
                              <a:latin typeface="Cambria Math" panose="02040503050406030204" pitchFamily="18" charset="0"/>
                              <a:cs typeface="Cambria Math" panose="02040503050406030204" charset="0"/>
                            </a:rPr>
                          </m:ctrlPr>
                        </m:fPr>
                        <m:num>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𝑅</m:t>
                              </m:r>
                            </m:e>
                            <m:sub>
                              <m:r>
                                <a:rPr lang="en-US" altLang="zh-CN" i="1">
                                  <a:solidFill>
                                    <a:schemeClr val="tx1"/>
                                  </a:solidFill>
                                  <a:latin typeface="Cambria Math" panose="02040503050406030204" charset="0"/>
                                  <a:cs typeface="Cambria Math" panose="02040503050406030204" charset="0"/>
                                </a:rPr>
                                <m:t>1</m:t>
                              </m:r>
                            </m:sub>
                          </m:sSub>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𝑅</m:t>
                              </m:r>
                            </m:e>
                            <m:sub>
                              <m:r>
                                <a:rPr lang="en-US" altLang="zh-CN" i="1">
                                  <a:solidFill>
                                    <a:schemeClr val="tx1"/>
                                  </a:solidFill>
                                  <a:latin typeface="Cambria Math" panose="02040503050406030204" charset="0"/>
                                  <a:cs typeface="Cambria Math" panose="02040503050406030204" charset="0"/>
                                </a:rPr>
                                <m:t>3</m:t>
                              </m:r>
                            </m:sub>
                          </m:sSub>
                        </m:num>
                        <m:den>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𝑅</m:t>
                              </m:r>
                            </m:e>
                            <m:sub>
                              <m:r>
                                <a:rPr lang="en-US" altLang="zh-CN" i="1">
                                  <a:solidFill>
                                    <a:schemeClr val="tx1"/>
                                  </a:solidFill>
                                  <a:latin typeface="Cambria Math" panose="02040503050406030204" charset="0"/>
                                  <a:cs typeface="Cambria Math" panose="02040503050406030204" charset="0"/>
                                </a:rPr>
                                <m:t>1</m:t>
                              </m:r>
                            </m:sub>
                          </m:sSub>
                          <m:r>
                            <a:rPr lang="en-US" altLang="zh-CN" i="1">
                              <a:solidFill>
                                <a:schemeClr val="tx1"/>
                              </a:solidFill>
                              <a:latin typeface="Cambria Math" panose="02040503050406030204" charset="0"/>
                              <a:ea typeface="MS Mincho" charset="0"/>
                              <a:cs typeface="Cambria Math" panose="02040503050406030204" charset="0"/>
                            </a:rPr>
                            <m:t>+</m:t>
                          </m:r>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𝑅</m:t>
                              </m:r>
                            </m:e>
                            <m:sub>
                              <m:r>
                                <a:rPr lang="en-US" altLang="zh-CN" i="1">
                                  <a:solidFill>
                                    <a:schemeClr val="tx1"/>
                                  </a:solidFill>
                                  <a:latin typeface="Cambria Math" panose="02040503050406030204" charset="0"/>
                                  <a:cs typeface="Cambria Math" panose="02040503050406030204" charset="0"/>
                                </a:rPr>
                                <m:t>3</m:t>
                              </m:r>
                            </m:sub>
                          </m:sSub>
                        </m:den>
                      </m:f>
                      <m:r>
                        <a:rPr lang="en-US" altLang="zh-CN" i="1">
                          <a:solidFill>
                            <a:schemeClr val="tx1"/>
                          </a:solidFill>
                          <a:latin typeface="Cambria Math" panose="02040503050406030204" charset="0"/>
                          <a:ea typeface="MS Mincho" charset="0"/>
                          <a:cs typeface="Cambria Math" panose="02040503050406030204" charset="0"/>
                        </a:rPr>
                        <m:t>)</m:t>
                      </m:r>
                      <m:r>
                        <a:rPr lang="en-US" altLang="zh-CN" b="0" i="1">
                          <a:solidFill>
                            <a:schemeClr val="tx1"/>
                          </a:solidFill>
                          <a:latin typeface="Cambria Math" panose="02040503050406030204" charset="0"/>
                          <a:ea typeface="MS Mincho" charset="0"/>
                          <a:cs typeface="Cambria Math" panose="02040503050406030204" charset="0"/>
                        </a:rPr>
                        <m:t>=9.36</m:t>
                      </m:r>
                      <m:r>
                        <a:rPr lang="en-US" altLang="zh-CN" b="0" i="1">
                          <a:solidFill>
                            <a:schemeClr val="tx1"/>
                          </a:solidFill>
                          <a:latin typeface="Cambria Math" panose="02040503050406030204" charset="0"/>
                          <a:ea typeface="MS Mincho" charset="0"/>
                          <a:cs typeface="Cambria Math" panose="02040503050406030204" charset="0"/>
                        </a:rPr>
                        <m:t>𝐴</m:t>
                      </m:r>
                    </m:oMath>
                  </m:oMathPara>
                </a14:m>
                <a:endParaRPr lang="en-US" altLang="zh-CN" b="0" i="1">
                  <a:solidFill>
                    <a:schemeClr val="tx1"/>
                  </a:solidFill>
                  <a:cs typeface="Times New Roman" panose="02020603050405020304" pitchFamily="18"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407670" y="1916430"/>
                <a:ext cx="6203950" cy="963295"/>
              </a:xfrm>
              <a:prstGeom prst="rect">
                <a:avLst/>
              </a:prstGeom>
              <a:blipFill rotWithShape="1">
                <a:blip r:embed="rId11"/>
                <a:stretch>
                  <a:fillRect/>
                </a:stretch>
              </a:blipFill>
            </p:spPr>
            <p:txBody>
              <a:bodyPr/>
              <a:lstStyle/>
              <a:p>
                <a:r>
                  <a:rPr lang="zh-CN" altLang="en-US">
                    <a:noFill/>
                  </a:rPr>
                  <a:t> </a:t>
                </a:r>
              </a:p>
            </p:txBody>
          </p:sp>
        </mc:Fallback>
      </mc:AlternateContent>
      <p:graphicFrame>
        <p:nvGraphicFramePr>
          <p:cNvPr id="9" name="Object 29"/>
          <p:cNvGraphicFramePr>
            <a:graphicFrameLocks noChangeAspect="1"/>
          </p:cNvGraphicFramePr>
          <p:nvPr/>
        </p:nvGraphicFramePr>
        <p:xfrm>
          <a:off x="938530" y="2996565"/>
          <a:ext cx="5939155" cy="1019175"/>
        </p:xfrm>
        <a:graphic>
          <a:graphicData uri="http://schemas.openxmlformats.org/presentationml/2006/ole">
            <mc:AlternateContent xmlns:mc="http://schemas.openxmlformats.org/markup-compatibility/2006">
              <mc:Choice xmlns:v="urn:schemas-microsoft-com:vml" Requires="v">
                <p:oleObj r:id="rId12" imgW="2590800" imgH="444500" progId="Equation.DSMT4">
                  <p:embed/>
                </p:oleObj>
              </mc:Choice>
              <mc:Fallback>
                <p:oleObj r:id="rId12" imgW="2590800" imgH="444500" progId="Equation.DSMT4">
                  <p:embed/>
                  <p:pic>
                    <p:nvPicPr>
                      <p:cNvPr id="0" name="图片 3097"/>
                      <p:cNvPicPr/>
                      <p:nvPr/>
                    </p:nvPicPr>
                    <p:blipFill>
                      <a:blip r:embed="rId13"/>
                      <a:stretch>
                        <a:fillRect/>
                      </a:stretch>
                    </p:blipFill>
                    <p:spPr>
                      <a:xfrm>
                        <a:off x="938530" y="2996565"/>
                        <a:ext cx="5939155" cy="101917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outVertic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Group 66"/>
          <p:cNvGrpSpPr/>
          <p:nvPr/>
        </p:nvGrpSpPr>
        <p:grpSpPr>
          <a:xfrm>
            <a:off x="2229489" y="1339789"/>
            <a:ext cx="3195951" cy="2404806"/>
            <a:chOff x="297" y="120"/>
            <a:chExt cx="1819" cy="1337"/>
          </a:xfrm>
        </p:grpSpPr>
        <p:sp>
          <p:nvSpPr>
            <p:cNvPr id="47137" name="Text Box 7"/>
            <p:cNvSpPr txBox="1"/>
            <p:nvPr/>
          </p:nvSpPr>
          <p:spPr>
            <a:xfrm>
              <a:off x="1012" y="809"/>
              <a:ext cx="421" cy="22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FF3300"/>
                  </a:solidFill>
                  <a:latin typeface="Times New Roman" panose="02020603050405020304" pitchFamily="18" charset="0"/>
                </a:rPr>
                <a:t>I</a:t>
              </a:r>
              <a:r>
                <a:rPr lang="en-US" altLang="zh-CN" sz="2000" b="1" baseline="-25000">
                  <a:solidFill>
                    <a:srgbClr val="FF3300"/>
                  </a:solidFill>
                  <a:latin typeface="Times New Roman" panose="02020603050405020304" pitchFamily="18" charset="0"/>
                </a:rPr>
                <a:t>3</a:t>
              </a:r>
              <a:r>
                <a:rPr lang="en-US" altLang="zh-CN" sz="2000" b="1">
                  <a:solidFill>
                    <a:srgbClr val="FF3300"/>
                  </a:solidFill>
                  <a:latin typeface="Times New Roman" panose="02020603050405020304" pitchFamily="18" charset="0"/>
                  <a:sym typeface="Symbol" panose="05050102010706020507" pitchFamily="18" charset="2"/>
                </a:rPr>
                <a:t></a:t>
              </a:r>
            </a:p>
          </p:txBody>
        </p:sp>
        <p:sp>
          <p:nvSpPr>
            <p:cNvPr id="47138" name="Line 8"/>
            <p:cNvSpPr/>
            <p:nvPr/>
          </p:nvSpPr>
          <p:spPr>
            <a:xfrm>
              <a:off x="527" y="454"/>
              <a:ext cx="0" cy="1002"/>
            </a:xfrm>
            <a:prstGeom prst="line">
              <a:avLst/>
            </a:prstGeom>
            <a:ln w="38100" cap="flat" cmpd="sng">
              <a:solidFill>
                <a:schemeClr val="tx1"/>
              </a:solidFill>
              <a:prstDash val="solid"/>
              <a:headEnd type="none" w="med" len="med"/>
              <a:tailEnd type="none" w="med" len="med"/>
            </a:ln>
          </p:spPr>
        </p:sp>
        <p:sp>
          <p:nvSpPr>
            <p:cNvPr id="47139" name="Oval 9"/>
            <p:cNvSpPr/>
            <p:nvPr/>
          </p:nvSpPr>
          <p:spPr>
            <a:xfrm>
              <a:off x="381" y="801"/>
              <a:ext cx="317" cy="308"/>
            </a:xfrm>
            <a:prstGeom prst="ellipse">
              <a:avLst/>
            </a:prstGeom>
            <a:no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47140" name="Line 10"/>
            <p:cNvSpPr/>
            <p:nvPr/>
          </p:nvSpPr>
          <p:spPr>
            <a:xfrm>
              <a:off x="1324" y="453"/>
              <a:ext cx="0" cy="1004"/>
            </a:xfrm>
            <a:prstGeom prst="line">
              <a:avLst/>
            </a:prstGeom>
            <a:ln w="38100" cap="flat" cmpd="sng">
              <a:solidFill>
                <a:schemeClr val="tx1"/>
              </a:solidFill>
              <a:prstDash val="solid"/>
              <a:headEnd type="none" w="med" len="med"/>
              <a:tailEnd type="none" w="med" len="med"/>
            </a:ln>
          </p:spPr>
        </p:sp>
        <p:sp>
          <p:nvSpPr>
            <p:cNvPr id="47141" name="Line 11"/>
            <p:cNvSpPr/>
            <p:nvPr/>
          </p:nvSpPr>
          <p:spPr>
            <a:xfrm flipV="1">
              <a:off x="527" y="1456"/>
              <a:ext cx="1562" cy="1"/>
            </a:xfrm>
            <a:prstGeom prst="line">
              <a:avLst/>
            </a:prstGeom>
            <a:ln w="38100" cap="flat" cmpd="sng">
              <a:solidFill>
                <a:schemeClr val="tx1"/>
              </a:solidFill>
              <a:prstDash val="solid"/>
              <a:headEnd type="none" w="med" len="med"/>
              <a:tailEnd type="none" w="med" len="med"/>
            </a:ln>
          </p:spPr>
        </p:sp>
        <p:sp>
          <p:nvSpPr>
            <p:cNvPr id="47142" name="Line 12"/>
            <p:cNvSpPr/>
            <p:nvPr/>
          </p:nvSpPr>
          <p:spPr>
            <a:xfrm flipV="1">
              <a:off x="527" y="453"/>
              <a:ext cx="1563" cy="1"/>
            </a:xfrm>
            <a:prstGeom prst="line">
              <a:avLst/>
            </a:prstGeom>
            <a:ln w="38100" cap="flat" cmpd="sng">
              <a:solidFill>
                <a:schemeClr val="tx1"/>
              </a:solidFill>
              <a:prstDash val="solid"/>
              <a:headEnd type="none" w="med" len="med"/>
              <a:tailEnd type="none" w="med" len="med"/>
            </a:ln>
          </p:spPr>
        </p:sp>
        <p:sp useBgFill="1">
          <p:nvSpPr>
            <p:cNvPr id="47143" name="Rectangle 13"/>
            <p:cNvSpPr/>
            <p:nvPr/>
          </p:nvSpPr>
          <p:spPr>
            <a:xfrm>
              <a:off x="696" y="409"/>
              <a:ext cx="377" cy="77"/>
            </a:xfrm>
            <a:prstGeom prst="rect">
              <a:avLst/>
            </a:prstGeom>
            <a:ln w="381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47144" name="Rectangle 14"/>
            <p:cNvSpPr/>
            <p:nvPr/>
          </p:nvSpPr>
          <p:spPr>
            <a:xfrm>
              <a:off x="1535" y="409"/>
              <a:ext cx="377" cy="77"/>
            </a:xfrm>
            <a:prstGeom prst="rect">
              <a:avLst/>
            </a:prstGeom>
            <a:ln w="381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47145" name="Rectangle 15"/>
            <p:cNvSpPr/>
            <p:nvPr/>
          </p:nvSpPr>
          <p:spPr>
            <a:xfrm rot="5400000">
              <a:off x="1150" y="927"/>
              <a:ext cx="348" cy="82"/>
            </a:xfrm>
            <a:prstGeom prst="rect">
              <a:avLst/>
            </a:prstGeom>
            <a:ln w="381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47146" name="Text Box 16"/>
            <p:cNvSpPr txBox="1"/>
            <p:nvPr/>
          </p:nvSpPr>
          <p:spPr>
            <a:xfrm>
              <a:off x="729" y="454"/>
              <a:ext cx="375" cy="22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0000FF"/>
                  </a:solidFill>
                  <a:latin typeface="Times New Roman" panose="02020603050405020304" pitchFamily="18" charset="0"/>
                </a:rPr>
                <a:t>R</a:t>
              </a:r>
              <a:r>
                <a:rPr lang="en-US" altLang="zh-CN" sz="2000" b="1" baseline="-25000">
                  <a:solidFill>
                    <a:srgbClr val="0000FF"/>
                  </a:solidFill>
                  <a:latin typeface="Times New Roman" panose="02020603050405020304" pitchFamily="18" charset="0"/>
                </a:rPr>
                <a:t>1</a:t>
              </a:r>
              <a:endParaRPr lang="en-US" altLang="zh-CN" sz="2000" b="1">
                <a:solidFill>
                  <a:srgbClr val="0000FF"/>
                </a:solidFill>
                <a:latin typeface="Times New Roman" panose="02020603050405020304" pitchFamily="18" charset="0"/>
              </a:endParaRPr>
            </a:p>
          </p:txBody>
        </p:sp>
        <p:sp>
          <p:nvSpPr>
            <p:cNvPr id="47147" name="Text Box 17"/>
            <p:cNvSpPr txBox="1"/>
            <p:nvPr/>
          </p:nvSpPr>
          <p:spPr>
            <a:xfrm>
              <a:off x="1560" y="454"/>
              <a:ext cx="375" cy="22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0000FF"/>
                  </a:solidFill>
                  <a:latin typeface="Times New Roman" panose="02020603050405020304" pitchFamily="18" charset="0"/>
                </a:rPr>
                <a:t>R</a:t>
              </a:r>
              <a:r>
                <a:rPr lang="en-US" altLang="zh-CN" sz="2000" b="1" baseline="-25000">
                  <a:solidFill>
                    <a:srgbClr val="0000FF"/>
                  </a:solidFill>
                  <a:latin typeface="Times New Roman" panose="02020603050405020304" pitchFamily="18" charset="0"/>
                </a:rPr>
                <a:t>2</a:t>
              </a:r>
              <a:endParaRPr lang="en-US" altLang="zh-CN" sz="2000" b="1">
                <a:solidFill>
                  <a:srgbClr val="0000FF"/>
                </a:solidFill>
                <a:latin typeface="Times New Roman" panose="02020603050405020304" pitchFamily="18" charset="0"/>
              </a:endParaRPr>
            </a:p>
          </p:txBody>
        </p:sp>
        <p:sp>
          <p:nvSpPr>
            <p:cNvPr id="47148" name="Text Box 18"/>
            <p:cNvSpPr txBox="1"/>
            <p:nvPr/>
          </p:nvSpPr>
          <p:spPr>
            <a:xfrm>
              <a:off x="1392" y="833"/>
              <a:ext cx="375" cy="22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0000FF"/>
                  </a:solidFill>
                  <a:latin typeface="Times New Roman" panose="02020603050405020304" pitchFamily="18" charset="0"/>
                </a:rPr>
                <a:t>R</a:t>
              </a:r>
              <a:r>
                <a:rPr lang="en-US" altLang="zh-CN" sz="2000" b="1" baseline="-25000">
                  <a:solidFill>
                    <a:srgbClr val="0000FF"/>
                  </a:solidFill>
                  <a:latin typeface="Times New Roman" panose="02020603050405020304" pitchFamily="18" charset="0"/>
                </a:rPr>
                <a:t>3</a:t>
              </a:r>
              <a:endParaRPr lang="en-US" altLang="zh-CN" sz="2000" b="1">
                <a:solidFill>
                  <a:srgbClr val="0000FF"/>
                </a:solidFill>
                <a:latin typeface="Times New Roman" panose="02020603050405020304" pitchFamily="18" charset="0"/>
              </a:endParaRPr>
            </a:p>
          </p:txBody>
        </p:sp>
        <p:sp>
          <p:nvSpPr>
            <p:cNvPr id="47149" name="Text Box 19"/>
            <p:cNvSpPr txBox="1"/>
            <p:nvPr/>
          </p:nvSpPr>
          <p:spPr>
            <a:xfrm>
              <a:off x="297" y="635"/>
              <a:ext cx="279" cy="136"/>
            </a:xfrm>
            <a:prstGeom prst="rect">
              <a:avLst/>
            </a:prstGeom>
            <a:noFill/>
            <a:ln w="9525">
              <a:noFill/>
            </a:ln>
          </p:spPr>
          <p:txBody>
            <a:bodyPr vert="eaVert">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FF0066"/>
                  </a:solidFill>
                  <a:latin typeface="Times New Roman" panose="02020603050405020304" pitchFamily="18" charset="0"/>
                </a:rPr>
                <a:t>+</a:t>
              </a:r>
              <a:r>
                <a:rPr lang="en-US" altLang="zh-CN" sz="2000" b="1">
                  <a:latin typeface="Times New Roman" panose="02020603050405020304" pitchFamily="18" charset="0"/>
                </a:rPr>
                <a:t>                 </a:t>
              </a:r>
              <a:endParaRPr lang="en-US" altLang="zh-CN" sz="2000" b="1">
                <a:latin typeface="Times New Roman" panose="02020603050405020304" pitchFamily="18" charset="0"/>
                <a:sym typeface="宋体" panose="02010600030101010101" pitchFamily="2" charset="-122"/>
              </a:endParaRPr>
            </a:p>
          </p:txBody>
        </p:sp>
        <p:sp>
          <p:nvSpPr>
            <p:cNvPr id="47150" name="Text Box 20"/>
            <p:cNvSpPr txBox="1"/>
            <p:nvPr/>
          </p:nvSpPr>
          <p:spPr>
            <a:xfrm>
              <a:off x="336" y="1044"/>
              <a:ext cx="469" cy="22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FF0066"/>
                  </a:solidFill>
                  <a:latin typeface="Times New Roman" panose="02020603050405020304" pitchFamily="18" charset="0"/>
                </a:rPr>
                <a:t>_</a:t>
              </a:r>
            </a:p>
          </p:txBody>
        </p:sp>
        <p:sp>
          <p:nvSpPr>
            <p:cNvPr id="47151" name="Text Box 21"/>
            <p:cNvSpPr txBox="1"/>
            <p:nvPr/>
          </p:nvSpPr>
          <p:spPr>
            <a:xfrm>
              <a:off x="624" y="817"/>
              <a:ext cx="377" cy="22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000" b="1" dirty="0">
                  <a:latin typeface="Times New Roman" panose="02020603050405020304" pitchFamily="18" charset="0"/>
                </a:rPr>
                <a:t> </a:t>
              </a:r>
              <a:r>
                <a:rPr lang="en-US" altLang="zh-CN" sz="2000" b="1" i="1">
                  <a:solidFill>
                    <a:srgbClr val="6600FF"/>
                  </a:solidFill>
                  <a:latin typeface="Times New Roman" panose="02020603050405020304" pitchFamily="18" charset="0"/>
                </a:rPr>
                <a:t>E</a:t>
              </a:r>
              <a:r>
                <a:rPr lang="en-US" altLang="zh-CN" sz="2000" b="1" baseline="-25000">
                  <a:solidFill>
                    <a:srgbClr val="6600FF"/>
                  </a:solidFill>
                  <a:latin typeface="Times New Roman" panose="02020603050405020304" pitchFamily="18" charset="0"/>
                </a:rPr>
                <a:t>1</a:t>
              </a:r>
              <a:endParaRPr lang="en-US" altLang="zh-CN" sz="2000" b="1">
                <a:solidFill>
                  <a:srgbClr val="6600FF"/>
                </a:solidFill>
                <a:latin typeface="Times New Roman" panose="02020603050405020304" pitchFamily="18" charset="0"/>
              </a:endParaRPr>
            </a:p>
          </p:txBody>
        </p:sp>
        <p:sp>
          <p:nvSpPr>
            <p:cNvPr id="47152" name="Text Box 22"/>
            <p:cNvSpPr txBox="1"/>
            <p:nvPr/>
          </p:nvSpPr>
          <p:spPr>
            <a:xfrm>
              <a:off x="744" y="136"/>
              <a:ext cx="142"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2000" b="1" dirty="0">
                <a:latin typeface="Times New Roman" panose="02020603050405020304" pitchFamily="18" charset="0"/>
              </a:endParaRPr>
            </a:p>
          </p:txBody>
        </p:sp>
        <p:sp>
          <p:nvSpPr>
            <p:cNvPr id="47153" name="Oval 23"/>
            <p:cNvSpPr/>
            <p:nvPr/>
          </p:nvSpPr>
          <p:spPr>
            <a:xfrm>
              <a:off x="2070" y="866"/>
              <a:ext cx="46" cy="47"/>
            </a:xfrm>
            <a:prstGeom prst="ellipse">
              <a:avLst/>
            </a:prstGeom>
            <a:solidFill>
              <a:schemeClr val="accent1"/>
            </a:solid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47154" name="Oval 24"/>
            <p:cNvSpPr/>
            <p:nvPr/>
          </p:nvSpPr>
          <p:spPr>
            <a:xfrm>
              <a:off x="2066" y="1086"/>
              <a:ext cx="47" cy="47"/>
            </a:xfrm>
            <a:prstGeom prst="ellipse">
              <a:avLst/>
            </a:prstGeom>
            <a:solidFill>
              <a:schemeClr val="accent1"/>
            </a:solid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47155" name="Line 25"/>
            <p:cNvSpPr/>
            <p:nvPr/>
          </p:nvSpPr>
          <p:spPr>
            <a:xfrm>
              <a:off x="2090" y="454"/>
              <a:ext cx="0" cy="407"/>
            </a:xfrm>
            <a:prstGeom prst="line">
              <a:avLst/>
            </a:prstGeom>
            <a:ln w="38100" cap="flat" cmpd="sng">
              <a:solidFill>
                <a:schemeClr val="tx1"/>
              </a:solidFill>
              <a:prstDash val="solid"/>
              <a:headEnd type="none" w="med" len="med"/>
              <a:tailEnd type="none" w="med" len="med"/>
            </a:ln>
          </p:spPr>
        </p:sp>
        <p:sp>
          <p:nvSpPr>
            <p:cNvPr id="47156" name="Line 26"/>
            <p:cNvSpPr/>
            <p:nvPr/>
          </p:nvSpPr>
          <p:spPr>
            <a:xfrm flipV="1">
              <a:off x="2090" y="1134"/>
              <a:ext cx="0" cy="317"/>
            </a:xfrm>
            <a:prstGeom prst="line">
              <a:avLst/>
            </a:prstGeom>
            <a:ln w="38100" cap="flat" cmpd="sng">
              <a:solidFill>
                <a:schemeClr val="tx1"/>
              </a:solidFill>
              <a:prstDash val="solid"/>
              <a:headEnd type="none" w="med" len="med"/>
              <a:tailEnd type="none" w="med" len="med"/>
            </a:ln>
          </p:spPr>
        </p:sp>
        <p:sp>
          <p:nvSpPr>
            <p:cNvPr id="47157" name="Line 27"/>
            <p:cNvSpPr/>
            <p:nvPr/>
          </p:nvSpPr>
          <p:spPr>
            <a:xfrm>
              <a:off x="2090" y="907"/>
              <a:ext cx="0" cy="181"/>
            </a:xfrm>
            <a:prstGeom prst="line">
              <a:avLst/>
            </a:prstGeom>
            <a:ln w="38100" cap="flat" cmpd="sng">
              <a:solidFill>
                <a:srgbClr val="CC3300"/>
              </a:solidFill>
              <a:prstDash val="solid"/>
              <a:headEnd type="none" w="med" len="med"/>
              <a:tailEnd type="none" w="med" len="med"/>
            </a:ln>
          </p:spPr>
        </p:sp>
        <p:sp>
          <p:nvSpPr>
            <p:cNvPr id="47158" name="Line 28"/>
            <p:cNvSpPr/>
            <p:nvPr/>
          </p:nvSpPr>
          <p:spPr>
            <a:xfrm>
              <a:off x="768" y="363"/>
              <a:ext cx="226" cy="0"/>
            </a:xfrm>
            <a:prstGeom prst="line">
              <a:avLst/>
            </a:prstGeom>
            <a:ln w="38100" cap="flat" cmpd="sng">
              <a:solidFill>
                <a:schemeClr val="tx1"/>
              </a:solidFill>
              <a:prstDash val="solid"/>
              <a:headEnd type="none" w="med" len="med"/>
              <a:tailEnd type="triangle" w="med" len="med"/>
            </a:ln>
          </p:spPr>
        </p:sp>
        <p:sp>
          <p:nvSpPr>
            <p:cNvPr id="47159" name="Line 29"/>
            <p:cNvSpPr/>
            <p:nvPr/>
          </p:nvSpPr>
          <p:spPr>
            <a:xfrm>
              <a:off x="1584" y="363"/>
              <a:ext cx="272" cy="0"/>
            </a:xfrm>
            <a:prstGeom prst="line">
              <a:avLst/>
            </a:prstGeom>
            <a:ln w="38100" cap="flat" cmpd="sng">
              <a:solidFill>
                <a:schemeClr val="tx1"/>
              </a:solidFill>
              <a:prstDash val="solid"/>
              <a:headEnd type="none" w="med" len="med"/>
              <a:tailEnd type="triangle" w="med" len="med"/>
            </a:ln>
          </p:spPr>
        </p:sp>
        <p:sp>
          <p:nvSpPr>
            <p:cNvPr id="47160" name="Text Box 30"/>
            <p:cNvSpPr txBox="1"/>
            <p:nvPr/>
          </p:nvSpPr>
          <p:spPr>
            <a:xfrm>
              <a:off x="1560" y="120"/>
              <a:ext cx="556" cy="22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FF3300"/>
                  </a:solidFill>
                  <a:latin typeface="Times New Roman" panose="02020603050405020304" pitchFamily="18" charset="0"/>
                </a:rPr>
                <a:t>I</a:t>
              </a:r>
              <a:r>
                <a:rPr lang="en-US" altLang="zh-CN" sz="2000" b="1" baseline="-25000">
                  <a:solidFill>
                    <a:srgbClr val="FF3300"/>
                  </a:solidFill>
                  <a:latin typeface="Times New Roman" panose="02020603050405020304" pitchFamily="18" charset="0"/>
                </a:rPr>
                <a:t>2</a:t>
              </a:r>
              <a:r>
                <a:rPr lang="en-US" altLang="zh-CN" sz="2000" b="1">
                  <a:solidFill>
                    <a:srgbClr val="FF3300"/>
                  </a:solidFill>
                  <a:latin typeface="Times New Roman" panose="02020603050405020304" pitchFamily="18" charset="0"/>
                  <a:sym typeface="Symbol" panose="05050102010706020507" pitchFamily="18" charset="2"/>
                </a:rPr>
                <a:t></a:t>
              </a:r>
              <a:endParaRPr lang="zh-CN" altLang="en-US" sz="2000" b="1" dirty="0">
                <a:solidFill>
                  <a:srgbClr val="FF3300"/>
                </a:solidFill>
                <a:latin typeface="Times New Roman" panose="02020603050405020304" pitchFamily="18" charset="0"/>
              </a:endParaRPr>
            </a:p>
          </p:txBody>
        </p:sp>
        <p:sp>
          <p:nvSpPr>
            <p:cNvPr id="47161" name="Text Box 31"/>
            <p:cNvSpPr txBox="1"/>
            <p:nvPr/>
          </p:nvSpPr>
          <p:spPr>
            <a:xfrm>
              <a:off x="780" y="120"/>
              <a:ext cx="468" cy="22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FF3300"/>
                  </a:solidFill>
                  <a:latin typeface="Times New Roman" panose="02020603050405020304" pitchFamily="18" charset="0"/>
                </a:rPr>
                <a:t>I</a:t>
              </a:r>
              <a:r>
                <a:rPr lang="en-US" altLang="zh-CN" sz="2000" b="1" baseline="-25000">
                  <a:solidFill>
                    <a:srgbClr val="FF3300"/>
                  </a:solidFill>
                  <a:latin typeface="Times New Roman" panose="02020603050405020304" pitchFamily="18" charset="0"/>
                </a:rPr>
                <a:t>1</a:t>
              </a:r>
              <a:r>
                <a:rPr lang="en-US" altLang="zh-CN" sz="2000" b="1">
                  <a:solidFill>
                    <a:srgbClr val="FF3300"/>
                  </a:solidFill>
                  <a:latin typeface="Times New Roman" panose="02020603050405020304" pitchFamily="18" charset="0"/>
                  <a:sym typeface="Symbol" panose="05050102010706020507" pitchFamily="18" charset="2"/>
                </a:rPr>
                <a:t></a:t>
              </a:r>
              <a:endParaRPr lang="zh-CN" altLang="en-US" sz="2000" b="1" dirty="0">
                <a:solidFill>
                  <a:srgbClr val="FF3300"/>
                </a:solidFill>
                <a:latin typeface="Times New Roman" panose="02020603050405020304" pitchFamily="18" charset="0"/>
              </a:endParaRPr>
            </a:p>
          </p:txBody>
        </p:sp>
        <p:sp>
          <p:nvSpPr>
            <p:cNvPr id="47162" name="Line 32"/>
            <p:cNvSpPr/>
            <p:nvPr/>
          </p:nvSpPr>
          <p:spPr>
            <a:xfrm>
              <a:off x="1232" y="878"/>
              <a:ext cx="0" cy="227"/>
            </a:xfrm>
            <a:prstGeom prst="line">
              <a:avLst/>
            </a:prstGeom>
            <a:ln w="38100" cap="flat" cmpd="sng">
              <a:solidFill>
                <a:schemeClr val="tx1"/>
              </a:solidFill>
              <a:prstDash val="solid"/>
              <a:headEnd type="none" w="med" len="med"/>
              <a:tailEnd type="triangle" w="med" len="med"/>
            </a:ln>
          </p:spPr>
        </p:sp>
      </p:grpSp>
      <p:grpSp>
        <p:nvGrpSpPr>
          <p:cNvPr id="47107" name="Group 33"/>
          <p:cNvGrpSpPr/>
          <p:nvPr/>
        </p:nvGrpSpPr>
        <p:grpSpPr>
          <a:xfrm>
            <a:off x="6532880" y="1310106"/>
            <a:ext cx="3914140" cy="2478939"/>
            <a:chOff x="0" y="8"/>
            <a:chExt cx="2228" cy="1378"/>
          </a:xfrm>
        </p:grpSpPr>
        <p:sp>
          <p:nvSpPr>
            <p:cNvPr id="47113" name="Text Box 34"/>
            <p:cNvSpPr txBox="1"/>
            <p:nvPr/>
          </p:nvSpPr>
          <p:spPr>
            <a:xfrm>
              <a:off x="1850" y="752"/>
              <a:ext cx="378" cy="22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6600FF"/>
                  </a:solidFill>
                  <a:latin typeface="Times New Roman" panose="02020603050405020304" pitchFamily="18" charset="0"/>
                </a:rPr>
                <a:t>E</a:t>
              </a:r>
              <a:r>
                <a:rPr lang="en-US" altLang="zh-CN" sz="2000" b="1" baseline="-25000">
                  <a:solidFill>
                    <a:srgbClr val="6600FF"/>
                  </a:solidFill>
                  <a:latin typeface="Times New Roman" panose="02020603050405020304" pitchFamily="18" charset="0"/>
                </a:rPr>
                <a:t>2</a:t>
              </a:r>
              <a:endParaRPr lang="en-US" altLang="zh-CN" sz="2000" b="1">
                <a:solidFill>
                  <a:srgbClr val="6600FF"/>
                </a:solidFill>
                <a:latin typeface="Times New Roman" panose="02020603050405020304" pitchFamily="18" charset="0"/>
              </a:endParaRPr>
            </a:p>
          </p:txBody>
        </p:sp>
        <p:sp>
          <p:nvSpPr>
            <p:cNvPr id="47114" name="Line 35"/>
            <p:cNvSpPr/>
            <p:nvPr/>
          </p:nvSpPr>
          <p:spPr>
            <a:xfrm>
              <a:off x="844" y="383"/>
              <a:ext cx="0" cy="1002"/>
            </a:xfrm>
            <a:prstGeom prst="line">
              <a:avLst/>
            </a:prstGeom>
            <a:ln w="38100" cap="flat" cmpd="sng">
              <a:solidFill>
                <a:schemeClr val="tx1"/>
              </a:solidFill>
              <a:prstDash val="solid"/>
              <a:headEnd type="none" w="med" len="med"/>
              <a:tailEnd type="none" w="med" len="med"/>
            </a:ln>
          </p:spPr>
        </p:sp>
        <p:sp>
          <p:nvSpPr>
            <p:cNvPr id="47115" name="Line 36"/>
            <p:cNvSpPr/>
            <p:nvPr/>
          </p:nvSpPr>
          <p:spPr>
            <a:xfrm>
              <a:off x="1627" y="383"/>
              <a:ext cx="0" cy="1002"/>
            </a:xfrm>
            <a:prstGeom prst="line">
              <a:avLst/>
            </a:prstGeom>
            <a:ln w="38100" cap="flat" cmpd="sng">
              <a:solidFill>
                <a:schemeClr val="tx1"/>
              </a:solidFill>
              <a:prstDash val="solid"/>
              <a:headEnd type="none" w="med" len="med"/>
              <a:tailEnd type="none" w="med" len="med"/>
            </a:ln>
          </p:spPr>
        </p:sp>
        <p:sp>
          <p:nvSpPr>
            <p:cNvPr id="47116" name="Oval 37"/>
            <p:cNvSpPr/>
            <p:nvPr/>
          </p:nvSpPr>
          <p:spPr>
            <a:xfrm>
              <a:off x="1390" y="637"/>
              <a:ext cx="460" cy="408"/>
            </a:xfrm>
            <a:prstGeom prst="ellipse">
              <a:avLst/>
            </a:prstGeom>
            <a:no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47117" name="Line 38"/>
            <p:cNvSpPr/>
            <p:nvPr/>
          </p:nvSpPr>
          <p:spPr>
            <a:xfrm>
              <a:off x="24" y="1385"/>
              <a:ext cx="1596" cy="1"/>
            </a:xfrm>
            <a:prstGeom prst="line">
              <a:avLst/>
            </a:prstGeom>
            <a:ln w="38100" cap="flat" cmpd="sng">
              <a:solidFill>
                <a:schemeClr val="tx1"/>
              </a:solidFill>
              <a:prstDash val="solid"/>
              <a:headEnd type="none" w="med" len="med"/>
              <a:tailEnd type="none" w="med" len="med"/>
            </a:ln>
          </p:spPr>
        </p:sp>
        <p:sp>
          <p:nvSpPr>
            <p:cNvPr id="47118" name="Line 39"/>
            <p:cNvSpPr/>
            <p:nvPr/>
          </p:nvSpPr>
          <p:spPr>
            <a:xfrm>
              <a:off x="27" y="382"/>
              <a:ext cx="1600" cy="1"/>
            </a:xfrm>
            <a:prstGeom prst="line">
              <a:avLst/>
            </a:prstGeom>
            <a:ln w="38100" cap="flat" cmpd="sng">
              <a:solidFill>
                <a:schemeClr val="tx1"/>
              </a:solidFill>
              <a:prstDash val="solid"/>
              <a:headEnd type="none" w="med" len="med"/>
              <a:tailEnd type="none" w="med" len="med"/>
            </a:ln>
          </p:spPr>
        </p:sp>
        <p:sp useBgFill="1">
          <p:nvSpPr>
            <p:cNvPr id="47119" name="Rectangle 40"/>
            <p:cNvSpPr/>
            <p:nvPr/>
          </p:nvSpPr>
          <p:spPr>
            <a:xfrm>
              <a:off x="215" y="344"/>
              <a:ext cx="377" cy="76"/>
            </a:xfrm>
            <a:prstGeom prst="rect">
              <a:avLst/>
            </a:prstGeom>
            <a:ln w="381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47120" name="Rectangle 41"/>
            <p:cNvSpPr/>
            <p:nvPr/>
          </p:nvSpPr>
          <p:spPr>
            <a:xfrm>
              <a:off x="1054" y="344"/>
              <a:ext cx="378" cy="76"/>
            </a:xfrm>
            <a:prstGeom prst="rect">
              <a:avLst/>
            </a:prstGeom>
            <a:ln w="381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47121" name="Rectangle 42"/>
            <p:cNvSpPr/>
            <p:nvPr/>
          </p:nvSpPr>
          <p:spPr>
            <a:xfrm rot="5400000">
              <a:off x="668" y="858"/>
              <a:ext cx="347" cy="84"/>
            </a:xfrm>
            <a:prstGeom prst="rect">
              <a:avLst/>
            </a:prstGeom>
            <a:ln w="381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47122" name="Text Box 43"/>
            <p:cNvSpPr txBox="1"/>
            <p:nvPr/>
          </p:nvSpPr>
          <p:spPr>
            <a:xfrm>
              <a:off x="240" y="407"/>
              <a:ext cx="376" cy="22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0000FF"/>
                  </a:solidFill>
                  <a:latin typeface="Times New Roman" panose="02020603050405020304" pitchFamily="18" charset="0"/>
                </a:rPr>
                <a:t>R</a:t>
              </a:r>
              <a:r>
                <a:rPr lang="en-US" altLang="zh-CN" sz="2000" b="1" baseline="-25000">
                  <a:solidFill>
                    <a:srgbClr val="0000FF"/>
                  </a:solidFill>
                  <a:latin typeface="Times New Roman" panose="02020603050405020304" pitchFamily="18" charset="0"/>
                </a:rPr>
                <a:t>1</a:t>
              </a:r>
              <a:endParaRPr lang="en-US" altLang="zh-CN" sz="2000" b="1">
                <a:solidFill>
                  <a:srgbClr val="0000FF"/>
                </a:solidFill>
                <a:latin typeface="Times New Roman" panose="02020603050405020304" pitchFamily="18" charset="0"/>
              </a:endParaRPr>
            </a:p>
          </p:txBody>
        </p:sp>
        <p:sp>
          <p:nvSpPr>
            <p:cNvPr id="47123" name="Text Box 44"/>
            <p:cNvSpPr txBox="1"/>
            <p:nvPr/>
          </p:nvSpPr>
          <p:spPr>
            <a:xfrm>
              <a:off x="1112" y="389"/>
              <a:ext cx="376" cy="22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0000FF"/>
                  </a:solidFill>
                  <a:latin typeface="Times New Roman" panose="02020603050405020304" pitchFamily="18" charset="0"/>
                </a:rPr>
                <a:t>R</a:t>
              </a:r>
              <a:r>
                <a:rPr lang="en-US" altLang="zh-CN" sz="2000" b="1" baseline="-25000">
                  <a:solidFill>
                    <a:srgbClr val="0000FF"/>
                  </a:solidFill>
                  <a:latin typeface="Times New Roman" panose="02020603050405020304" pitchFamily="18" charset="0"/>
                </a:rPr>
                <a:t>2</a:t>
              </a:r>
              <a:endParaRPr lang="en-US" altLang="zh-CN" sz="2000" b="1">
                <a:solidFill>
                  <a:srgbClr val="0000FF"/>
                </a:solidFill>
                <a:latin typeface="Times New Roman" panose="02020603050405020304" pitchFamily="18" charset="0"/>
              </a:endParaRPr>
            </a:p>
          </p:txBody>
        </p:sp>
        <p:sp>
          <p:nvSpPr>
            <p:cNvPr id="47124" name="Text Box 45"/>
            <p:cNvSpPr txBox="1"/>
            <p:nvPr/>
          </p:nvSpPr>
          <p:spPr>
            <a:xfrm>
              <a:off x="912" y="765"/>
              <a:ext cx="376" cy="22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0000FF"/>
                  </a:solidFill>
                  <a:latin typeface="Times New Roman" panose="02020603050405020304" pitchFamily="18" charset="0"/>
                </a:rPr>
                <a:t>R</a:t>
              </a:r>
              <a:r>
                <a:rPr lang="en-US" altLang="zh-CN" sz="2000" b="1" baseline="-25000">
                  <a:solidFill>
                    <a:srgbClr val="0000FF"/>
                  </a:solidFill>
                  <a:latin typeface="Times New Roman" panose="02020603050405020304" pitchFamily="18" charset="0"/>
                </a:rPr>
                <a:t>3</a:t>
              </a:r>
              <a:endParaRPr lang="en-US" altLang="zh-CN" sz="2000" b="1">
                <a:solidFill>
                  <a:srgbClr val="0000FF"/>
                </a:solidFill>
                <a:latin typeface="Times New Roman" panose="02020603050405020304" pitchFamily="18" charset="0"/>
              </a:endParaRPr>
            </a:p>
          </p:txBody>
        </p:sp>
        <p:sp>
          <p:nvSpPr>
            <p:cNvPr id="47125" name="Text Box 46"/>
            <p:cNvSpPr txBox="1"/>
            <p:nvPr/>
          </p:nvSpPr>
          <p:spPr>
            <a:xfrm>
              <a:off x="1723" y="933"/>
              <a:ext cx="363" cy="22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FF0066"/>
                  </a:solidFill>
                  <a:latin typeface="Times New Roman" panose="02020603050405020304" pitchFamily="18" charset="0"/>
                </a:rPr>
                <a:t>_</a:t>
              </a:r>
            </a:p>
          </p:txBody>
        </p:sp>
        <p:sp>
          <p:nvSpPr>
            <p:cNvPr id="47126" name="Text Box 47"/>
            <p:cNvSpPr txBox="1"/>
            <p:nvPr/>
          </p:nvSpPr>
          <p:spPr>
            <a:xfrm>
              <a:off x="1678" y="434"/>
              <a:ext cx="318" cy="22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FF0066"/>
                  </a:solidFill>
                  <a:latin typeface="Times New Roman" panose="02020603050405020304" pitchFamily="18" charset="0"/>
                </a:rPr>
                <a:t>+</a:t>
              </a:r>
            </a:p>
          </p:txBody>
        </p:sp>
        <p:sp>
          <p:nvSpPr>
            <p:cNvPr id="47127" name="Oval 48"/>
            <p:cNvSpPr/>
            <p:nvPr/>
          </p:nvSpPr>
          <p:spPr>
            <a:xfrm>
              <a:off x="4" y="787"/>
              <a:ext cx="47" cy="47"/>
            </a:xfrm>
            <a:prstGeom prst="ellipse">
              <a:avLst/>
            </a:prstGeom>
            <a:solidFill>
              <a:schemeClr val="accent1"/>
            </a:solid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47128" name="Oval 49"/>
            <p:cNvSpPr/>
            <p:nvPr/>
          </p:nvSpPr>
          <p:spPr>
            <a:xfrm>
              <a:off x="0" y="1007"/>
              <a:ext cx="48" cy="47"/>
            </a:xfrm>
            <a:prstGeom prst="ellipse">
              <a:avLst/>
            </a:prstGeom>
            <a:solidFill>
              <a:schemeClr val="accent1"/>
            </a:solid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47129" name="Line 50"/>
            <p:cNvSpPr/>
            <p:nvPr/>
          </p:nvSpPr>
          <p:spPr>
            <a:xfrm>
              <a:off x="24" y="375"/>
              <a:ext cx="1" cy="407"/>
            </a:xfrm>
            <a:prstGeom prst="line">
              <a:avLst/>
            </a:prstGeom>
            <a:ln w="38100" cap="flat" cmpd="sng">
              <a:solidFill>
                <a:schemeClr val="tx1"/>
              </a:solidFill>
              <a:prstDash val="solid"/>
              <a:headEnd type="none" w="med" len="med"/>
              <a:tailEnd type="none" w="med" len="med"/>
            </a:ln>
          </p:spPr>
        </p:sp>
        <p:sp>
          <p:nvSpPr>
            <p:cNvPr id="47130" name="Line 51"/>
            <p:cNvSpPr/>
            <p:nvPr/>
          </p:nvSpPr>
          <p:spPr>
            <a:xfrm flipV="1">
              <a:off x="24" y="1055"/>
              <a:ext cx="1" cy="330"/>
            </a:xfrm>
            <a:prstGeom prst="line">
              <a:avLst/>
            </a:prstGeom>
            <a:ln w="38100" cap="flat" cmpd="sng">
              <a:solidFill>
                <a:schemeClr val="tx1"/>
              </a:solidFill>
              <a:prstDash val="solid"/>
              <a:headEnd type="none" w="med" len="med"/>
              <a:tailEnd type="none" w="med" len="med"/>
            </a:ln>
          </p:spPr>
        </p:sp>
        <p:sp>
          <p:nvSpPr>
            <p:cNvPr id="47131" name="Line 53"/>
            <p:cNvSpPr/>
            <p:nvPr/>
          </p:nvSpPr>
          <p:spPr>
            <a:xfrm flipH="1">
              <a:off x="288" y="253"/>
              <a:ext cx="227" cy="0"/>
            </a:xfrm>
            <a:prstGeom prst="line">
              <a:avLst/>
            </a:prstGeom>
            <a:ln w="38100" cap="flat" cmpd="sng">
              <a:solidFill>
                <a:schemeClr val="tx1"/>
              </a:solidFill>
              <a:prstDash val="solid"/>
              <a:headEnd type="none" w="med" len="med"/>
              <a:tailEnd type="triangle" w="med" len="med"/>
            </a:ln>
          </p:spPr>
        </p:sp>
        <p:sp>
          <p:nvSpPr>
            <p:cNvPr id="47132" name="Line 54"/>
            <p:cNvSpPr/>
            <p:nvPr/>
          </p:nvSpPr>
          <p:spPr>
            <a:xfrm flipH="1">
              <a:off x="1200" y="253"/>
              <a:ext cx="180" cy="0"/>
            </a:xfrm>
            <a:prstGeom prst="line">
              <a:avLst/>
            </a:prstGeom>
            <a:ln w="38100" cap="flat" cmpd="sng">
              <a:solidFill>
                <a:schemeClr val="tx1"/>
              </a:solidFill>
              <a:prstDash val="solid"/>
              <a:headEnd type="none" w="med" len="med"/>
              <a:tailEnd type="triangle" w="med" len="med"/>
            </a:ln>
          </p:spPr>
        </p:sp>
        <p:sp>
          <p:nvSpPr>
            <p:cNvPr id="47133" name="Line 55"/>
            <p:cNvSpPr/>
            <p:nvPr/>
          </p:nvSpPr>
          <p:spPr>
            <a:xfrm>
              <a:off x="745" y="760"/>
              <a:ext cx="0" cy="272"/>
            </a:xfrm>
            <a:prstGeom prst="line">
              <a:avLst/>
            </a:prstGeom>
            <a:ln w="38100" cap="flat" cmpd="sng">
              <a:solidFill>
                <a:schemeClr val="tx1"/>
              </a:solidFill>
              <a:prstDash val="solid"/>
              <a:headEnd type="none" w="med" len="med"/>
              <a:tailEnd type="triangle" w="med" len="med"/>
            </a:ln>
          </p:spPr>
        </p:sp>
        <p:graphicFrame>
          <p:nvGraphicFramePr>
            <p:cNvPr id="47134" name="Object 52"/>
            <p:cNvGraphicFramePr>
              <a:graphicFrameLocks noChangeAspect="1"/>
            </p:cNvGraphicFramePr>
            <p:nvPr/>
          </p:nvGraphicFramePr>
          <p:xfrm>
            <a:off x="366" y="25"/>
            <a:ext cx="193" cy="234"/>
          </p:xfrm>
          <a:graphic>
            <a:graphicData uri="http://schemas.openxmlformats.org/presentationml/2006/ole">
              <mc:AlternateContent xmlns:mc="http://schemas.openxmlformats.org/markup-compatibility/2006">
                <mc:Choice xmlns:v="urn:schemas-microsoft-com:vml" Requires="v">
                  <p:oleObj r:id="rId2" imgW="177165" imgH="215900" progId="Equation.3">
                    <p:embed/>
                  </p:oleObj>
                </mc:Choice>
                <mc:Fallback>
                  <p:oleObj r:id="rId2" imgW="177165" imgH="215900" progId="Equation.3">
                    <p:embed/>
                    <p:pic>
                      <p:nvPicPr>
                        <p:cNvPr id="0" name="图片 3110"/>
                        <p:cNvPicPr/>
                        <p:nvPr/>
                      </p:nvPicPr>
                      <p:blipFill>
                        <a:blip r:embed="rId3"/>
                        <a:stretch>
                          <a:fillRect/>
                        </a:stretch>
                      </p:blipFill>
                      <p:spPr>
                        <a:xfrm>
                          <a:off x="366" y="25"/>
                          <a:ext cx="193" cy="234"/>
                        </a:xfrm>
                        <a:prstGeom prst="rect">
                          <a:avLst/>
                        </a:prstGeom>
                        <a:noFill/>
                        <a:ln w="38100">
                          <a:noFill/>
                          <a:miter/>
                        </a:ln>
                      </p:spPr>
                    </p:pic>
                  </p:oleObj>
                </mc:Fallback>
              </mc:AlternateContent>
            </a:graphicData>
          </a:graphic>
        </p:graphicFrame>
        <p:graphicFrame>
          <p:nvGraphicFramePr>
            <p:cNvPr id="47135" name="Object 53"/>
            <p:cNvGraphicFramePr>
              <a:graphicFrameLocks noChangeAspect="1"/>
            </p:cNvGraphicFramePr>
            <p:nvPr/>
          </p:nvGraphicFramePr>
          <p:xfrm>
            <a:off x="1344" y="8"/>
            <a:ext cx="176" cy="208"/>
          </p:xfrm>
          <a:graphic>
            <a:graphicData uri="http://schemas.openxmlformats.org/presentationml/2006/ole">
              <mc:AlternateContent xmlns:mc="http://schemas.openxmlformats.org/markup-compatibility/2006">
                <mc:Choice xmlns:v="urn:schemas-microsoft-com:vml" Requires="v">
                  <p:oleObj r:id="rId4" imgW="0" imgH="0" progId="Equation.3">
                    <p:embed/>
                  </p:oleObj>
                </mc:Choice>
                <mc:Fallback>
                  <p:oleObj r:id="rId4" imgW="0" imgH="0" progId="Equation.3">
                    <p:embed/>
                    <p:pic>
                      <p:nvPicPr>
                        <p:cNvPr id="0" name="图片 3113"/>
                        <p:cNvPicPr/>
                        <p:nvPr/>
                      </p:nvPicPr>
                      <p:blipFill>
                        <a:blip/>
                        <a:stretch>
                          <a:fillRect/>
                        </a:stretch>
                      </p:blipFill>
                      <p:spPr>
                        <a:xfrm>
                          <a:off x="1344" y="8"/>
                          <a:ext cx="176" cy="208"/>
                        </a:xfrm>
                        <a:prstGeom prst="rect">
                          <a:avLst/>
                        </a:prstGeom>
                        <a:noFill/>
                        <a:ln w="38100">
                          <a:noFill/>
                          <a:miter/>
                        </a:ln>
                      </p:spPr>
                    </p:pic>
                  </p:oleObj>
                </mc:Fallback>
              </mc:AlternateContent>
            </a:graphicData>
          </a:graphic>
        </p:graphicFrame>
        <p:graphicFrame>
          <p:nvGraphicFramePr>
            <p:cNvPr id="47136" name="Object 54"/>
            <p:cNvGraphicFramePr>
              <a:graphicFrameLocks noChangeAspect="1"/>
            </p:cNvGraphicFramePr>
            <p:nvPr/>
          </p:nvGraphicFramePr>
          <p:xfrm>
            <a:off x="549" y="747"/>
            <a:ext cx="208" cy="268"/>
          </p:xfrm>
          <a:graphic>
            <a:graphicData uri="http://schemas.openxmlformats.org/presentationml/2006/ole">
              <mc:AlternateContent xmlns:mc="http://schemas.openxmlformats.org/markup-compatibility/2006">
                <mc:Choice xmlns:v="urn:schemas-microsoft-com:vml" Requires="v">
                  <p:oleObj r:id="rId5" imgW="177165" imgH="228600" progId="Equation.3">
                    <p:embed/>
                  </p:oleObj>
                </mc:Choice>
                <mc:Fallback>
                  <p:oleObj r:id="rId5" imgW="177165" imgH="228600" progId="Equation.3">
                    <p:embed/>
                    <p:pic>
                      <p:nvPicPr>
                        <p:cNvPr id="0" name="图片 3114"/>
                        <p:cNvPicPr/>
                        <p:nvPr/>
                      </p:nvPicPr>
                      <p:blipFill>
                        <a:blip r:embed="rId6"/>
                        <a:stretch>
                          <a:fillRect/>
                        </a:stretch>
                      </p:blipFill>
                      <p:spPr>
                        <a:xfrm>
                          <a:off x="549" y="747"/>
                          <a:ext cx="208" cy="268"/>
                        </a:xfrm>
                        <a:prstGeom prst="rect">
                          <a:avLst/>
                        </a:prstGeom>
                        <a:noFill/>
                        <a:ln w="38100">
                          <a:noFill/>
                          <a:miter/>
                        </a:ln>
                      </p:spPr>
                    </p:pic>
                  </p:oleObj>
                </mc:Fallback>
              </mc:AlternateContent>
            </a:graphicData>
          </a:graphic>
        </p:graphicFrame>
      </p:grpSp>
      <p:sp>
        <p:nvSpPr>
          <p:cNvPr id="2" name="Text Box 59"/>
          <p:cNvSpPr txBox="1"/>
          <p:nvPr/>
        </p:nvSpPr>
        <p:spPr>
          <a:xfrm>
            <a:off x="1416050" y="4311968"/>
            <a:ext cx="14478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spcBef>
                <a:spcPct val="50000"/>
              </a:spcBef>
              <a:buNone/>
            </a:pPr>
            <a:r>
              <a:rPr lang="zh-CN" altLang="en-US" sz="2400" b="1" dirty="0">
                <a:latin typeface="Times New Roman" panose="02020603050405020304" pitchFamily="18" charset="0"/>
              </a:rPr>
              <a:t>所以</a:t>
            </a:r>
          </a:p>
        </p:txBody>
      </p:sp>
      <p:graphicFrame>
        <p:nvGraphicFramePr>
          <p:cNvPr id="3" name="Object 56"/>
          <p:cNvGraphicFramePr>
            <a:graphicFrameLocks noChangeAspect="1"/>
          </p:cNvGraphicFramePr>
          <p:nvPr/>
        </p:nvGraphicFramePr>
        <p:xfrm>
          <a:off x="3575050" y="4311968"/>
          <a:ext cx="4476750" cy="600075"/>
        </p:xfrm>
        <a:graphic>
          <a:graphicData uri="http://schemas.openxmlformats.org/presentationml/2006/ole">
            <mc:AlternateContent xmlns:mc="http://schemas.openxmlformats.org/markup-compatibility/2006">
              <mc:Choice xmlns:v="urn:schemas-microsoft-com:vml" Requires="v">
                <p:oleObj r:id="rId7" imgW="2895600" imgH="241300" progId="Equation.DSMT4">
                  <p:embed/>
                </p:oleObj>
              </mc:Choice>
              <mc:Fallback>
                <p:oleObj r:id="rId7" imgW="2895600" imgH="241300" progId="Equation.DSMT4">
                  <p:embed/>
                  <p:pic>
                    <p:nvPicPr>
                      <p:cNvPr id="0" name="图片 3115"/>
                      <p:cNvPicPr/>
                      <p:nvPr/>
                    </p:nvPicPr>
                    <p:blipFill>
                      <a:blip r:embed="rId8">
                        <a:clrChange>
                          <a:clrFrom>
                            <a:srgbClr val="000000"/>
                          </a:clrFrom>
                          <a:clrTo>
                            <a:srgbClr val="FF00FF"/>
                          </a:clrTo>
                        </a:clrChange>
                      </a:blip>
                      <a:stretch>
                        <a:fillRect/>
                      </a:stretch>
                    </p:blipFill>
                    <p:spPr>
                      <a:xfrm>
                        <a:off x="3575050" y="4311968"/>
                        <a:ext cx="4476750" cy="600075"/>
                      </a:xfrm>
                      <a:prstGeom prst="rect">
                        <a:avLst/>
                      </a:prstGeom>
                      <a:noFill/>
                      <a:ln w="38100">
                        <a:noFill/>
                        <a:miter/>
                      </a:ln>
                    </p:spPr>
                  </p:pic>
                </p:oleObj>
              </mc:Fallback>
            </mc:AlternateContent>
          </a:graphicData>
        </a:graphic>
      </p:graphicFrame>
      <p:graphicFrame>
        <p:nvGraphicFramePr>
          <p:cNvPr id="4" name="Object 57"/>
          <p:cNvGraphicFramePr>
            <a:graphicFrameLocks noChangeAspect="1"/>
          </p:cNvGraphicFramePr>
          <p:nvPr/>
        </p:nvGraphicFramePr>
        <p:xfrm>
          <a:off x="3575050" y="5083493"/>
          <a:ext cx="4383088" cy="571500"/>
        </p:xfrm>
        <a:graphic>
          <a:graphicData uri="http://schemas.openxmlformats.org/presentationml/2006/ole">
            <mc:AlternateContent xmlns:mc="http://schemas.openxmlformats.org/markup-compatibility/2006">
              <mc:Choice xmlns:v="urn:schemas-microsoft-com:vml" Requires="v">
                <p:oleObj r:id="rId9" imgW="2984500" imgH="241300" progId="Equation.DSMT4">
                  <p:embed/>
                </p:oleObj>
              </mc:Choice>
              <mc:Fallback>
                <p:oleObj r:id="rId9" imgW="2984500" imgH="241300" progId="Equation.DSMT4">
                  <p:embed/>
                  <p:pic>
                    <p:nvPicPr>
                      <p:cNvPr id="0" name="图片 3111"/>
                      <p:cNvPicPr/>
                      <p:nvPr/>
                    </p:nvPicPr>
                    <p:blipFill>
                      <a:blip r:embed="rId10">
                        <a:clrChange>
                          <a:clrFrom>
                            <a:srgbClr val="000000"/>
                          </a:clrFrom>
                          <a:clrTo>
                            <a:srgbClr val="0000FF"/>
                          </a:clrTo>
                        </a:clrChange>
                      </a:blip>
                      <a:stretch>
                        <a:fillRect/>
                      </a:stretch>
                    </p:blipFill>
                    <p:spPr>
                      <a:xfrm>
                        <a:off x="3575050" y="5083493"/>
                        <a:ext cx="4383088" cy="571500"/>
                      </a:xfrm>
                      <a:prstGeom prst="rect">
                        <a:avLst/>
                      </a:prstGeom>
                      <a:noFill/>
                      <a:ln w="38100">
                        <a:noFill/>
                        <a:miter/>
                      </a:ln>
                    </p:spPr>
                  </p:pic>
                </p:oleObj>
              </mc:Fallback>
            </mc:AlternateContent>
          </a:graphicData>
        </a:graphic>
      </p:graphicFrame>
      <p:graphicFrame>
        <p:nvGraphicFramePr>
          <p:cNvPr id="5" name="Object 58"/>
          <p:cNvGraphicFramePr>
            <a:graphicFrameLocks noChangeAspect="1"/>
          </p:cNvGraphicFramePr>
          <p:nvPr/>
        </p:nvGraphicFramePr>
        <p:xfrm>
          <a:off x="3573463" y="5875655"/>
          <a:ext cx="4538662" cy="576263"/>
        </p:xfrm>
        <a:graphic>
          <a:graphicData uri="http://schemas.openxmlformats.org/presentationml/2006/ole">
            <mc:AlternateContent xmlns:mc="http://schemas.openxmlformats.org/markup-compatibility/2006">
              <mc:Choice xmlns:v="urn:schemas-microsoft-com:vml" Requires="v">
                <p:oleObj r:id="rId11" imgW="3073400" imgH="241300" progId="Equation.DSMT4">
                  <p:embed/>
                </p:oleObj>
              </mc:Choice>
              <mc:Fallback>
                <p:oleObj r:id="rId11" imgW="3073400" imgH="241300" progId="Equation.DSMT4">
                  <p:embed/>
                  <p:pic>
                    <p:nvPicPr>
                      <p:cNvPr id="0" name="图片 3112"/>
                      <p:cNvPicPr/>
                      <p:nvPr/>
                    </p:nvPicPr>
                    <p:blipFill>
                      <a:blip r:embed="rId12">
                        <a:clrChange>
                          <a:clrFrom>
                            <a:srgbClr val="000000"/>
                          </a:clrFrom>
                          <a:clrTo>
                            <a:srgbClr val="9900FF"/>
                          </a:clrTo>
                        </a:clrChange>
                      </a:blip>
                      <a:stretch>
                        <a:fillRect/>
                      </a:stretch>
                    </p:blipFill>
                    <p:spPr>
                      <a:xfrm>
                        <a:off x="3573463" y="5875655"/>
                        <a:ext cx="4538662" cy="576263"/>
                      </a:xfrm>
                      <a:prstGeom prst="rect">
                        <a:avLst/>
                      </a:prstGeom>
                      <a:noFill/>
                      <a:ln w="38100">
                        <a:noFill/>
                        <a:miter/>
                      </a:ln>
                    </p:spPr>
                  </p:pic>
                </p:oleObj>
              </mc:Fallback>
            </mc:AlternateContent>
          </a:graphicData>
        </a:graphic>
      </p:graphicFrame>
      <p:sp>
        <p:nvSpPr>
          <p:cNvPr id="47112" name="Line 27"/>
          <p:cNvSpPr/>
          <p:nvPr/>
        </p:nvSpPr>
        <p:spPr>
          <a:xfrm>
            <a:off x="6567805" y="2798445"/>
            <a:ext cx="635" cy="325120"/>
          </a:xfrm>
          <a:prstGeom prst="line">
            <a:avLst/>
          </a:prstGeom>
          <a:ln w="38100" cap="flat" cmpd="sng">
            <a:solidFill>
              <a:srgbClr val="CC3300"/>
            </a:solidFill>
            <a:prstDash val="solid"/>
            <a:headEnd type="none" w="med" len="med"/>
            <a:tailEnd type="none" w="med" len="med"/>
          </a:ln>
        </p:spPr>
      </p:sp>
      <p:graphicFrame>
        <p:nvGraphicFramePr>
          <p:cNvPr id="6" name="Object 52"/>
          <p:cNvGraphicFramePr>
            <a:graphicFrameLocks noChangeAspect="1"/>
          </p:cNvGraphicFramePr>
          <p:nvPr/>
        </p:nvGraphicFramePr>
        <p:xfrm>
          <a:off x="8688070" y="1339215"/>
          <a:ext cx="334010" cy="406400"/>
        </p:xfrm>
        <a:graphic>
          <a:graphicData uri="http://schemas.openxmlformats.org/presentationml/2006/ole">
            <mc:AlternateContent xmlns:mc="http://schemas.openxmlformats.org/markup-compatibility/2006">
              <mc:Choice xmlns:v="urn:schemas-microsoft-com:vml" Requires="v">
                <p:oleObj r:id="rId13" imgW="177165" imgH="215900" progId="Equation.3">
                  <p:embed/>
                </p:oleObj>
              </mc:Choice>
              <mc:Fallback>
                <p:oleObj r:id="rId13" imgW="177165" imgH="215900" progId="Equation.3">
                  <p:embed/>
                  <p:pic>
                    <p:nvPicPr>
                      <p:cNvPr id="0" name="图片 3110"/>
                      <p:cNvPicPr/>
                      <p:nvPr/>
                    </p:nvPicPr>
                    <p:blipFill>
                      <a:blip r:embed="rId14"/>
                      <a:stretch>
                        <a:fillRect/>
                      </a:stretch>
                    </p:blipFill>
                    <p:spPr>
                      <a:xfrm>
                        <a:off x="8688070" y="1339215"/>
                        <a:ext cx="334010" cy="40640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outVertic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outVertic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9"/>
          <p:cNvSpPr>
            <a:spLocks noGrp="1"/>
          </p:cNvSpPr>
          <p:nvPr>
            <p:ph type="title"/>
          </p:nvPr>
        </p:nvSpPr>
        <p:spPr>
          <a:xfrm>
            <a:off x="2424113" y="691833"/>
            <a:ext cx="1511300" cy="503237"/>
          </a:xfrm>
        </p:spPr>
        <p:txBody>
          <a:bodyPr vert="horz" wrap="square" lIns="91440" tIns="45720" rIns="91440" bIns="45720" anchor="ctr" anchorCtr="0"/>
          <a:lstStyle/>
          <a:p>
            <a:pPr algn="l" eaLnBrk="1" hangingPunct="1"/>
            <a:r>
              <a:rPr lang="en-US" altLang="zh-CN" sz="2400" b="1">
                <a:solidFill>
                  <a:schemeClr val="tx2"/>
                </a:solidFill>
                <a:latin typeface="宋体" panose="02010600030101010101" pitchFamily="2" charset="-122"/>
              </a:rPr>
              <a:t>[</a:t>
            </a:r>
            <a:r>
              <a:rPr lang="zh-CN" altLang="en-US" sz="2400" b="1" dirty="0">
                <a:solidFill>
                  <a:schemeClr val="tx2"/>
                </a:solidFill>
                <a:latin typeface="Times New Roman" panose="02020603050405020304" pitchFamily="18" charset="0"/>
              </a:rPr>
              <a:t>例 </a:t>
            </a:r>
            <a:r>
              <a:rPr lang="en-US" altLang="zh-CN" sz="2400" b="1">
                <a:solidFill>
                  <a:schemeClr val="tx2"/>
                </a:solidFill>
                <a:latin typeface="Times New Roman" panose="02020603050405020304" pitchFamily="18" charset="0"/>
              </a:rPr>
              <a:t>2</a:t>
            </a:r>
            <a:r>
              <a:rPr lang="en-US" altLang="zh-CN" sz="2400" b="1">
                <a:solidFill>
                  <a:schemeClr val="tx2"/>
                </a:solidFill>
                <a:latin typeface="宋体" panose="02010600030101010101" pitchFamily="2" charset="-122"/>
              </a:rPr>
              <a:t>]</a:t>
            </a:r>
            <a:endParaRPr lang="en-US" altLang="zh-CN" sz="2400" b="1" dirty="0">
              <a:solidFill>
                <a:schemeClr val="tx2"/>
              </a:solidFill>
              <a:latin typeface="宋体" panose="02010600030101010101" pitchFamily="2" charset="-122"/>
            </a:endParaRPr>
          </a:p>
        </p:txBody>
      </p:sp>
      <p:sp>
        <p:nvSpPr>
          <p:cNvPr id="48131" name="Text Box 3"/>
          <p:cNvSpPr txBox="1"/>
          <p:nvPr/>
        </p:nvSpPr>
        <p:spPr>
          <a:xfrm>
            <a:off x="3527108" y="691833"/>
            <a:ext cx="6911975" cy="49720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110000"/>
              </a:lnSpc>
              <a:spcBef>
                <a:spcPct val="0"/>
              </a:spcBef>
              <a:buNone/>
            </a:pPr>
            <a:r>
              <a:rPr lang="zh-CN" altLang="en-US" sz="2400" b="1" dirty="0">
                <a:solidFill>
                  <a:schemeClr val="tx2"/>
                </a:solidFill>
                <a:latin typeface="Times New Roman" panose="02020603050405020304" pitchFamily="18" charset="0"/>
              </a:rPr>
              <a:t>求图示电路中 </a:t>
            </a:r>
            <a:r>
              <a:rPr lang="en-US" altLang="zh-CN" sz="2400" b="1">
                <a:solidFill>
                  <a:schemeClr val="tx2"/>
                </a:solidFill>
                <a:latin typeface="Times New Roman" panose="02020603050405020304" pitchFamily="18" charset="0"/>
              </a:rPr>
              <a:t>5 </a:t>
            </a:r>
            <a:r>
              <a:rPr lang="en-US" altLang="zh-CN" sz="2400" b="1">
                <a:solidFill>
                  <a:schemeClr val="tx2"/>
                </a:solidFill>
                <a:latin typeface="Times New Roman" panose="02020603050405020304" pitchFamily="18" charset="0"/>
                <a:sym typeface="Symbol" panose="05050102010706020507" pitchFamily="18" charset="2"/>
              </a:rPr>
              <a:t> </a:t>
            </a:r>
            <a:r>
              <a:rPr lang="zh-CN" altLang="en-US" sz="2400" b="1" dirty="0">
                <a:solidFill>
                  <a:schemeClr val="tx2"/>
                </a:solidFill>
                <a:latin typeface="Times New Roman" panose="02020603050405020304" pitchFamily="18" charset="0"/>
                <a:sym typeface="Symbol" panose="05050102010706020507" pitchFamily="18" charset="2"/>
              </a:rPr>
              <a:t>电阻</a:t>
            </a:r>
            <a:r>
              <a:rPr lang="zh-CN" altLang="en-US" sz="2400" b="1" dirty="0">
                <a:solidFill>
                  <a:schemeClr val="tx2"/>
                </a:solidFill>
                <a:latin typeface="Times New Roman" panose="02020603050405020304" pitchFamily="18" charset="0"/>
              </a:rPr>
              <a:t>的电压 </a:t>
            </a:r>
            <a:r>
              <a:rPr lang="en-US" altLang="zh-CN" sz="2400" b="1" i="1">
                <a:solidFill>
                  <a:schemeClr val="tx2"/>
                </a:solidFill>
                <a:latin typeface="Times New Roman" panose="02020603050405020304" pitchFamily="18" charset="0"/>
              </a:rPr>
              <a:t>U </a:t>
            </a:r>
            <a:r>
              <a:rPr lang="zh-CN" altLang="en-US" sz="2400" b="1" dirty="0">
                <a:solidFill>
                  <a:schemeClr val="tx2"/>
                </a:solidFill>
                <a:latin typeface="Times New Roman" panose="02020603050405020304" pitchFamily="18" charset="0"/>
              </a:rPr>
              <a:t>及功率 </a:t>
            </a:r>
            <a:r>
              <a:rPr lang="en-US" altLang="zh-CN" sz="2400" b="1" i="1">
                <a:solidFill>
                  <a:schemeClr val="tx2"/>
                </a:solidFill>
                <a:latin typeface="Times New Roman" panose="02020603050405020304" pitchFamily="18" charset="0"/>
              </a:rPr>
              <a:t>P</a:t>
            </a:r>
            <a:r>
              <a:rPr lang="zh-CN" altLang="en-US" sz="2400" b="1" dirty="0">
                <a:solidFill>
                  <a:schemeClr val="tx2"/>
                </a:solidFill>
                <a:latin typeface="Times New Roman" panose="02020603050405020304" pitchFamily="18" charset="0"/>
              </a:rPr>
              <a:t>。</a:t>
            </a:r>
          </a:p>
        </p:txBody>
      </p:sp>
      <p:grpSp>
        <p:nvGrpSpPr>
          <p:cNvPr id="48132" name="Group 67"/>
          <p:cNvGrpSpPr/>
          <p:nvPr/>
        </p:nvGrpSpPr>
        <p:grpSpPr>
          <a:xfrm>
            <a:off x="2286000" y="1268095"/>
            <a:ext cx="3233738" cy="3162332"/>
            <a:chOff x="-4" y="0"/>
            <a:chExt cx="1972" cy="2032"/>
          </a:xfrm>
        </p:grpSpPr>
        <p:sp useBgFill="1">
          <p:nvSpPr>
            <p:cNvPr id="48160" name="Oval 2"/>
            <p:cNvSpPr/>
            <p:nvPr/>
          </p:nvSpPr>
          <p:spPr>
            <a:xfrm>
              <a:off x="816" y="1471"/>
              <a:ext cx="288" cy="288"/>
            </a:xfrm>
            <a:prstGeom prst="ellipse">
              <a:avLst/>
            </a:prstGeom>
            <a:ln w="381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48161" name="Text Box 4"/>
            <p:cNvSpPr txBox="1"/>
            <p:nvPr/>
          </p:nvSpPr>
          <p:spPr>
            <a:xfrm>
              <a:off x="685" y="1596"/>
              <a:ext cx="587" cy="256"/>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Times New Roman" panose="02020603050405020304" pitchFamily="18" charset="0"/>
                  <a:ea typeface="幼圆" panose="02010509060101010101" pitchFamily="49" charset="-122"/>
                </a:rPr>
                <a:t>+        –</a:t>
              </a:r>
            </a:p>
          </p:txBody>
        </p:sp>
        <p:sp>
          <p:nvSpPr>
            <p:cNvPr id="48162" name="Rectangle 5"/>
            <p:cNvSpPr/>
            <p:nvPr/>
          </p:nvSpPr>
          <p:spPr>
            <a:xfrm>
              <a:off x="144" y="352"/>
              <a:ext cx="1680" cy="845"/>
            </a:xfrm>
            <a:prstGeom prst="rect">
              <a:avLst/>
            </a:prstGeom>
            <a:noFill/>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48163" name="Rectangle 6"/>
            <p:cNvSpPr/>
            <p:nvPr/>
          </p:nvSpPr>
          <p:spPr>
            <a:xfrm>
              <a:off x="384" y="304"/>
              <a:ext cx="336"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48164" name="Rectangle 7"/>
            <p:cNvSpPr/>
            <p:nvPr/>
          </p:nvSpPr>
          <p:spPr>
            <a:xfrm>
              <a:off x="1248" y="304"/>
              <a:ext cx="336"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48165" name="Rectangle 8"/>
            <p:cNvSpPr/>
            <p:nvPr/>
          </p:nvSpPr>
          <p:spPr>
            <a:xfrm>
              <a:off x="384" y="1149"/>
              <a:ext cx="336"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48166" name="Rectangle 9"/>
            <p:cNvSpPr/>
            <p:nvPr/>
          </p:nvSpPr>
          <p:spPr>
            <a:xfrm>
              <a:off x="1248" y="1149"/>
              <a:ext cx="336"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48167" name="Line 10"/>
            <p:cNvSpPr/>
            <p:nvPr/>
          </p:nvSpPr>
          <p:spPr>
            <a:xfrm>
              <a:off x="924" y="352"/>
              <a:ext cx="0" cy="845"/>
            </a:xfrm>
            <a:prstGeom prst="line">
              <a:avLst/>
            </a:prstGeom>
            <a:ln w="38100" cap="flat" cmpd="sng">
              <a:solidFill>
                <a:srgbClr val="000000"/>
              </a:solidFill>
              <a:prstDash val="solid"/>
              <a:headEnd type="none" w="med" len="med"/>
              <a:tailEnd type="none" w="med" len="med"/>
            </a:ln>
          </p:spPr>
        </p:sp>
        <p:sp>
          <p:nvSpPr>
            <p:cNvPr id="48168" name="Line 11"/>
            <p:cNvSpPr/>
            <p:nvPr/>
          </p:nvSpPr>
          <p:spPr>
            <a:xfrm>
              <a:off x="1824" y="782"/>
              <a:ext cx="144" cy="1"/>
            </a:xfrm>
            <a:prstGeom prst="line">
              <a:avLst/>
            </a:prstGeom>
            <a:ln w="25400" cap="flat" cmpd="sng">
              <a:solidFill>
                <a:srgbClr val="000000"/>
              </a:solidFill>
              <a:prstDash val="solid"/>
              <a:headEnd type="none" w="med" len="med"/>
              <a:tailEnd type="none" w="med" len="med"/>
            </a:ln>
          </p:spPr>
        </p:sp>
        <p:sp>
          <p:nvSpPr>
            <p:cNvPr id="48169" name="Line 12"/>
            <p:cNvSpPr/>
            <p:nvPr/>
          </p:nvSpPr>
          <p:spPr>
            <a:xfrm flipH="1">
              <a:off x="-4" y="775"/>
              <a:ext cx="4" cy="854"/>
            </a:xfrm>
            <a:prstGeom prst="line">
              <a:avLst/>
            </a:prstGeom>
            <a:ln w="38100" cap="flat" cmpd="sng">
              <a:solidFill>
                <a:srgbClr val="000000"/>
              </a:solidFill>
              <a:prstDash val="solid"/>
              <a:headEnd type="none" w="med" len="med"/>
              <a:tailEnd type="none" w="med" len="med"/>
            </a:ln>
          </p:spPr>
        </p:sp>
        <p:sp>
          <p:nvSpPr>
            <p:cNvPr id="48170" name="Line 13"/>
            <p:cNvSpPr/>
            <p:nvPr/>
          </p:nvSpPr>
          <p:spPr>
            <a:xfrm>
              <a:off x="0" y="1627"/>
              <a:ext cx="1968" cy="0"/>
            </a:xfrm>
            <a:prstGeom prst="line">
              <a:avLst/>
            </a:prstGeom>
            <a:ln w="38100" cap="flat" cmpd="sng">
              <a:solidFill>
                <a:srgbClr val="000000"/>
              </a:solidFill>
              <a:prstDash val="solid"/>
              <a:headEnd type="none" w="med" len="med"/>
              <a:tailEnd type="none" w="med" len="med"/>
            </a:ln>
          </p:spPr>
        </p:sp>
        <p:sp>
          <p:nvSpPr>
            <p:cNvPr id="48171" name="Line 14"/>
            <p:cNvSpPr/>
            <p:nvPr/>
          </p:nvSpPr>
          <p:spPr>
            <a:xfrm flipH="1" flipV="1">
              <a:off x="1152" y="544"/>
              <a:ext cx="0" cy="384"/>
            </a:xfrm>
            <a:prstGeom prst="line">
              <a:avLst/>
            </a:prstGeom>
            <a:ln w="38100" cap="flat" cmpd="sng">
              <a:solidFill>
                <a:srgbClr val="FF0000"/>
              </a:solidFill>
              <a:prstDash val="solid"/>
              <a:headEnd type="none" w="med" len="med"/>
              <a:tailEnd type="stealth" w="med" len="lg"/>
            </a:ln>
          </p:spPr>
        </p:sp>
        <p:sp>
          <p:nvSpPr>
            <p:cNvPr id="48172" name="Text Box 15"/>
            <p:cNvSpPr txBox="1"/>
            <p:nvPr/>
          </p:nvSpPr>
          <p:spPr>
            <a:xfrm>
              <a:off x="1152" y="615"/>
              <a:ext cx="408" cy="25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0066FF"/>
                  </a:solidFill>
                  <a:latin typeface="Times New Roman" panose="02020603050405020304" pitchFamily="18" charset="0"/>
                </a:rPr>
                <a:t>10 A</a:t>
              </a:r>
            </a:p>
          </p:txBody>
        </p:sp>
        <p:sp>
          <p:nvSpPr>
            <p:cNvPr id="48173" name="Text Box 16"/>
            <p:cNvSpPr txBox="1"/>
            <p:nvPr/>
          </p:nvSpPr>
          <p:spPr>
            <a:xfrm>
              <a:off x="368" y="0"/>
              <a:ext cx="347" cy="25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0066FF"/>
                  </a:solidFill>
                  <a:latin typeface="Times New Roman" panose="02020603050405020304" pitchFamily="18" charset="0"/>
                </a:rPr>
                <a:t>5 </a:t>
              </a:r>
              <a:r>
                <a:rPr lang="en-US" altLang="zh-CN" sz="2000" b="1">
                  <a:solidFill>
                    <a:srgbClr val="0066FF"/>
                  </a:solidFill>
                  <a:latin typeface="Times New Roman" panose="02020603050405020304" pitchFamily="18" charset="0"/>
                  <a:sym typeface="Symbol" panose="05050102010706020507" pitchFamily="18" charset="2"/>
                </a:rPr>
                <a:t></a:t>
              </a:r>
              <a:endParaRPr lang="en-US" altLang="zh-CN" sz="2000" b="1">
                <a:solidFill>
                  <a:srgbClr val="0066FF"/>
                </a:solidFill>
                <a:latin typeface="Times New Roman" panose="02020603050405020304" pitchFamily="18" charset="0"/>
              </a:endParaRPr>
            </a:p>
          </p:txBody>
        </p:sp>
        <p:sp>
          <p:nvSpPr>
            <p:cNvPr id="48174" name="Text Box 17"/>
            <p:cNvSpPr txBox="1"/>
            <p:nvPr/>
          </p:nvSpPr>
          <p:spPr>
            <a:xfrm>
              <a:off x="1120" y="9"/>
              <a:ext cx="424" cy="25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0066FF"/>
                  </a:solidFill>
                  <a:latin typeface="Times New Roman" panose="02020603050405020304" pitchFamily="18" charset="0"/>
                </a:rPr>
                <a:t>15 </a:t>
              </a:r>
              <a:r>
                <a:rPr lang="en-US" altLang="zh-CN" sz="2000" b="1">
                  <a:solidFill>
                    <a:srgbClr val="0066FF"/>
                  </a:solidFill>
                  <a:latin typeface="Times New Roman" panose="02020603050405020304" pitchFamily="18" charset="0"/>
                  <a:sym typeface="Symbol" panose="05050102010706020507" pitchFamily="18" charset="2"/>
                </a:rPr>
                <a:t></a:t>
              </a:r>
              <a:endParaRPr lang="en-US" altLang="zh-CN" sz="2000" b="1">
                <a:solidFill>
                  <a:srgbClr val="0066FF"/>
                </a:solidFill>
                <a:latin typeface="Times New Roman" panose="02020603050405020304" pitchFamily="18" charset="0"/>
              </a:endParaRPr>
            </a:p>
          </p:txBody>
        </p:sp>
        <p:sp>
          <p:nvSpPr>
            <p:cNvPr id="48175" name="Text Box 18"/>
            <p:cNvSpPr txBox="1"/>
            <p:nvPr/>
          </p:nvSpPr>
          <p:spPr>
            <a:xfrm>
              <a:off x="794" y="1776"/>
              <a:ext cx="414" cy="25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0066FF"/>
                  </a:solidFill>
                  <a:latin typeface="Times New Roman" panose="02020603050405020304" pitchFamily="18" charset="0"/>
                </a:rPr>
                <a:t>20 V</a:t>
              </a:r>
            </a:p>
          </p:txBody>
        </p:sp>
        <p:sp>
          <p:nvSpPr>
            <p:cNvPr id="48176" name="Line 19"/>
            <p:cNvSpPr/>
            <p:nvPr/>
          </p:nvSpPr>
          <p:spPr>
            <a:xfrm>
              <a:off x="1956" y="784"/>
              <a:ext cx="0" cy="845"/>
            </a:xfrm>
            <a:prstGeom prst="line">
              <a:avLst/>
            </a:prstGeom>
            <a:ln w="38100" cap="flat" cmpd="sng">
              <a:solidFill>
                <a:srgbClr val="000000"/>
              </a:solidFill>
              <a:prstDash val="solid"/>
              <a:headEnd type="none" w="med" len="med"/>
              <a:tailEnd type="none" w="med" len="med"/>
            </a:ln>
          </p:spPr>
        </p:sp>
        <p:sp>
          <p:nvSpPr>
            <p:cNvPr id="48177" name="Text Box 20"/>
            <p:cNvSpPr txBox="1"/>
            <p:nvPr/>
          </p:nvSpPr>
          <p:spPr>
            <a:xfrm>
              <a:off x="243" y="330"/>
              <a:ext cx="510" cy="256"/>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Times New Roman" panose="02020603050405020304" pitchFamily="18" charset="0"/>
                  <a:ea typeface="幼圆" panose="02010509060101010101" pitchFamily="49" charset="-122"/>
                </a:rPr>
                <a:t>+      –</a:t>
              </a:r>
            </a:p>
          </p:txBody>
        </p:sp>
        <p:sp>
          <p:nvSpPr>
            <p:cNvPr id="48178" name="Text Box 21"/>
            <p:cNvSpPr txBox="1"/>
            <p:nvPr/>
          </p:nvSpPr>
          <p:spPr>
            <a:xfrm>
              <a:off x="336" y="432"/>
              <a:ext cx="223" cy="25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U</a:t>
              </a:r>
            </a:p>
          </p:txBody>
        </p:sp>
        <p:sp>
          <p:nvSpPr>
            <p:cNvPr id="48179" name="Text Box 22"/>
            <p:cNvSpPr txBox="1"/>
            <p:nvPr/>
          </p:nvSpPr>
          <p:spPr>
            <a:xfrm>
              <a:off x="336" y="1239"/>
              <a:ext cx="347" cy="25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0066FF"/>
                  </a:solidFill>
                  <a:latin typeface="Times New Roman" panose="02020603050405020304" pitchFamily="18" charset="0"/>
                </a:rPr>
                <a:t>2 </a:t>
              </a:r>
              <a:r>
                <a:rPr lang="en-US" altLang="zh-CN" sz="2000" b="1">
                  <a:solidFill>
                    <a:srgbClr val="0066FF"/>
                  </a:solidFill>
                  <a:latin typeface="Times New Roman" panose="02020603050405020304" pitchFamily="18" charset="0"/>
                  <a:sym typeface="Symbol" panose="05050102010706020507" pitchFamily="18" charset="2"/>
                </a:rPr>
                <a:t></a:t>
              </a:r>
              <a:endParaRPr lang="en-US" altLang="zh-CN" sz="2000" b="1">
                <a:solidFill>
                  <a:srgbClr val="0066FF"/>
                </a:solidFill>
                <a:latin typeface="Times New Roman" panose="02020603050405020304" pitchFamily="18" charset="0"/>
              </a:endParaRPr>
            </a:p>
          </p:txBody>
        </p:sp>
        <p:sp>
          <p:nvSpPr>
            <p:cNvPr id="48180" name="Text Box 23"/>
            <p:cNvSpPr txBox="1"/>
            <p:nvPr/>
          </p:nvSpPr>
          <p:spPr>
            <a:xfrm>
              <a:off x="1200" y="1248"/>
              <a:ext cx="347" cy="25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0066FF"/>
                  </a:solidFill>
                  <a:latin typeface="Times New Roman" panose="02020603050405020304" pitchFamily="18" charset="0"/>
                </a:rPr>
                <a:t>4 </a:t>
              </a:r>
              <a:r>
                <a:rPr lang="en-US" altLang="zh-CN" sz="2000" b="1">
                  <a:solidFill>
                    <a:srgbClr val="0066FF"/>
                  </a:solidFill>
                  <a:latin typeface="Times New Roman" panose="02020603050405020304" pitchFamily="18" charset="0"/>
                  <a:sym typeface="Symbol" panose="05050102010706020507" pitchFamily="18" charset="2"/>
                </a:rPr>
                <a:t></a:t>
              </a:r>
              <a:endParaRPr lang="en-US" altLang="zh-CN" sz="2000" b="1">
                <a:solidFill>
                  <a:srgbClr val="0066FF"/>
                </a:solidFill>
                <a:latin typeface="Times New Roman" panose="02020603050405020304" pitchFamily="18" charset="0"/>
              </a:endParaRPr>
            </a:p>
          </p:txBody>
        </p:sp>
        <p:sp>
          <p:nvSpPr>
            <p:cNvPr id="48181" name="Line 35"/>
            <p:cNvSpPr/>
            <p:nvPr/>
          </p:nvSpPr>
          <p:spPr>
            <a:xfrm flipV="1">
              <a:off x="-4" y="778"/>
              <a:ext cx="160" cy="0"/>
            </a:xfrm>
            <a:prstGeom prst="line">
              <a:avLst/>
            </a:prstGeom>
            <a:ln w="38100" cap="flat" cmpd="sng">
              <a:solidFill>
                <a:srgbClr val="000000"/>
              </a:solidFill>
              <a:prstDash val="solid"/>
              <a:headEnd type="none" w="med" len="med"/>
              <a:tailEnd type="none" w="med" len="med"/>
            </a:ln>
          </p:spPr>
        </p:sp>
        <p:sp useBgFill="1">
          <p:nvSpPr>
            <p:cNvPr id="48182" name="Oval 36"/>
            <p:cNvSpPr/>
            <p:nvPr/>
          </p:nvSpPr>
          <p:spPr>
            <a:xfrm>
              <a:off x="780" y="631"/>
              <a:ext cx="288" cy="288"/>
            </a:xfrm>
            <a:prstGeom prst="ellipse">
              <a:avLst/>
            </a:prstGeom>
            <a:ln w="381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48183" name="Line 37"/>
            <p:cNvSpPr/>
            <p:nvPr/>
          </p:nvSpPr>
          <p:spPr>
            <a:xfrm>
              <a:off x="780" y="775"/>
              <a:ext cx="288" cy="0"/>
            </a:xfrm>
            <a:prstGeom prst="line">
              <a:avLst/>
            </a:prstGeom>
            <a:ln w="38100" cap="flat" cmpd="sng">
              <a:solidFill>
                <a:schemeClr val="tx1"/>
              </a:solidFill>
              <a:prstDash val="solid"/>
              <a:headEnd type="none" w="med" len="med"/>
              <a:tailEnd type="none" w="med" len="med"/>
            </a:ln>
          </p:spPr>
        </p:sp>
      </p:grpSp>
      <p:sp>
        <p:nvSpPr>
          <p:cNvPr id="2" name="Text Box 24"/>
          <p:cNvSpPr txBox="1"/>
          <p:nvPr/>
        </p:nvSpPr>
        <p:spPr>
          <a:xfrm>
            <a:off x="1930400" y="4654233"/>
            <a:ext cx="5173663" cy="902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zh-CN" altLang="en-US" sz="2400" b="1" dirty="0">
                <a:solidFill>
                  <a:srgbClr val="6600FF"/>
                </a:solidFill>
                <a:latin typeface="宋体" panose="02010600030101010101" pitchFamily="2" charset="-122"/>
              </a:rPr>
              <a:t>　</a:t>
            </a:r>
            <a:r>
              <a:rPr lang="en-US" altLang="zh-CN" sz="2400" b="1">
                <a:solidFill>
                  <a:srgbClr val="0000FF"/>
                </a:solidFill>
                <a:latin typeface="宋体" panose="02010600030101010101" pitchFamily="2" charset="-122"/>
              </a:rPr>
              <a:t>[</a:t>
            </a:r>
            <a:r>
              <a:rPr lang="zh-CN" altLang="en-US" sz="2400" b="1" dirty="0">
                <a:solidFill>
                  <a:srgbClr val="0000FF"/>
                </a:solidFill>
                <a:latin typeface="宋体" panose="02010600030101010101" pitchFamily="2" charset="-122"/>
              </a:rPr>
              <a:t>解</a:t>
            </a:r>
            <a:r>
              <a:rPr lang="en-US" altLang="zh-CN" sz="2400" b="1">
                <a:solidFill>
                  <a:srgbClr val="0000FF"/>
                </a:solidFill>
                <a:latin typeface="宋体" panose="02010600030101010101" pitchFamily="2" charset="-122"/>
              </a:rPr>
              <a:t>]</a:t>
            </a:r>
            <a:r>
              <a:rPr lang="en-US" altLang="zh-CN" sz="2400" b="1">
                <a:solidFill>
                  <a:srgbClr val="6600FF"/>
                </a:solidFill>
                <a:latin typeface="Times New Roman" panose="02020603050405020304" pitchFamily="18" charset="0"/>
              </a:rPr>
              <a:t>　</a:t>
            </a:r>
            <a:r>
              <a:rPr lang="zh-CN" altLang="en-US" sz="2400" b="1" dirty="0">
                <a:latin typeface="Times New Roman" panose="02020603050405020304" pitchFamily="18" charset="0"/>
              </a:rPr>
              <a:t>先计算 </a:t>
            </a:r>
            <a:r>
              <a:rPr lang="en-US" altLang="zh-CN" sz="2400" b="1">
                <a:latin typeface="Times New Roman" panose="02020603050405020304" pitchFamily="18" charset="0"/>
              </a:rPr>
              <a:t>20 V </a:t>
            </a:r>
            <a:r>
              <a:rPr lang="zh-CN" altLang="en-US" sz="2400" b="1" dirty="0">
                <a:latin typeface="Times New Roman" panose="02020603050405020304" pitchFamily="18" charset="0"/>
              </a:rPr>
              <a:t>电压源单独作用在 </a:t>
            </a:r>
            <a:r>
              <a:rPr lang="en-US" altLang="zh-CN" sz="2400" b="1">
                <a:latin typeface="Times New Roman" panose="02020603050405020304" pitchFamily="18" charset="0"/>
              </a:rPr>
              <a:t>5 </a:t>
            </a:r>
            <a:r>
              <a:rPr lang="en-US" altLang="zh-CN" sz="2400" b="1">
                <a:latin typeface="Times New Roman" panose="02020603050405020304" pitchFamily="18" charset="0"/>
                <a:sym typeface="Symbol" panose="05050102010706020507" pitchFamily="18" charset="2"/>
              </a:rPr>
              <a:t> </a:t>
            </a:r>
            <a:r>
              <a:rPr lang="zh-CN" altLang="en-US" sz="2400" b="1" dirty="0">
                <a:latin typeface="Times New Roman" panose="02020603050405020304" pitchFamily="18" charset="0"/>
                <a:sym typeface="Symbol" panose="05050102010706020507" pitchFamily="18" charset="2"/>
              </a:rPr>
              <a:t>电阻上所产生的电压</a:t>
            </a:r>
            <a:r>
              <a:rPr lang="zh-CN" altLang="en-US" sz="2400" b="1" dirty="0">
                <a:solidFill>
                  <a:srgbClr val="0066FF"/>
                </a:solidFill>
                <a:latin typeface="Times New Roman" panose="02020603050405020304" pitchFamily="18" charset="0"/>
                <a:sym typeface="Symbol" panose="05050102010706020507" pitchFamily="18" charset="2"/>
              </a:rPr>
              <a:t> </a:t>
            </a:r>
            <a:r>
              <a:rPr lang="en-US" altLang="zh-CN" sz="2400" b="1" i="1">
                <a:solidFill>
                  <a:srgbClr val="FF33CC"/>
                </a:solidFill>
                <a:latin typeface="Times New Roman" panose="02020603050405020304" pitchFamily="18" charset="0"/>
              </a:rPr>
              <a:t>U</a:t>
            </a:r>
            <a:r>
              <a:rPr lang="en-US" altLang="zh-CN" sz="2400" b="1" i="1" baseline="30000">
                <a:solidFill>
                  <a:srgbClr val="FF33CC"/>
                </a:solidFill>
                <a:latin typeface="Times New Roman" panose="02020603050405020304" pitchFamily="18" charset="0"/>
              </a:rPr>
              <a:t> </a:t>
            </a:r>
            <a:r>
              <a:rPr lang="en-US" altLang="zh-CN" sz="2400" b="1" baseline="30000">
                <a:solidFill>
                  <a:srgbClr val="FF33CC"/>
                </a:solidFill>
                <a:latin typeface="Times New Roman" panose="02020603050405020304" pitchFamily="18" charset="0"/>
                <a:sym typeface="Symbol" panose="05050102010706020507" pitchFamily="18" charset="2"/>
              </a:rPr>
              <a:t></a:t>
            </a:r>
            <a:endParaRPr lang="en-US" altLang="en-US" sz="2400" b="1" baseline="30000">
              <a:solidFill>
                <a:srgbClr val="FF33CC"/>
              </a:solidFill>
              <a:latin typeface="Times New Roman" panose="02020603050405020304" pitchFamily="18" charset="0"/>
              <a:ea typeface="Times New Roman" panose="02020603050405020304" pitchFamily="18" charset="0"/>
            </a:endParaRPr>
          </a:p>
        </p:txBody>
      </p:sp>
      <p:grpSp>
        <p:nvGrpSpPr>
          <p:cNvPr id="4" name="Group 38"/>
          <p:cNvGrpSpPr/>
          <p:nvPr/>
        </p:nvGrpSpPr>
        <p:grpSpPr>
          <a:xfrm>
            <a:off x="6800850" y="1341120"/>
            <a:ext cx="2876550" cy="3200408"/>
            <a:chOff x="12" y="0"/>
            <a:chExt cx="1956" cy="2025"/>
          </a:xfrm>
        </p:grpSpPr>
        <p:sp>
          <p:nvSpPr>
            <p:cNvPr id="48137" name="Text Box 39"/>
            <p:cNvSpPr txBox="1"/>
            <p:nvPr/>
          </p:nvSpPr>
          <p:spPr>
            <a:xfrm>
              <a:off x="768" y="1773"/>
              <a:ext cx="462"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0066FF"/>
                  </a:solidFill>
                  <a:latin typeface="Times New Roman" panose="02020603050405020304" pitchFamily="18" charset="0"/>
                </a:rPr>
                <a:t>20 V</a:t>
              </a:r>
            </a:p>
          </p:txBody>
        </p:sp>
        <p:sp useBgFill="1">
          <p:nvSpPr>
            <p:cNvPr id="48138" name="Oval 40"/>
            <p:cNvSpPr/>
            <p:nvPr/>
          </p:nvSpPr>
          <p:spPr>
            <a:xfrm>
              <a:off x="816" y="1471"/>
              <a:ext cx="288" cy="288"/>
            </a:xfrm>
            <a:prstGeom prst="ellipse">
              <a:avLst/>
            </a:prstGeom>
            <a:ln w="381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48139" name="Text Box 41"/>
            <p:cNvSpPr txBox="1"/>
            <p:nvPr/>
          </p:nvSpPr>
          <p:spPr>
            <a:xfrm>
              <a:off x="651" y="1598"/>
              <a:ext cx="655" cy="252"/>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Times New Roman" panose="02020603050405020304" pitchFamily="18" charset="0"/>
                  <a:ea typeface="幼圆" panose="02010509060101010101" pitchFamily="49" charset="-122"/>
                </a:rPr>
                <a:t>+        –</a:t>
              </a:r>
            </a:p>
          </p:txBody>
        </p:sp>
        <p:sp>
          <p:nvSpPr>
            <p:cNvPr id="48140" name="Rectangle 42"/>
            <p:cNvSpPr/>
            <p:nvPr/>
          </p:nvSpPr>
          <p:spPr>
            <a:xfrm>
              <a:off x="144" y="352"/>
              <a:ext cx="1680" cy="845"/>
            </a:xfrm>
            <a:prstGeom prst="rect">
              <a:avLst/>
            </a:prstGeom>
            <a:noFill/>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48141" name="Rectangle 43"/>
            <p:cNvSpPr/>
            <p:nvPr/>
          </p:nvSpPr>
          <p:spPr>
            <a:xfrm>
              <a:off x="384" y="304"/>
              <a:ext cx="336"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48142" name="Rectangle 44"/>
            <p:cNvSpPr/>
            <p:nvPr/>
          </p:nvSpPr>
          <p:spPr>
            <a:xfrm>
              <a:off x="1248" y="304"/>
              <a:ext cx="336"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48143" name="Rectangle 45"/>
            <p:cNvSpPr/>
            <p:nvPr/>
          </p:nvSpPr>
          <p:spPr>
            <a:xfrm>
              <a:off x="384" y="1149"/>
              <a:ext cx="336"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48144" name="Rectangle 46"/>
            <p:cNvSpPr/>
            <p:nvPr/>
          </p:nvSpPr>
          <p:spPr>
            <a:xfrm>
              <a:off x="1248" y="1149"/>
              <a:ext cx="336"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48145" name="Line 47"/>
            <p:cNvSpPr/>
            <p:nvPr/>
          </p:nvSpPr>
          <p:spPr>
            <a:xfrm flipV="1">
              <a:off x="1824" y="793"/>
              <a:ext cx="132" cy="0"/>
            </a:xfrm>
            <a:prstGeom prst="line">
              <a:avLst/>
            </a:prstGeom>
            <a:ln w="38100" cap="flat" cmpd="sng">
              <a:solidFill>
                <a:srgbClr val="000000"/>
              </a:solidFill>
              <a:prstDash val="solid"/>
              <a:headEnd type="none" w="med" len="med"/>
              <a:tailEnd type="none" w="med" len="med"/>
            </a:ln>
          </p:spPr>
        </p:sp>
        <p:sp>
          <p:nvSpPr>
            <p:cNvPr id="48146" name="Line 48"/>
            <p:cNvSpPr/>
            <p:nvPr/>
          </p:nvSpPr>
          <p:spPr>
            <a:xfrm>
              <a:off x="22" y="784"/>
              <a:ext cx="0" cy="845"/>
            </a:xfrm>
            <a:prstGeom prst="line">
              <a:avLst/>
            </a:prstGeom>
            <a:ln w="38100" cap="flat" cmpd="sng">
              <a:solidFill>
                <a:srgbClr val="000000"/>
              </a:solidFill>
              <a:prstDash val="solid"/>
              <a:headEnd type="none" w="med" len="med"/>
              <a:tailEnd type="none" w="med" len="med"/>
            </a:ln>
          </p:spPr>
        </p:sp>
        <p:sp>
          <p:nvSpPr>
            <p:cNvPr id="48147" name="Line 49"/>
            <p:cNvSpPr/>
            <p:nvPr/>
          </p:nvSpPr>
          <p:spPr>
            <a:xfrm>
              <a:off x="12" y="1627"/>
              <a:ext cx="1956" cy="0"/>
            </a:xfrm>
            <a:prstGeom prst="line">
              <a:avLst/>
            </a:prstGeom>
            <a:ln w="38100" cap="flat" cmpd="sng">
              <a:solidFill>
                <a:srgbClr val="000000"/>
              </a:solidFill>
              <a:prstDash val="solid"/>
              <a:headEnd type="none" w="med" len="med"/>
              <a:tailEnd type="none" w="med" len="med"/>
            </a:ln>
          </p:spPr>
        </p:sp>
        <p:sp>
          <p:nvSpPr>
            <p:cNvPr id="48148" name="Text Box 50"/>
            <p:cNvSpPr txBox="1"/>
            <p:nvPr/>
          </p:nvSpPr>
          <p:spPr>
            <a:xfrm>
              <a:off x="368" y="0"/>
              <a:ext cx="38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0066FF"/>
                  </a:solidFill>
                  <a:latin typeface="Times New Roman" panose="02020603050405020304" pitchFamily="18" charset="0"/>
                </a:rPr>
                <a:t>5 </a:t>
              </a:r>
              <a:r>
                <a:rPr lang="en-US" altLang="zh-CN" sz="2000" b="1">
                  <a:solidFill>
                    <a:srgbClr val="0066FF"/>
                  </a:solidFill>
                  <a:latin typeface="Times New Roman" panose="02020603050405020304" pitchFamily="18" charset="0"/>
                  <a:sym typeface="Symbol" panose="05050102010706020507" pitchFamily="18" charset="2"/>
                </a:rPr>
                <a:t></a:t>
              </a:r>
              <a:endParaRPr lang="en-US" altLang="zh-CN" sz="2000" b="1">
                <a:solidFill>
                  <a:srgbClr val="0066FF"/>
                </a:solidFill>
                <a:latin typeface="Times New Roman" panose="02020603050405020304" pitchFamily="18" charset="0"/>
              </a:endParaRPr>
            </a:p>
          </p:txBody>
        </p:sp>
        <p:sp>
          <p:nvSpPr>
            <p:cNvPr id="48149" name="Text Box 51"/>
            <p:cNvSpPr txBox="1"/>
            <p:nvPr/>
          </p:nvSpPr>
          <p:spPr>
            <a:xfrm>
              <a:off x="1120" y="9"/>
              <a:ext cx="473"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0066FF"/>
                  </a:solidFill>
                  <a:latin typeface="Times New Roman" panose="02020603050405020304" pitchFamily="18" charset="0"/>
                </a:rPr>
                <a:t>15 </a:t>
              </a:r>
              <a:r>
                <a:rPr lang="en-US" altLang="zh-CN" sz="2000" b="1">
                  <a:solidFill>
                    <a:srgbClr val="0066FF"/>
                  </a:solidFill>
                  <a:latin typeface="Times New Roman" panose="02020603050405020304" pitchFamily="18" charset="0"/>
                  <a:sym typeface="Symbol" panose="05050102010706020507" pitchFamily="18" charset="2"/>
                </a:rPr>
                <a:t></a:t>
              </a:r>
              <a:endParaRPr lang="en-US" altLang="zh-CN" sz="2000" b="1">
                <a:solidFill>
                  <a:srgbClr val="0066FF"/>
                </a:solidFill>
                <a:latin typeface="Times New Roman" panose="02020603050405020304" pitchFamily="18" charset="0"/>
              </a:endParaRPr>
            </a:p>
          </p:txBody>
        </p:sp>
        <p:sp>
          <p:nvSpPr>
            <p:cNvPr id="48150" name="Line 52"/>
            <p:cNvSpPr/>
            <p:nvPr/>
          </p:nvSpPr>
          <p:spPr>
            <a:xfrm>
              <a:off x="1956" y="793"/>
              <a:ext cx="0" cy="836"/>
            </a:xfrm>
            <a:prstGeom prst="line">
              <a:avLst/>
            </a:prstGeom>
            <a:ln w="38100" cap="flat" cmpd="sng">
              <a:solidFill>
                <a:srgbClr val="000000"/>
              </a:solidFill>
              <a:prstDash val="solid"/>
              <a:headEnd type="none" w="med" len="med"/>
              <a:tailEnd type="none" w="med" len="med"/>
            </a:ln>
          </p:spPr>
        </p:sp>
        <p:sp>
          <p:nvSpPr>
            <p:cNvPr id="48151" name="Text Box 53"/>
            <p:cNvSpPr txBox="1"/>
            <p:nvPr/>
          </p:nvSpPr>
          <p:spPr>
            <a:xfrm>
              <a:off x="207" y="332"/>
              <a:ext cx="655" cy="252"/>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Times New Roman" panose="02020603050405020304" pitchFamily="18" charset="0"/>
                  <a:ea typeface="幼圆" panose="02010509060101010101" pitchFamily="49" charset="-122"/>
                </a:rPr>
                <a:t>+        –</a:t>
              </a:r>
            </a:p>
          </p:txBody>
        </p:sp>
        <p:sp>
          <p:nvSpPr>
            <p:cNvPr id="48152" name="Text Box 54"/>
            <p:cNvSpPr txBox="1"/>
            <p:nvPr/>
          </p:nvSpPr>
          <p:spPr>
            <a:xfrm>
              <a:off x="324" y="428"/>
              <a:ext cx="292"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U</a:t>
              </a:r>
              <a:r>
                <a:rPr lang="en-US" altLang="zh-CN" sz="2000" b="1">
                  <a:latin typeface="Times New Roman" panose="02020603050405020304" pitchFamily="18" charset="0"/>
                  <a:sym typeface="Symbol" panose="05050102010706020507" pitchFamily="18" charset="2"/>
                </a:rPr>
                <a:t></a:t>
              </a:r>
              <a:endParaRPr lang="en-US" altLang="zh-CN" sz="2000" b="1">
                <a:latin typeface="Times New Roman" panose="02020603050405020304" pitchFamily="18" charset="0"/>
              </a:endParaRPr>
            </a:p>
          </p:txBody>
        </p:sp>
        <p:sp>
          <p:nvSpPr>
            <p:cNvPr id="48153" name="Text Box 55"/>
            <p:cNvSpPr txBox="1"/>
            <p:nvPr/>
          </p:nvSpPr>
          <p:spPr>
            <a:xfrm>
              <a:off x="336" y="1239"/>
              <a:ext cx="38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0066FF"/>
                  </a:solidFill>
                  <a:latin typeface="Times New Roman" panose="02020603050405020304" pitchFamily="18" charset="0"/>
                </a:rPr>
                <a:t>2 </a:t>
              </a:r>
              <a:r>
                <a:rPr lang="en-US" altLang="zh-CN" sz="2000" b="1">
                  <a:solidFill>
                    <a:srgbClr val="0066FF"/>
                  </a:solidFill>
                  <a:latin typeface="Times New Roman" panose="02020603050405020304" pitchFamily="18" charset="0"/>
                  <a:sym typeface="Symbol" panose="05050102010706020507" pitchFamily="18" charset="2"/>
                </a:rPr>
                <a:t></a:t>
              </a:r>
              <a:endParaRPr lang="en-US" altLang="zh-CN" sz="2000" b="1">
                <a:solidFill>
                  <a:srgbClr val="0066FF"/>
                </a:solidFill>
                <a:latin typeface="Times New Roman" panose="02020603050405020304" pitchFamily="18" charset="0"/>
              </a:endParaRPr>
            </a:p>
          </p:txBody>
        </p:sp>
        <p:sp>
          <p:nvSpPr>
            <p:cNvPr id="48154" name="Text Box 56"/>
            <p:cNvSpPr txBox="1"/>
            <p:nvPr/>
          </p:nvSpPr>
          <p:spPr>
            <a:xfrm>
              <a:off x="1200" y="1248"/>
              <a:ext cx="38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0066FF"/>
                  </a:solidFill>
                  <a:latin typeface="Times New Roman" panose="02020603050405020304" pitchFamily="18" charset="0"/>
                </a:rPr>
                <a:t>4 </a:t>
              </a:r>
              <a:r>
                <a:rPr lang="en-US" altLang="zh-CN" sz="2000" b="1">
                  <a:solidFill>
                    <a:srgbClr val="0066FF"/>
                  </a:solidFill>
                  <a:latin typeface="Times New Roman" panose="02020603050405020304" pitchFamily="18" charset="0"/>
                  <a:sym typeface="Symbol" panose="05050102010706020507" pitchFamily="18" charset="2"/>
                </a:rPr>
                <a:t></a:t>
              </a:r>
              <a:endParaRPr lang="en-US" altLang="zh-CN" sz="2000" b="1">
                <a:solidFill>
                  <a:srgbClr val="0066FF"/>
                </a:solidFill>
                <a:latin typeface="Times New Roman" panose="02020603050405020304" pitchFamily="18" charset="0"/>
              </a:endParaRPr>
            </a:p>
          </p:txBody>
        </p:sp>
        <p:sp>
          <p:nvSpPr>
            <p:cNvPr id="48155" name="Line 57"/>
            <p:cNvSpPr/>
            <p:nvPr/>
          </p:nvSpPr>
          <p:spPr>
            <a:xfrm flipV="1">
              <a:off x="22" y="793"/>
              <a:ext cx="122" cy="0"/>
            </a:xfrm>
            <a:prstGeom prst="line">
              <a:avLst/>
            </a:prstGeom>
            <a:ln w="38100" cap="flat" cmpd="sng">
              <a:solidFill>
                <a:srgbClr val="000000"/>
              </a:solidFill>
              <a:prstDash val="solid"/>
              <a:headEnd type="none" w="med" len="med"/>
              <a:tailEnd type="none" w="med" len="med"/>
            </a:ln>
          </p:spPr>
        </p:sp>
        <p:sp>
          <p:nvSpPr>
            <p:cNvPr id="48156" name="Line 58"/>
            <p:cNvSpPr/>
            <p:nvPr/>
          </p:nvSpPr>
          <p:spPr>
            <a:xfrm>
              <a:off x="984" y="364"/>
              <a:ext cx="0" cy="288"/>
            </a:xfrm>
            <a:prstGeom prst="line">
              <a:avLst/>
            </a:prstGeom>
            <a:ln w="38100" cap="flat" cmpd="sng">
              <a:solidFill>
                <a:schemeClr val="tx1"/>
              </a:solidFill>
              <a:prstDash val="solid"/>
              <a:headEnd type="none" w="med" len="med"/>
              <a:tailEnd type="none" w="med" len="med"/>
            </a:ln>
          </p:spPr>
        </p:sp>
        <p:sp>
          <p:nvSpPr>
            <p:cNvPr id="48157" name="Line 59"/>
            <p:cNvSpPr/>
            <p:nvPr/>
          </p:nvSpPr>
          <p:spPr>
            <a:xfrm>
              <a:off x="984" y="916"/>
              <a:ext cx="0" cy="288"/>
            </a:xfrm>
            <a:prstGeom prst="line">
              <a:avLst/>
            </a:prstGeom>
            <a:ln w="38100" cap="flat" cmpd="sng">
              <a:solidFill>
                <a:schemeClr val="tx1"/>
              </a:solidFill>
              <a:prstDash val="solid"/>
              <a:headEnd type="none" w="med" len="med"/>
              <a:tailEnd type="none" w="med" len="med"/>
            </a:ln>
          </p:spPr>
        </p:sp>
        <p:sp>
          <p:nvSpPr>
            <p:cNvPr id="48158" name="Oval 60"/>
            <p:cNvSpPr/>
            <p:nvPr/>
          </p:nvSpPr>
          <p:spPr>
            <a:xfrm>
              <a:off x="960" y="640"/>
              <a:ext cx="48" cy="4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solidFill>
                  <a:srgbClr val="FF0066"/>
                </a:solidFill>
                <a:latin typeface="Times New Roman" panose="02020603050405020304" pitchFamily="18" charset="0"/>
              </a:endParaRPr>
            </a:p>
          </p:txBody>
        </p:sp>
        <p:sp>
          <p:nvSpPr>
            <p:cNvPr id="48159" name="Oval 61"/>
            <p:cNvSpPr/>
            <p:nvPr/>
          </p:nvSpPr>
          <p:spPr>
            <a:xfrm>
              <a:off x="960" y="868"/>
              <a:ext cx="48" cy="4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solidFill>
                  <a:srgbClr val="FF0066"/>
                </a:solidFill>
                <a:latin typeface="Times New Roman" panose="02020603050405020304" pitchFamily="18" charset="0"/>
              </a:endParaRPr>
            </a:p>
          </p:txBody>
        </p:sp>
      </p:grpSp>
      <p:graphicFrame>
        <p:nvGraphicFramePr>
          <p:cNvPr id="48185" name="Object 57"/>
          <p:cNvGraphicFramePr>
            <a:graphicFrameLocks noChangeAspect="1"/>
          </p:cNvGraphicFramePr>
          <p:nvPr/>
        </p:nvGraphicFramePr>
        <p:xfrm>
          <a:off x="3388995" y="5557520"/>
          <a:ext cx="3426460" cy="900430"/>
        </p:xfrm>
        <a:graphic>
          <a:graphicData uri="http://schemas.openxmlformats.org/presentationml/2006/ole">
            <mc:AlternateContent xmlns:mc="http://schemas.openxmlformats.org/markup-compatibility/2006">
              <mc:Choice xmlns:v="urn:schemas-microsoft-com:vml" Requires="v">
                <p:oleObj r:id="rId2" imgW="1498600" imgH="393700" progId="Equation.3">
                  <p:embed/>
                </p:oleObj>
              </mc:Choice>
              <mc:Fallback>
                <p:oleObj r:id="rId2" imgW="1498600" imgH="393700" progId="Equation.3">
                  <p:embed/>
                  <p:pic>
                    <p:nvPicPr>
                      <p:cNvPr id="0" name="图片 3116"/>
                      <p:cNvPicPr/>
                      <p:nvPr/>
                    </p:nvPicPr>
                    <p:blipFill>
                      <a:blip r:embed="rId3"/>
                      <a:stretch>
                        <a:fillRect/>
                      </a:stretch>
                    </p:blipFill>
                    <p:spPr>
                      <a:xfrm>
                        <a:off x="3388995" y="5557520"/>
                        <a:ext cx="3426460" cy="900430"/>
                      </a:xfrm>
                      <a:prstGeom prst="rect">
                        <a:avLst/>
                      </a:prstGeom>
                      <a:noFill/>
                      <a:ln w="38100">
                        <a:noFill/>
                        <a:miter/>
                      </a:ln>
                    </p:spPr>
                  </p:pic>
                </p:oleObj>
              </mc:Fallback>
            </mc:AlternateContent>
          </a:graphicData>
        </a:graphic>
      </p:graphicFrame>
      <p:sp>
        <p:nvSpPr>
          <p:cNvPr id="48186" name="Text Box 34"/>
          <p:cNvSpPr txBox="1"/>
          <p:nvPr/>
        </p:nvSpPr>
        <p:spPr>
          <a:xfrm>
            <a:off x="8051165" y="4654233"/>
            <a:ext cx="2590800" cy="902970"/>
          </a:xfrm>
          <a:prstGeom prst="rect">
            <a:avLst/>
          </a:prstGeom>
          <a:noFill/>
          <a:ln w="28575" cap="flat" cmpd="sng">
            <a:solidFill>
              <a:srgbClr val="009900"/>
            </a:solidFill>
            <a:prstDash val="dash"/>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10000"/>
              </a:lnSpc>
              <a:spcBef>
                <a:spcPct val="0"/>
              </a:spcBef>
              <a:buNone/>
            </a:pPr>
            <a:r>
              <a:rPr lang="zh-CN" altLang="en-US" sz="2400" b="1" dirty="0">
                <a:latin typeface="Times New Roman" panose="02020603050405020304" pitchFamily="18" charset="0"/>
              </a:rPr>
              <a:t>电流源不作用</a:t>
            </a:r>
          </a:p>
          <a:p>
            <a:pPr marL="0" lvl="0" indent="0" algn="ctr" eaLnBrk="1" hangingPunct="1">
              <a:lnSpc>
                <a:spcPct val="110000"/>
              </a:lnSpc>
              <a:spcBef>
                <a:spcPct val="0"/>
              </a:spcBef>
              <a:buNone/>
            </a:pPr>
            <a:r>
              <a:rPr lang="zh-CN" altLang="en-US" sz="2400" b="1" dirty="0">
                <a:latin typeface="Times New Roman" panose="02020603050405020304" pitchFamily="18" charset="0"/>
              </a:rPr>
              <a:t>应相当于开路</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par>
                          <p:cTn id="13" fill="hold">
                            <p:stCondLst>
                              <p:cond delay="500"/>
                            </p:stCondLst>
                            <p:childTnLst>
                              <p:par>
                                <p:cTn id="14" presetID="16" presetClass="entr" presetSubtype="37" fill="hold" nodeType="afterEffect">
                                  <p:stCondLst>
                                    <p:cond delay="0"/>
                                  </p:stCondLst>
                                  <p:childTnLst>
                                    <p:set>
                                      <p:cBhvr>
                                        <p:cTn id="15" dur="1" fill="hold">
                                          <p:stCondLst>
                                            <p:cond delay="0"/>
                                          </p:stCondLst>
                                        </p:cTn>
                                        <p:tgtEl>
                                          <p:spTgt spid="48185"/>
                                        </p:tgtEl>
                                        <p:attrNameLst>
                                          <p:attrName>style.visibility</p:attrName>
                                        </p:attrNameLst>
                                      </p:cBhvr>
                                      <p:to>
                                        <p:strVal val="visible"/>
                                      </p:to>
                                    </p:set>
                                    <p:animEffect transition="in" filter="barn(outVertical)">
                                      <p:cBhvr>
                                        <p:cTn id="16" dur="500"/>
                                        <p:tgtEl>
                                          <p:spTgt spid="4818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8186"/>
                                        </p:tgtEl>
                                        <p:attrNameLst>
                                          <p:attrName>style.visibility</p:attrName>
                                        </p:attrNameLst>
                                      </p:cBhvr>
                                      <p:to>
                                        <p:strVal val="visible"/>
                                      </p:to>
                                    </p:set>
                                    <p:animEffect transition="in" filter="dissolve">
                                      <p:cBhvr>
                                        <p:cTn id="21" dur="500"/>
                                        <p:tgtEl>
                                          <p:spTgt spid="48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8186"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4"/>
          <p:cNvSpPr>
            <a:spLocks noGrp="1"/>
          </p:cNvSpPr>
          <p:nvPr>
            <p:ph type="title"/>
          </p:nvPr>
        </p:nvSpPr>
        <p:spPr>
          <a:xfrm>
            <a:off x="2855278" y="321310"/>
            <a:ext cx="8229600" cy="593725"/>
          </a:xfrm>
        </p:spPr>
        <p:txBody>
          <a:bodyPr vert="horz" wrap="square" lIns="91440" tIns="45720" rIns="91440" bIns="45720" anchor="ctr" anchorCtr="0">
            <a:normAutofit/>
          </a:bodyPr>
          <a:lstStyle/>
          <a:p>
            <a:pPr eaLnBrk="1" hangingPunct="1"/>
            <a:r>
              <a:rPr lang="en-US" altLang="zh-CN" sz="3555" b="1">
                <a:solidFill>
                  <a:schemeClr val="tx2"/>
                </a:solidFill>
                <a:latin typeface="微软雅黑" panose="020B0503020204020204" charset="-122"/>
                <a:ea typeface="微软雅黑" panose="020B0503020204020204" charset="-122"/>
                <a:cs typeface="微软雅黑" panose="020B0503020204020204" charset="-122"/>
              </a:rPr>
              <a:t>1.1　</a:t>
            </a:r>
            <a:r>
              <a:rPr lang="zh-CN" altLang="en-US" sz="3555" b="1" dirty="0">
                <a:solidFill>
                  <a:schemeClr val="tx2"/>
                </a:solidFill>
                <a:latin typeface="微软雅黑" panose="020B0503020204020204" charset="-122"/>
                <a:ea typeface="微软雅黑" panose="020B0503020204020204" charset="-122"/>
                <a:cs typeface="微软雅黑" panose="020B0503020204020204" charset="-122"/>
              </a:rPr>
              <a:t>电路的作用与组成部分</a:t>
            </a:r>
          </a:p>
        </p:txBody>
      </p:sp>
      <p:sp>
        <p:nvSpPr>
          <p:cNvPr id="6147" name="Text Box 37"/>
          <p:cNvSpPr txBox="1"/>
          <p:nvPr/>
        </p:nvSpPr>
        <p:spPr>
          <a:xfrm>
            <a:off x="1847533" y="1124585"/>
            <a:ext cx="8259762" cy="86550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fontAlgn="b" hangingPunct="1">
              <a:lnSpc>
                <a:spcPct val="105000"/>
              </a:lnSpc>
              <a:spcBef>
                <a:spcPct val="0"/>
              </a:spcBef>
              <a:buNone/>
            </a:pPr>
            <a:r>
              <a:rPr lang="en-US" altLang="zh-CN" sz="2400" b="1">
                <a:solidFill>
                  <a:srgbClr val="6600FF"/>
                </a:solidFill>
                <a:latin typeface="Times New Roman" panose="02020603050405020304" pitchFamily="18" charset="0"/>
              </a:rPr>
              <a:t>　　</a:t>
            </a:r>
            <a:r>
              <a:rPr lang="zh-CN" altLang="en-US" sz="2400" b="1" dirty="0">
                <a:solidFill>
                  <a:schemeClr val="bg2">
                    <a:lumMod val="75000"/>
                  </a:schemeClr>
                </a:solidFill>
                <a:latin typeface="微软雅黑" panose="020B0503020204020204" charset="-122"/>
                <a:ea typeface="微软雅黑" panose="020B0503020204020204" charset="-122"/>
              </a:rPr>
              <a:t>电路是电流的通路，是为了某种需要由电工设备或电路元器件按一定方式组合而成的。</a:t>
            </a:r>
          </a:p>
        </p:txBody>
      </p:sp>
      <p:sp>
        <p:nvSpPr>
          <p:cNvPr id="6148" name="Rectangle 3"/>
          <p:cNvSpPr/>
          <p:nvPr/>
        </p:nvSpPr>
        <p:spPr>
          <a:xfrm>
            <a:off x="2646363" y="2536825"/>
            <a:ext cx="6257925" cy="42354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nSpc>
                <a:spcPct val="90000"/>
              </a:lnSpc>
              <a:spcBef>
                <a:spcPct val="25000"/>
              </a:spcBef>
              <a:buNone/>
            </a:pPr>
            <a:r>
              <a:rPr lang="en-US" altLang="zh-CN" sz="2400" b="1">
                <a:solidFill>
                  <a:srgbClr val="C00000"/>
                </a:solidFill>
                <a:latin typeface="微软雅黑" panose="020B0503020204020204" charset="-122"/>
                <a:ea typeface="微软雅黑" panose="020B0503020204020204" charset="-122"/>
                <a:cs typeface="微软雅黑" panose="020B0503020204020204" charset="-122"/>
              </a:rPr>
              <a:t>(1) </a:t>
            </a: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rPr>
              <a:t>实现电能的传输、分配与转换</a:t>
            </a:r>
            <a:r>
              <a:rPr lang="zh-CN" altLang="en-US" sz="2400" b="1" dirty="0">
                <a:solidFill>
                  <a:srgbClr val="C00000"/>
                </a:solidFill>
                <a:latin typeface="Times New Roman" panose="02020603050405020304" pitchFamily="18" charset="0"/>
              </a:rPr>
              <a:t>                </a:t>
            </a:r>
          </a:p>
        </p:txBody>
      </p:sp>
      <p:sp>
        <p:nvSpPr>
          <p:cNvPr id="6149" name="Rectangle 4"/>
          <p:cNvSpPr/>
          <p:nvPr/>
        </p:nvSpPr>
        <p:spPr>
          <a:xfrm>
            <a:off x="2684463" y="4575175"/>
            <a:ext cx="57150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en-US" altLang="zh-CN" sz="2400" b="1">
                <a:solidFill>
                  <a:srgbClr val="C00000"/>
                </a:solidFill>
                <a:latin typeface="微软雅黑" panose="020B0503020204020204" charset="-122"/>
                <a:ea typeface="微软雅黑" panose="020B0503020204020204" charset="-122"/>
                <a:cs typeface="微软雅黑" panose="020B0503020204020204" charset="-122"/>
              </a:rPr>
              <a:t>(2) </a:t>
            </a: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rPr>
              <a:t>实现信号的传递与处理</a:t>
            </a:r>
          </a:p>
        </p:txBody>
      </p:sp>
      <p:grpSp>
        <p:nvGrpSpPr>
          <p:cNvPr id="2" name="Group 5"/>
          <p:cNvGrpSpPr/>
          <p:nvPr/>
        </p:nvGrpSpPr>
        <p:grpSpPr>
          <a:xfrm>
            <a:off x="3703638" y="5184775"/>
            <a:ext cx="3948112" cy="1122363"/>
            <a:chOff x="0" y="0"/>
            <a:chExt cx="2487" cy="707"/>
          </a:xfrm>
        </p:grpSpPr>
        <p:grpSp>
          <p:nvGrpSpPr>
            <p:cNvPr id="6164" name="Group 6"/>
            <p:cNvGrpSpPr/>
            <p:nvPr/>
          </p:nvGrpSpPr>
          <p:grpSpPr>
            <a:xfrm>
              <a:off x="249" y="376"/>
              <a:ext cx="307" cy="295"/>
              <a:chOff x="0" y="0"/>
              <a:chExt cx="384" cy="369"/>
            </a:xfrm>
          </p:grpSpPr>
          <p:sp>
            <p:nvSpPr>
              <p:cNvPr id="6173" name="Oval 7"/>
              <p:cNvSpPr/>
              <p:nvPr/>
            </p:nvSpPr>
            <p:spPr>
              <a:xfrm>
                <a:off x="48" y="8"/>
                <a:ext cx="336" cy="336"/>
              </a:xfrm>
              <a:prstGeom prst="ellipse">
                <a:avLst/>
              </a:prstGeom>
              <a:noFill/>
              <a:ln w="381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6174" name="Rectangle 8"/>
              <p:cNvSpPr/>
              <p:nvPr/>
            </p:nvSpPr>
            <p:spPr>
              <a:xfrm>
                <a:off x="0" y="0"/>
                <a:ext cx="48" cy="369"/>
              </a:xfrm>
              <a:prstGeom prst="rect">
                <a:avLst/>
              </a:prstGeom>
              <a:noFill/>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grpSp>
          <p:nvGrpSpPr>
            <p:cNvPr id="6165" name="Group 9"/>
            <p:cNvGrpSpPr/>
            <p:nvPr/>
          </p:nvGrpSpPr>
          <p:grpSpPr>
            <a:xfrm>
              <a:off x="1872" y="336"/>
              <a:ext cx="217" cy="356"/>
              <a:chOff x="0" y="0"/>
              <a:chExt cx="217" cy="356"/>
            </a:xfrm>
          </p:grpSpPr>
          <p:sp>
            <p:nvSpPr>
              <p:cNvPr id="6171" name="Rectangle 10"/>
              <p:cNvSpPr/>
              <p:nvPr/>
            </p:nvSpPr>
            <p:spPr>
              <a:xfrm>
                <a:off x="0" y="75"/>
                <a:ext cx="55" cy="210"/>
              </a:xfrm>
              <a:prstGeom prst="rect">
                <a:avLst/>
              </a:prstGeom>
              <a:noFill/>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6172" name="AutoShape 11"/>
              <p:cNvSpPr/>
              <p:nvPr/>
            </p:nvSpPr>
            <p:spPr>
              <a:xfrm rot="5400000">
                <a:off x="-35" y="104"/>
                <a:ext cx="356" cy="148"/>
              </a:xfrm>
              <a:custGeom>
                <a:avLst/>
                <a:gdLst>
                  <a:gd name="txL" fmla="*/ 4490 w 21600"/>
                  <a:gd name="txT" fmla="*/ 4524 h 21600"/>
                  <a:gd name="txR" fmla="*/ 17110 w 21600"/>
                  <a:gd name="txB" fmla="*/ 17076 h 21600"/>
                </a:gdLst>
                <a:ahLst/>
                <a:cxnLst>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noFill/>
              <a:ln w="38100"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6166" name="Line 12"/>
            <p:cNvSpPr/>
            <p:nvPr/>
          </p:nvSpPr>
          <p:spPr>
            <a:xfrm>
              <a:off x="556" y="509"/>
              <a:ext cx="318" cy="0"/>
            </a:xfrm>
            <a:prstGeom prst="line">
              <a:avLst/>
            </a:prstGeom>
            <a:ln w="57150" cap="flat" cmpd="sng">
              <a:solidFill>
                <a:srgbClr val="000000"/>
              </a:solidFill>
              <a:prstDash val="solid"/>
              <a:headEnd type="none" w="med" len="med"/>
              <a:tailEnd type="triangle" w="med" len="med"/>
            </a:ln>
          </p:spPr>
        </p:sp>
        <p:sp>
          <p:nvSpPr>
            <p:cNvPr id="6167" name="Line 13"/>
            <p:cNvSpPr/>
            <p:nvPr/>
          </p:nvSpPr>
          <p:spPr>
            <a:xfrm>
              <a:off x="1488" y="509"/>
              <a:ext cx="404" cy="0"/>
            </a:xfrm>
            <a:prstGeom prst="line">
              <a:avLst/>
            </a:prstGeom>
            <a:ln w="57150" cap="flat" cmpd="sng">
              <a:solidFill>
                <a:srgbClr val="000000"/>
              </a:solidFill>
              <a:prstDash val="solid"/>
              <a:headEnd type="none" w="med" len="med"/>
              <a:tailEnd type="triangle" w="med" len="med"/>
            </a:ln>
          </p:spPr>
        </p:sp>
        <p:sp>
          <p:nvSpPr>
            <p:cNvPr id="6168" name="Text Box 14"/>
            <p:cNvSpPr txBox="1"/>
            <p:nvPr/>
          </p:nvSpPr>
          <p:spPr>
            <a:xfrm>
              <a:off x="864" y="231"/>
              <a:ext cx="624" cy="476"/>
            </a:xfrm>
            <a:prstGeom prst="rect">
              <a:avLst/>
            </a:prstGeom>
            <a:noFill/>
            <a:ln w="3810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lnSpc>
                  <a:spcPct val="90000"/>
                </a:lnSpc>
                <a:spcBef>
                  <a:spcPct val="0"/>
                </a:spcBef>
                <a:buNone/>
              </a:pPr>
              <a:r>
                <a:rPr lang="zh-CN" altLang="en-US" sz="2400" b="1" dirty="0">
                  <a:solidFill>
                    <a:srgbClr val="003399"/>
                  </a:solidFill>
                  <a:latin typeface="Times New Roman" panose="02020603050405020304" pitchFamily="18" charset="0"/>
                </a:rPr>
                <a:t>放大器</a:t>
              </a:r>
            </a:p>
          </p:txBody>
        </p:sp>
        <p:sp>
          <p:nvSpPr>
            <p:cNvPr id="6169" name="Text Box 15"/>
            <p:cNvSpPr txBox="1"/>
            <p:nvPr/>
          </p:nvSpPr>
          <p:spPr>
            <a:xfrm>
              <a:off x="1480" y="32"/>
              <a:ext cx="1007" cy="26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lnSpc>
                  <a:spcPct val="90000"/>
                </a:lnSpc>
                <a:spcBef>
                  <a:spcPct val="0"/>
                </a:spcBef>
                <a:buNone/>
              </a:pPr>
              <a:r>
                <a:rPr lang="zh-CN" altLang="en-US" sz="2400" b="1" dirty="0">
                  <a:solidFill>
                    <a:srgbClr val="003399"/>
                  </a:solidFill>
                  <a:latin typeface="Times New Roman" panose="02020603050405020304" pitchFamily="18" charset="0"/>
                </a:rPr>
                <a:t>扬声器</a:t>
              </a:r>
            </a:p>
          </p:txBody>
        </p:sp>
        <p:sp>
          <p:nvSpPr>
            <p:cNvPr id="6170" name="Text Box 16"/>
            <p:cNvSpPr txBox="1"/>
            <p:nvPr/>
          </p:nvSpPr>
          <p:spPr>
            <a:xfrm>
              <a:off x="0" y="0"/>
              <a:ext cx="759"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400" b="1" dirty="0">
                  <a:solidFill>
                    <a:srgbClr val="003399"/>
                  </a:solidFill>
                  <a:latin typeface="Times New Roman" panose="02020603050405020304" pitchFamily="18" charset="0"/>
                </a:rPr>
                <a:t>话筒</a:t>
              </a:r>
            </a:p>
          </p:txBody>
        </p:sp>
      </p:grpSp>
      <p:sp>
        <p:nvSpPr>
          <p:cNvPr id="6162" name="Rectangle 17"/>
          <p:cNvSpPr/>
          <p:nvPr/>
        </p:nvSpPr>
        <p:spPr>
          <a:xfrm>
            <a:off x="2384425" y="1916113"/>
            <a:ext cx="34290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en-US" altLang="zh-CN" sz="2400" b="1">
                <a:solidFill>
                  <a:srgbClr val="7030A0"/>
                </a:solidFill>
                <a:latin typeface="微软雅黑" panose="020B0503020204020204" charset="-122"/>
                <a:ea typeface="微软雅黑" panose="020B0503020204020204" charset="-122"/>
                <a:cs typeface="微软雅黑" panose="020B0503020204020204" charset="-122"/>
              </a:rPr>
              <a:t>1.1.1 </a:t>
            </a:r>
            <a:r>
              <a:rPr lang="zh-CN" altLang="en-US" sz="2400" b="1" dirty="0">
                <a:solidFill>
                  <a:srgbClr val="7030A0"/>
                </a:solidFill>
                <a:latin typeface="微软雅黑" panose="020B0503020204020204" charset="-122"/>
                <a:ea typeface="微软雅黑" panose="020B0503020204020204" charset="-122"/>
                <a:cs typeface="微软雅黑" panose="020B0503020204020204" charset="-122"/>
              </a:rPr>
              <a:t>电路的作用</a:t>
            </a:r>
          </a:p>
        </p:txBody>
      </p:sp>
      <p:grpSp>
        <p:nvGrpSpPr>
          <p:cNvPr id="6" name="Group 19"/>
          <p:cNvGrpSpPr/>
          <p:nvPr/>
        </p:nvGrpSpPr>
        <p:grpSpPr>
          <a:xfrm>
            <a:off x="2243138" y="2997200"/>
            <a:ext cx="7308850" cy="1568450"/>
            <a:chOff x="-44" y="0"/>
            <a:chExt cx="4604" cy="988"/>
          </a:xfrm>
        </p:grpSpPr>
        <p:sp>
          <p:nvSpPr>
            <p:cNvPr id="6153" name="Oval 20"/>
            <p:cNvSpPr/>
            <p:nvPr/>
          </p:nvSpPr>
          <p:spPr>
            <a:xfrm>
              <a:off x="-14" y="181"/>
              <a:ext cx="638" cy="635"/>
            </a:xfrm>
            <a:prstGeom prst="ellipse">
              <a:avLst/>
            </a:prstGeom>
            <a:noFill/>
            <a:ln w="381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6154" name="Text Box 21"/>
            <p:cNvSpPr txBox="1"/>
            <p:nvPr/>
          </p:nvSpPr>
          <p:spPr>
            <a:xfrm>
              <a:off x="-44" y="363"/>
              <a:ext cx="694"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400" b="1" dirty="0">
                  <a:solidFill>
                    <a:srgbClr val="003399"/>
                  </a:solidFill>
                  <a:latin typeface="Times New Roman" panose="02020603050405020304" pitchFamily="18" charset="0"/>
                </a:rPr>
                <a:t>发电机</a:t>
              </a:r>
            </a:p>
          </p:txBody>
        </p:sp>
        <p:sp>
          <p:nvSpPr>
            <p:cNvPr id="6155" name="Text Box 22"/>
            <p:cNvSpPr txBox="1"/>
            <p:nvPr/>
          </p:nvSpPr>
          <p:spPr>
            <a:xfrm>
              <a:off x="901" y="240"/>
              <a:ext cx="875" cy="523"/>
            </a:xfrm>
            <a:prstGeom prst="rect">
              <a:avLst/>
            </a:prstGeom>
            <a:noFill/>
            <a:ln w="3810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400" b="1" dirty="0">
                  <a:solidFill>
                    <a:srgbClr val="003399"/>
                  </a:solidFill>
                  <a:latin typeface="Times New Roman" panose="02020603050405020304" pitchFamily="18" charset="0"/>
                </a:rPr>
                <a:t>升压</a:t>
              </a:r>
            </a:p>
            <a:p>
              <a:pPr marL="0" lvl="0" indent="0" algn="ctr">
                <a:spcBef>
                  <a:spcPct val="0"/>
                </a:spcBef>
                <a:buNone/>
              </a:pPr>
              <a:r>
                <a:rPr lang="zh-CN" altLang="en-US" sz="2400" b="1" dirty="0">
                  <a:solidFill>
                    <a:srgbClr val="003399"/>
                  </a:solidFill>
                  <a:latin typeface="Times New Roman" panose="02020603050405020304" pitchFamily="18" charset="0"/>
                </a:rPr>
                <a:t>变压器</a:t>
              </a:r>
            </a:p>
          </p:txBody>
        </p:sp>
        <p:sp>
          <p:nvSpPr>
            <p:cNvPr id="6156" name="Text Box 23"/>
            <p:cNvSpPr txBox="1"/>
            <p:nvPr/>
          </p:nvSpPr>
          <p:spPr>
            <a:xfrm>
              <a:off x="2725" y="240"/>
              <a:ext cx="875" cy="523"/>
            </a:xfrm>
            <a:prstGeom prst="rect">
              <a:avLst/>
            </a:prstGeom>
            <a:noFill/>
            <a:ln w="3810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400" b="1" dirty="0">
                  <a:solidFill>
                    <a:srgbClr val="003399"/>
                  </a:solidFill>
                  <a:latin typeface="Times New Roman" panose="02020603050405020304" pitchFamily="18" charset="0"/>
                </a:rPr>
                <a:t>降压</a:t>
              </a:r>
            </a:p>
            <a:p>
              <a:pPr marL="0" lvl="0" indent="0" algn="ctr">
                <a:spcBef>
                  <a:spcPct val="0"/>
                </a:spcBef>
                <a:buNone/>
              </a:pPr>
              <a:r>
                <a:rPr lang="zh-CN" altLang="en-US" sz="2400" b="1" dirty="0">
                  <a:solidFill>
                    <a:srgbClr val="003399"/>
                  </a:solidFill>
                  <a:latin typeface="Times New Roman" panose="02020603050405020304" pitchFamily="18" charset="0"/>
                </a:rPr>
                <a:t>变压器</a:t>
              </a:r>
            </a:p>
          </p:txBody>
        </p:sp>
        <p:sp>
          <p:nvSpPr>
            <p:cNvPr id="6157" name="Text Box 24"/>
            <p:cNvSpPr txBox="1"/>
            <p:nvPr/>
          </p:nvSpPr>
          <p:spPr>
            <a:xfrm>
              <a:off x="3840" y="0"/>
              <a:ext cx="720" cy="988"/>
            </a:xfrm>
            <a:prstGeom prst="rect">
              <a:avLst/>
            </a:prstGeom>
            <a:noFill/>
            <a:ln w="3810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400" b="1" dirty="0">
                  <a:solidFill>
                    <a:srgbClr val="003399"/>
                  </a:solidFill>
                  <a:latin typeface="Times New Roman" panose="02020603050405020304" pitchFamily="18" charset="0"/>
                </a:rPr>
                <a:t>电灯</a:t>
              </a:r>
            </a:p>
            <a:p>
              <a:pPr marL="0" lvl="0" indent="0" algn="ctr">
                <a:spcBef>
                  <a:spcPct val="0"/>
                </a:spcBef>
                <a:buNone/>
              </a:pPr>
              <a:r>
                <a:rPr lang="zh-CN" altLang="en-US" sz="2400" b="1" dirty="0">
                  <a:solidFill>
                    <a:srgbClr val="003399"/>
                  </a:solidFill>
                  <a:latin typeface="Times New Roman" panose="02020603050405020304" pitchFamily="18" charset="0"/>
                </a:rPr>
                <a:t>电动机电炉</a:t>
              </a:r>
            </a:p>
            <a:p>
              <a:pPr marL="0" lvl="0" indent="0" algn="ctr">
                <a:spcBef>
                  <a:spcPct val="0"/>
                </a:spcBef>
                <a:buNone/>
              </a:pPr>
              <a:r>
                <a:rPr lang="en-US" altLang="zh-CN" sz="2400" b="1">
                  <a:solidFill>
                    <a:srgbClr val="003399"/>
                  </a:solidFill>
                  <a:latin typeface="Times New Roman" panose="02020603050405020304" pitchFamily="18" charset="0"/>
                </a:rPr>
                <a:t>...</a:t>
              </a:r>
            </a:p>
          </p:txBody>
        </p:sp>
        <p:sp>
          <p:nvSpPr>
            <p:cNvPr id="6158" name="Line 25"/>
            <p:cNvSpPr/>
            <p:nvPr/>
          </p:nvSpPr>
          <p:spPr>
            <a:xfrm>
              <a:off x="624" y="528"/>
              <a:ext cx="288" cy="0"/>
            </a:xfrm>
            <a:prstGeom prst="line">
              <a:avLst/>
            </a:prstGeom>
            <a:ln w="38100" cap="flat" cmpd="sng">
              <a:solidFill>
                <a:srgbClr val="000000"/>
              </a:solidFill>
              <a:prstDash val="solid"/>
              <a:headEnd type="none" w="med" len="med"/>
              <a:tailEnd type="triangle" w="med" len="med"/>
            </a:ln>
          </p:spPr>
        </p:sp>
        <p:sp>
          <p:nvSpPr>
            <p:cNvPr id="6159" name="Line 26"/>
            <p:cNvSpPr/>
            <p:nvPr/>
          </p:nvSpPr>
          <p:spPr>
            <a:xfrm>
              <a:off x="1776" y="528"/>
              <a:ext cx="240" cy="0"/>
            </a:xfrm>
            <a:prstGeom prst="line">
              <a:avLst/>
            </a:prstGeom>
            <a:ln w="38100" cap="flat" cmpd="sng">
              <a:solidFill>
                <a:srgbClr val="000000"/>
              </a:solidFill>
              <a:prstDash val="solid"/>
              <a:headEnd type="none" w="med" len="med"/>
              <a:tailEnd type="triangle" w="med" len="med"/>
            </a:ln>
          </p:spPr>
        </p:sp>
        <p:sp>
          <p:nvSpPr>
            <p:cNvPr id="6160" name="Line 27"/>
            <p:cNvSpPr/>
            <p:nvPr/>
          </p:nvSpPr>
          <p:spPr>
            <a:xfrm>
              <a:off x="2496" y="528"/>
              <a:ext cx="240" cy="0"/>
            </a:xfrm>
            <a:prstGeom prst="line">
              <a:avLst/>
            </a:prstGeom>
            <a:ln w="38100" cap="flat" cmpd="sng">
              <a:solidFill>
                <a:srgbClr val="000000"/>
              </a:solidFill>
              <a:prstDash val="solid"/>
              <a:headEnd type="none" w="med" len="med"/>
              <a:tailEnd type="triangle" w="med" len="med"/>
            </a:ln>
          </p:spPr>
        </p:sp>
        <p:sp>
          <p:nvSpPr>
            <p:cNvPr id="6161" name="Line 28"/>
            <p:cNvSpPr/>
            <p:nvPr/>
          </p:nvSpPr>
          <p:spPr>
            <a:xfrm>
              <a:off x="2064" y="528"/>
              <a:ext cx="432" cy="0"/>
            </a:xfrm>
            <a:prstGeom prst="line">
              <a:avLst/>
            </a:prstGeom>
            <a:ln w="38100" cap="flat" cmpd="sng">
              <a:solidFill>
                <a:srgbClr val="000000"/>
              </a:solidFill>
              <a:prstDash val="dash"/>
              <a:headEnd type="none" w="med" len="med"/>
              <a:tailEnd type="none" w="med" len="med"/>
            </a:ln>
          </p:spPr>
        </p:sp>
        <p:sp>
          <p:nvSpPr>
            <p:cNvPr id="3" name="Line 29"/>
            <p:cNvSpPr/>
            <p:nvPr/>
          </p:nvSpPr>
          <p:spPr>
            <a:xfrm>
              <a:off x="3600" y="528"/>
              <a:ext cx="240" cy="0"/>
            </a:xfrm>
            <a:prstGeom prst="line">
              <a:avLst/>
            </a:prstGeom>
            <a:ln w="38100" cap="flat" cmpd="sng">
              <a:solidFill>
                <a:srgbClr val="000000"/>
              </a:solidFill>
              <a:prstDash val="solid"/>
              <a:headEnd type="none" w="med" len="med"/>
              <a:tailEnd type="triangle" w="med" len="med"/>
            </a:ln>
          </p:spPr>
        </p:sp>
        <p:sp>
          <p:nvSpPr>
            <p:cNvPr id="6163" name="Text Box 30"/>
            <p:cNvSpPr txBox="1"/>
            <p:nvPr/>
          </p:nvSpPr>
          <p:spPr>
            <a:xfrm>
              <a:off x="1899" y="240"/>
              <a:ext cx="694"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400" b="1" dirty="0">
                  <a:solidFill>
                    <a:srgbClr val="003399"/>
                  </a:solidFill>
                  <a:latin typeface="Times New Roman" panose="02020603050405020304" pitchFamily="18" charset="0"/>
                </a:rPr>
                <a:t>输电线</a:t>
              </a:r>
            </a:p>
          </p:txBody>
        </p:sp>
      </p:gr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dissolve">
                                      <p:cBhvr>
                                        <p:cTn id="7" dur="500"/>
                                        <p:tgtEl>
                                          <p:spTgt spid="61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62"/>
                                        </p:tgtEl>
                                        <p:attrNameLst>
                                          <p:attrName>style.visibility</p:attrName>
                                        </p:attrNameLst>
                                      </p:cBhvr>
                                      <p:to>
                                        <p:strVal val="visible"/>
                                      </p:to>
                                    </p:set>
                                    <p:animEffect transition="in" filter="wipe(left)">
                                      <p:cBhvr>
                                        <p:cTn id="12" dur="500"/>
                                        <p:tgtEl>
                                          <p:spTgt spid="61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48"/>
                                        </p:tgtEl>
                                        <p:attrNameLst>
                                          <p:attrName>style.visibility</p:attrName>
                                        </p:attrNameLst>
                                      </p:cBhvr>
                                      <p:to>
                                        <p:strVal val="visible"/>
                                      </p:to>
                                    </p:set>
                                    <p:animEffect transition="in" filter="wipe(left)">
                                      <p:cBhvr>
                                        <p:cTn id="17" dur="500"/>
                                        <p:tgtEl>
                                          <p:spTgt spid="614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49"/>
                                        </p:tgtEl>
                                        <p:attrNameLst>
                                          <p:attrName>style.visibility</p:attrName>
                                        </p:attrNameLst>
                                      </p:cBhvr>
                                      <p:to>
                                        <p:strVal val="visible"/>
                                      </p:to>
                                    </p:set>
                                    <p:animEffect transition="in" filter="wipe(left)">
                                      <p:cBhvr>
                                        <p:cTn id="27" dur="500"/>
                                        <p:tgtEl>
                                          <p:spTgt spid="614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p:bldP spid="6148" grpId="0"/>
      <p:bldP spid="6149" grpId="0"/>
      <p:bldP spid="616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3"/>
          <p:cNvSpPr txBox="1"/>
          <p:nvPr/>
        </p:nvSpPr>
        <p:spPr>
          <a:xfrm>
            <a:off x="2148523" y="548640"/>
            <a:ext cx="7894637"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solidFill>
                  <a:schemeClr val="tx2"/>
                </a:solidFill>
                <a:latin typeface="宋体" panose="02010600030101010101" pitchFamily="2" charset="-122"/>
              </a:rPr>
              <a:t>[</a:t>
            </a:r>
            <a:r>
              <a:rPr lang="zh-CN" altLang="en-US" sz="2400" b="1" dirty="0">
                <a:solidFill>
                  <a:schemeClr val="tx2"/>
                </a:solidFill>
                <a:latin typeface="Times New Roman" panose="02020603050405020304" pitchFamily="18" charset="0"/>
              </a:rPr>
              <a:t>例 </a:t>
            </a:r>
            <a:r>
              <a:rPr lang="en-US" altLang="zh-CN" sz="2400" b="1">
                <a:solidFill>
                  <a:schemeClr val="tx2"/>
                </a:solidFill>
                <a:latin typeface="Times New Roman" panose="02020603050405020304" pitchFamily="18" charset="0"/>
              </a:rPr>
              <a:t>2</a:t>
            </a:r>
            <a:r>
              <a:rPr lang="en-US" altLang="zh-CN" sz="2400" b="1">
                <a:solidFill>
                  <a:schemeClr val="tx2"/>
                </a:solidFill>
                <a:latin typeface="宋体" panose="02010600030101010101" pitchFamily="2" charset="-122"/>
              </a:rPr>
              <a:t>]</a:t>
            </a:r>
            <a:r>
              <a:rPr lang="en-US" altLang="zh-CN" sz="2400" b="1">
                <a:solidFill>
                  <a:schemeClr val="tx2"/>
                </a:solidFill>
                <a:latin typeface="Times New Roman" panose="02020603050405020304" pitchFamily="18" charset="0"/>
              </a:rPr>
              <a:t>　</a:t>
            </a:r>
            <a:r>
              <a:rPr lang="zh-CN" altLang="en-US" sz="2400" b="1" dirty="0">
                <a:solidFill>
                  <a:schemeClr val="tx2"/>
                </a:solidFill>
                <a:latin typeface="Times New Roman" panose="02020603050405020304" pitchFamily="18" charset="0"/>
              </a:rPr>
              <a:t>求图示电路中 </a:t>
            </a:r>
            <a:r>
              <a:rPr lang="en-US" altLang="zh-CN" sz="2400" b="1">
                <a:solidFill>
                  <a:schemeClr val="tx2"/>
                </a:solidFill>
                <a:latin typeface="Times New Roman" panose="02020603050405020304" pitchFamily="18" charset="0"/>
              </a:rPr>
              <a:t>5 </a:t>
            </a:r>
            <a:r>
              <a:rPr lang="en-US" altLang="zh-CN" sz="2400" b="1">
                <a:solidFill>
                  <a:schemeClr val="tx2"/>
                </a:solidFill>
                <a:latin typeface="Times New Roman" panose="02020603050405020304" pitchFamily="18" charset="0"/>
                <a:sym typeface="Symbol" panose="05050102010706020507" pitchFamily="18" charset="2"/>
              </a:rPr>
              <a:t> </a:t>
            </a:r>
            <a:r>
              <a:rPr lang="zh-CN" altLang="en-US" sz="2400" b="1" dirty="0">
                <a:solidFill>
                  <a:schemeClr val="tx2"/>
                </a:solidFill>
                <a:latin typeface="Times New Roman" panose="02020603050405020304" pitchFamily="18" charset="0"/>
                <a:sym typeface="Symbol" panose="05050102010706020507" pitchFamily="18" charset="2"/>
              </a:rPr>
              <a:t>电阻</a:t>
            </a:r>
            <a:r>
              <a:rPr lang="zh-CN" altLang="en-US" sz="2400" b="1" dirty="0">
                <a:solidFill>
                  <a:schemeClr val="tx2"/>
                </a:solidFill>
                <a:latin typeface="Times New Roman" panose="02020603050405020304" pitchFamily="18" charset="0"/>
              </a:rPr>
              <a:t>的电压 </a:t>
            </a:r>
            <a:r>
              <a:rPr lang="en-US" altLang="zh-CN" sz="2400" b="1" i="1">
                <a:solidFill>
                  <a:schemeClr val="tx2"/>
                </a:solidFill>
                <a:latin typeface="Times New Roman" panose="02020603050405020304" pitchFamily="18" charset="0"/>
              </a:rPr>
              <a:t>U </a:t>
            </a:r>
            <a:r>
              <a:rPr lang="zh-CN" altLang="en-US" sz="2400" b="1" dirty="0">
                <a:solidFill>
                  <a:schemeClr val="tx2"/>
                </a:solidFill>
                <a:latin typeface="Times New Roman" panose="02020603050405020304" pitchFamily="18" charset="0"/>
              </a:rPr>
              <a:t>及功率 </a:t>
            </a:r>
            <a:r>
              <a:rPr lang="en-US" altLang="zh-CN" sz="2400" b="1" i="1">
                <a:solidFill>
                  <a:schemeClr val="tx2"/>
                </a:solidFill>
                <a:latin typeface="Times New Roman" panose="02020603050405020304" pitchFamily="18" charset="0"/>
              </a:rPr>
              <a:t>P</a:t>
            </a:r>
            <a:r>
              <a:rPr lang="zh-CN" altLang="en-US" sz="2400" b="1" dirty="0">
                <a:solidFill>
                  <a:schemeClr val="tx2"/>
                </a:solidFill>
                <a:latin typeface="Times New Roman" panose="02020603050405020304" pitchFamily="18" charset="0"/>
              </a:rPr>
              <a:t>。</a:t>
            </a:r>
          </a:p>
        </p:txBody>
      </p:sp>
      <p:grpSp>
        <p:nvGrpSpPr>
          <p:cNvPr id="49155" name="Group 70"/>
          <p:cNvGrpSpPr/>
          <p:nvPr/>
        </p:nvGrpSpPr>
        <p:grpSpPr>
          <a:xfrm>
            <a:off x="2192020" y="1312228"/>
            <a:ext cx="3105150" cy="3205170"/>
            <a:chOff x="0" y="0"/>
            <a:chExt cx="1956" cy="2028"/>
          </a:xfrm>
        </p:grpSpPr>
        <p:sp useBgFill="1">
          <p:nvSpPr>
            <p:cNvPr id="49183" name="Oval 2"/>
            <p:cNvSpPr/>
            <p:nvPr/>
          </p:nvSpPr>
          <p:spPr>
            <a:xfrm>
              <a:off x="816" y="1471"/>
              <a:ext cx="288" cy="288"/>
            </a:xfrm>
            <a:prstGeom prst="ellipse">
              <a:avLst/>
            </a:prstGeom>
            <a:ln w="381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49184" name="Text Box 4"/>
            <p:cNvSpPr txBox="1"/>
            <p:nvPr/>
          </p:nvSpPr>
          <p:spPr>
            <a:xfrm>
              <a:off x="675" y="1598"/>
              <a:ext cx="606" cy="252"/>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Times New Roman" panose="02020603050405020304" pitchFamily="18" charset="0"/>
                  <a:ea typeface="幼圆" panose="02010509060101010101" pitchFamily="49" charset="-122"/>
                </a:rPr>
                <a:t>+        –</a:t>
              </a:r>
            </a:p>
          </p:txBody>
        </p:sp>
        <p:sp>
          <p:nvSpPr>
            <p:cNvPr id="49185" name="Rectangle 5"/>
            <p:cNvSpPr/>
            <p:nvPr/>
          </p:nvSpPr>
          <p:spPr>
            <a:xfrm>
              <a:off x="144" y="352"/>
              <a:ext cx="1680" cy="845"/>
            </a:xfrm>
            <a:prstGeom prst="rect">
              <a:avLst/>
            </a:prstGeom>
            <a:noFill/>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49186" name="Rectangle 6"/>
            <p:cNvSpPr/>
            <p:nvPr/>
          </p:nvSpPr>
          <p:spPr>
            <a:xfrm>
              <a:off x="384" y="304"/>
              <a:ext cx="336"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49187" name="Rectangle 7"/>
            <p:cNvSpPr/>
            <p:nvPr/>
          </p:nvSpPr>
          <p:spPr>
            <a:xfrm>
              <a:off x="1248" y="304"/>
              <a:ext cx="336"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49188" name="Rectangle 8"/>
            <p:cNvSpPr/>
            <p:nvPr/>
          </p:nvSpPr>
          <p:spPr>
            <a:xfrm>
              <a:off x="384" y="1149"/>
              <a:ext cx="336"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49189" name="Rectangle 9"/>
            <p:cNvSpPr/>
            <p:nvPr/>
          </p:nvSpPr>
          <p:spPr>
            <a:xfrm>
              <a:off x="1248" y="1149"/>
              <a:ext cx="336"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49190" name="Line 10"/>
            <p:cNvSpPr/>
            <p:nvPr/>
          </p:nvSpPr>
          <p:spPr>
            <a:xfrm>
              <a:off x="924" y="352"/>
              <a:ext cx="0" cy="845"/>
            </a:xfrm>
            <a:prstGeom prst="line">
              <a:avLst/>
            </a:prstGeom>
            <a:ln w="38100" cap="flat" cmpd="sng">
              <a:solidFill>
                <a:srgbClr val="000000"/>
              </a:solidFill>
              <a:prstDash val="solid"/>
              <a:headEnd type="none" w="med" len="med"/>
              <a:tailEnd type="none" w="med" len="med"/>
            </a:ln>
          </p:spPr>
        </p:sp>
        <p:sp>
          <p:nvSpPr>
            <p:cNvPr id="49191" name="Line 12"/>
            <p:cNvSpPr/>
            <p:nvPr/>
          </p:nvSpPr>
          <p:spPr>
            <a:xfrm>
              <a:off x="0" y="784"/>
              <a:ext cx="0" cy="845"/>
            </a:xfrm>
            <a:prstGeom prst="line">
              <a:avLst/>
            </a:prstGeom>
            <a:ln w="38100" cap="flat" cmpd="sng">
              <a:solidFill>
                <a:srgbClr val="000000"/>
              </a:solidFill>
              <a:prstDash val="solid"/>
              <a:headEnd type="none" w="med" len="med"/>
              <a:tailEnd type="none" w="med" len="med"/>
            </a:ln>
          </p:spPr>
        </p:sp>
        <p:sp>
          <p:nvSpPr>
            <p:cNvPr id="49192" name="Line 13"/>
            <p:cNvSpPr/>
            <p:nvPr/>
          </p:nvSpPr>
          <p:spPr>
            <a:xfrm flipV="1">
              <a:off x="0" y="1620"/>
              <a:ext cx="1956" cy="7"/>
            </a:xfrm>
            <a:prstGeom prst="line">
              <a:avLst/>
            </a:prstGeom>
            <a:ln w="38100" cap="flat" cmpd="sng">
              <a:solidFill>
                <a:srgbClr val="000000"/>
              </a:solidFill>
              <a:prstDash val="solid"/>
              <a:headEnd type="none" w="med" len="med"/>
              <a:tailEnd type="none" w="med" len="med"/>
            </a:ln>
          </p:spPr>
        </p:sp>
        <p:sp>
          <p:nvSpPr>
            <p:cNvPr id="49193" name="Line 14"/>
            <p:cNvSpPr/>
            <p:nvPr/>
          </p:nvSpPr>
          <p:spPr>
            <a:xfrm flipH="1" flipV="1">
              <a:off x="1152" y="544"/>
              <a:ext cx="0" cy="384"/>
            </a:xfrm>
            <a:prstGeom prst="line">
              <a:avLst/>
            </a:prstGeom>
            <a:ln w="28575" cap="flat" cmpd="sng">
              <a:solidFill>
                <a:srgbClr val="FF0000"/>
              </a:solidFill>
              <a:prstDash val="solid"/>
              <a:headEnd type="none" w="med" len="med"/>
              <a:tailEnd type="stealth" w="med" len="lg"/>
            </a:ln>
          </p:spPr>
        </p:sp>
        <p:sp>
          <p:nvSpPr>
            <p:cNvPr id="49194" name="Text Box 15"/>
            <p:cNvSpPr txBox="1"/>
            <p:nvPr/>
          </p:nvSpPr>
          <p:spPr>
            <a:xfrm>
              <a:off x="1152" y="615"/>
              <a:ext cx="422"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0066FF"/>
                  </a:solidFill>
                  <a:latin typeface="Times New Roman" panose="02020603050405020304" pitchFamily="18" charset="0"/>
                </a:rPr>
                <a:t>10 A</a:t>
              </a:r>
            </a:p>
          </p:txBody>
        </p:sp>
        <p:sp>
          <p:nvSpPr>
            <p:cNvPr id="49195" name="Text Box 16"/>
            <p:cNvSpPr txBox="1"/>
            <p:nvPr/>
          </p:nvSpPr>
          <p:spPr>
            <a:xfrm>
              <a:off x="368" y="0"/>
              <a:ext cx="35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0066FF"/>
                  </a:solidFill>
                  <a:latin typeface="Times New Roman" panose="02020603050405020304" pitchFamily="18" charset="0"/>
                </a:rPr>
                <a:t>5 </a:t>
              </a:r>
              <a:r>
                <a:rPr lang="en-US" altLang="zh-CN" sz="2000" b="1">
                  <a:solidFill>
                    <a:srgbClr val="0066FF"/>
                  </a:solidFill>
                  <a:latin typeface="Times New Roman" panose="02020603050405020304" pitchFamily="18" charset="0"/>
                  <a:sym typeface="Symbol" panose="05050102010706020507" pitchFamily="18" charset="2"/>
                </a:rPr>
                <a:t></a:t>
              </a:r>
              <a:endParaRPr lang="en-US" altLang="zh-CN" sz="2000" b="1">
                <a:solidFill>
                  <a:srgbClr val="0066FF"/>
                </a:solidFill>
                <a:latin typeface="Times New Roman" panose="02020603050405020304" pitchFamily="18" charset="0"/>
              </a:endParaRPr>
            </a:p>
          </p:txBody>
        </p:sp>
        <p:sp>
          <p:nvSpPr>
            <p:cNvPr id="49196" name="Text Box 17"/>
            <p:cNvSpPr txBox="1"/>
            <p:nvPr/>
          </p:nvSpPr>
          <p:spPr>
            <a:xfrm>
              <a:off x="1120" y="9"/>
              <a:ext cx="43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0066FF"/>
                  </a:solidFill>
                  <a:latin typeface="Times New Roman" panose="02020603050405020304" pitchFamily="18" charset="0"/>
                </a:rPr>
                <a:t>15 </a:t>
              </a:r>
              <a:r>
                <a:rPr lang="en-US" altLang="zh-CN" sz="2000" b="1">
                  <a:solidFill>
                    <a:srgbClr val="0066FF"/>
                  </a:solidFill>
                  <a:latin typeface="Times New Roman" panose="02020603050405020304" pitchFamily="18" charset="0"/>
                  <a:sym typeface="Symbol" panose="05050102010706020507" pitchFamily="18" charset="2"/>
                </a:rPr>
                <a:t></a:t>
              </a:r>
              <a:endParaRPr lang="en-US" altLang="zh-CN" sz="2000" b="1">
                <a:solidFill>
                  <a:srgbClr val="0066FF"/>
                </a:solidFill>
                <a:latin typeface="Times New Roman" panose="02020603050405020304" pitchFamily="18" charset="0"/>
              </a:endParaRPr>
            </a:p>
          </p:txBody>
        </p:sp>
        <p:sp>
          <p:nvSpPr>
            <p:cNvPr id="49197" name="Text Box 18"/>
            <p:cNvSpPr txBox="1"/>
            <p:nvPr/>
          </p:nvSpPr>
          <p:spPr>
            <a:xfrm>
              <a:off x="794" y="1776"/>
              <a:ext cx="42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0066FF"/>
                  </a:solidFill>
                  <a:latin typeface="Times New Roman" panose="02020603050405020304" pitchFamily="18" charset="0"/>
                </a:rPr>
                <a:t>20 V</a:t>
              </a:r>
            </a:p>
          </p:txBody>
        </p:sp>
        <p:sp>
          <p:nvSpPr>
            <p:cNvPr id="49198" name="Line 19"/>
            <p:cNvSpPr/>
            <p:nvPr/>
          </p:nvSpPr>
          <p:spPr>
            <a:xfrm>
              <a:off x="1956" y="784"/>
              <a:ext cx="0" cy="845"/>
            </a:xfrm>
            <a:prstGeom prst="line">
              <a:avLst/>
            </a:prstGeom>
            <a:ln w="38100" cap="flat" cmpd="sng">
              <a:solidFill>
                <a:srgbClr val="000000"/>
              </a:solidFill>
              <a:prstDash val="solid"/>
              <a:headEnd type="none" w="med" len="med"/>
              <a:tailEnd type="none" w="med" len="med"/>
            </a:ln>
          </p:spPr>
        </p:sp>
        <p:sp>
          <p:nvSpPr>
            <p:cNvPr id="49199" name="Text Box 20"/>
            <p:cNvSpPr txBox="1"/>
            <p:nvPr/>
          </p:nvSpPr>
          <p:spPr>
            <a:xfrm>
              <a:off x="234" y="332"/>
              <a:ext cx="526" cy="252"/>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Times New Roman" panose="02020603050405020304" pitchFamily="18" charset="0"/>
                  <a:ea typeface="幼圆" panose="02010509060101010101" pitchFamily="49" charset="-122"/>
                </a:rPr>
                <a:t>+      –</a:t>
              </a:r>
            </a:p>
          </p:txBody>
        </p:sp>
        <p:sp>
          <p:nvSpPr>
            <p:cNvPr id="49200" name="Text Box 21"/>
            <p:cNvSpPr txBox="1"/>
            <p:nvPr/>
          </p:nvSpPr>
          <p:spPr>
            <a:xfrm>
              <a:off x="336" y="432"/>
              <a:ext cx="23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U</a:t>
              </a:r>
            </a:p>
          </p:txBody>
        </p:sp>
        <p:sp>
          <p:nvSpPr>
            <p:cNvPr id="49201" name="Text Box 22"/>
            <p:cNvSpPr txBox="1"/>
            <p:nvPr/>
          </p:nvSpPr>
          <p:spPr>
            <a:xfrm>
              <a:off x="336" y="1239"/>
              <a:ext cx="35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0066FF"/>
                  </a:solidFill>
                  <a:latin typeface="Times New Roman" panose="02020603050405020304" pitchFamily="18" charset="0"/>
                </a:rPr>
                <a:t>2 </a:t>
              </a:r>
              <a:r>
                <a:rPr lang="en-US" altLang="zh-CN" sz="2000" b="1">
                  <a:solidFill>
                    <a:srgbClr val="0066FF"/>
                  </a:solidFill>
                  <a:latin typeface="Times New Roman" panose="02020603050405020304" pitchFamily="18" charset="0"/>
                  <a:sym typeface="Symbol" panose="05050102010706020507" pitchFamily="18" charset="2"/>
                </a:rPr>
                <a:t></a:t>
              </a:r>
              <a:endParaRPr lang="en-US" altLang="zh-CN" sz="2000" b="1">
                <a:solidFill>
                  <a:srgbClr val="0066FF"/>
                </a:solidFill>
                <a:latin typeface="Times New Roman" panose="02020603050405020304" pitchFamily="18" charset="0"/>
              </a:endParaRPr>
            </a:p>
          </p:txBody>
        </p:sp>
        <p:sp>
          <p:nvSpPr>
            <p:cNvPr id="49202" name="Text Box 23"/>
            <p:cNvSpPr txBox="1"/>
            <p:nvPr/>
          </p:nvSpPr>
          <p:spPr>
            <a:xfrm>
              <a:off x="1200" y="1248"/>
              <a:ext cx="35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0066FF"/>
                  </a:solidFill>
                  <a:latin typeface="Times New Roman" panose="02020603050405020304" pitchFamily="18" charset="0"/>
                </a:rPr>
                <a:t>4 </a:t>
              </a:r>
              <a:r>
                <a:rPr lang="en-US" altLang="zh-CN" sz="2000" b="1">
                  <a:solidFill>
                    <a:srgbClr val="0066FF"/>
                  </a:solidFill>
                  <a:latin typeface="Times New Roman" panose="02020603050405020304" pitchFamily="18" charset="0"/>
                  <a:sym typeface="Symbol" panose="05050102010706020507" pitchFamily="18" charset="2"/>
                </a:rPr>
                <a:t></a:t>
              </a:r>
              <a:endParaRPr lang="en-US" altLang="zh-CN" sz="2000" b="1">
                <a:solidFill>
                  <a:srgbClr val="0066FF"/>
                </a:solidFill>
                <a:latin typeface="Times New Roman" panose="02020603050405020304" pitchFamily="18" charset="0"/>
              </a:endParaRPr>
            </a:p>
          </p:txBody>
        </p:sp>
        <p:sp useBgFill="1">
          <p:nvSpPr>
            <p:cNvPr id="49203" name="Oval 27"/>
            <p:cNvSpPr/>
            <p:nvPr/>
          </p:nvSpPr>
          <p:spPr>
            <a:xfrm>
              <a:off x="780" y="631"/>
              <a:ext cx="288" cy="288"/>
            </a:xfrm>
            <a:prstGeom prst="ellipse">
              <a:avLst/>
            </a:prstGeom>
            <a:ln w="381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49204" name="Line 28"/>
            <p:cNvSpPr/>
            <p:nvPr/>
          </p:nvSpPr>
          <p:spPr>
            <a:xfrm>
              <a:off x="780" y="775"/>
              <a:ext cx="288" cy="0"/>
            </a:xfrm>
            <a:prstGeom prst="line">
              <a:avLst/>
            </a:prstGeom>
            <a:ln w="38100" cap="flat" cmpd="sng">
              <a:solidFill>
                <a:schemeClr val="tx1"/>
              </a:solidFill>
              <a:prstDash val="solid"/>
              <a:headEnd type="none" w="med" len="med"/>
              <a:tailEnd type="none" w="med" len="med"/>
            </a:ln>
          </p:spPr>
        </p:sp>
      </p:grpSp>
      <p:sp>
        <p:nvSpPr>
          <p:cNvPr id="2" name="Text Box 24"/>
          <p:cNvSpPr txBox="1"/>
          <p:nvPr/>
        </p:nvSpPr>
        <p:spPr>
          <a:xfrm>
            <a:off x="1343660" y="4509135"/>
            <a:ext cx="9812655" cy="49720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en-US" altLang="zh-CN" sz="2400" b="1">
                <a:solidFill>
                  <a:srgbClr val="6600FF"/>
                </a:solidFill>
                <a:latin typeface="宋体" panose="02010600030101010101" pitchFamily="2" charset="-122"/>
              </a:rPr>
              <a:t>　　</a:t>
            </a:r>
            <a:r>
              <a:rPr lang="en-US" altLang="zh-CN" sz="2400" b="1">
                <a:solidFill>
                  <a:srgbClr val="0000FF"/>
                </a:solidFill>
                <a:latin typeface="宋体" panose="02010600030101010101" pitchFamily="2" charset="-122"/>
              </a:rPr>
              <a:t>[</a:t>
            </a:r>
            <a:r>
              <a:rPr lang="zh-CN" altLang="en-US" sz="2400" b="1" dirty="0">
                <a:solidFill>
                  <a:srgbClr val="0000FF"/>
                </a:solidFill>
                <a:latin typeface="宋体" panose="02010600030101010101" pitchFamily="2" charset="-122"/>
              </a:rPr>
              <a:t>解</a:t>
            </a:r>
            <a:r>
              <a:rPr lang="en-US" altLang="zh-CN" sz="2400" b="1">
                <a:solidFill>
                  <a:srgbClr val="0000FF"/>
                </a:solidFill>
                <a:latin typeface="宋体" panose="02010600030101010101" pitchFamily="2" charset="-122"/>
              </a:rPr>
              <a:t>]</a:t>
            </a:r>
            <a:r>
              <a:rPr lang="en-US" altLang="zh-CN" sz="2400" b="1">
                <a:solidFill>
                  <a:srgbClr val="6600FF"/>
                </a:solidFill>
                <a:latin typeface="Times New Roman" panose="02020603050405020304" pitchFamily="18" charset="0"/>
              </a:rPr>
              <a:t>　</a:t>
            </a:r>
            <a:r>
              <a:rPr lang="zh-CN" altLang="en-US" sz="2400" b="1" dirty="0">
                <a:latin typeface="Times New Roman" panose="02020603050405020304" pitchFamily="18" charset="0"/>
              </a:rPr>
              <a:t>再计算 </a:t>
            </a:r>
            <a:r>
              <a:rPr lang="en-US" altLang="zh-CN" sz="2400" b="1">
                <a:latin typeface="Times New Roman" panose="02020603050405020304" pitchFamily="18" charset="0"/>
              </a:rPr>
              <a:t>10 A </a:t>
            </a:r>
            <a:r>
              <a:rPr lang="zh-CN" altLang="en-US" sz="2400" b="1" dirty="0">
                <a:latin typeface="Times New Roman" panose="02020603050405020304" pitchFamily="18" charset="0"/>
              </a:rPr>
              <a:t>电流源单独作用在 </a:t>
            </a:r>
            <a:r>
              <a:rPr lang="en-US" altLang="zh-CN" sz="2400" b="1">
                <a:latin typeface="Times New Roman" panose="02020603050405020304" pitchFamily="18" charset="0"/>
              </a:rPr>
              <a:t>5 </a:t>
            </a:r>
            <a:r>
              <a:rPr lang="en-US" altLang="zh-CN" sz="2400" b="1">
                <a:latin typeface="Times New Roman" panose="02020603050405020304" pitchFamily="18" charset="0"/>
                <a:sym typeface="Symbol" panose="05050102010706020507" pitchFamily="18" charset="2"/>
              </a:rPr>
              <a:t> </a:t>
            </a:r>
            <a:r>
              <a:rPr lang="zh-CN" altLang="en-US" sz="2400" b="1" dirty="0">
                <a:latin typeface="Times New Roman" panose="02020603050405020304" pitchFamily="18" charset="0"/>
                <a:sym typeface="Symbol" panose="05050102010706020507" pitchFamily="18" charset="2"/>
              </a:rPr>
              <a:t>电阻上所产生的电压 </a:t>
            </a:r>
            <a:r>
              <a:rPr lang="en-US" altLang="zh-CN" sz="2400" b="1" i="1">
                <a:latin typeface="Times New Roman" panose="02020603050405020304" pitchFamily="18" charset="0"/>
              </a:rPr>
              <a:t>U</a:t>
            </a:r>
            <a:r>
              <a:rPr lang="en-US" altLang="zh-CN" sz="2400" b="1">
                <a:latin typeface="Times New Roman" panose="02020603050405020304" pitchFamily="18" charset="0"/>
                <a:sym typeface="Symbol" panose="05050102010706020507" pitchFamily="18" charset="2"/>
              </a:rPr>
              <a:t></a:t>
            </a:r>
            <a:endParaRPr lang="en-US" altLang="zh-CN" sz="2400" b="1" i="1" baseline="30000">
              <a:latin typeface="宋体" panose="02010600030101010101" pitchFamily="2" charset="-122"/>
            </a:endParaRPr>
          </a:p>
        </p:txBody>
      </p:sp>
      <p:sp>
        <p:nvSpPr>
          <p:cNvPr id="3" name="Text Box 25"/>
          <p:cNvSpPr txBox="1"/>
          <p:nvPr/>
        </p:nvSpPr>
        <p:spPr>
          <a:xfrm>
            <a:off x="9580245" y="1923415"/>
            <a:ext cx="1101090" cy="1568450"/>
          </a:xfrm>
          <a:prstGeom prst="rect">
            <a:avLst/>
          </a:prstGeom>
          <a:noFill/>
          <a:ln w="38100" cap="flat" cmpd="sng">
            <a:solidFill>
              <a:srgbClr val="0099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Times New Roman" panose="02020603050405020304" pitchFamily="18" charset="0"/>
              </a:rPr>
              <a:t>电压源</a:t>
            </a:r>
          </a:p>
          <a:p>
            <a:pPr marL="0" lvl="0" indent="0" eaLnBrk="1" hangingPunct="1">
              <a:spcBef>
                <a:spcPct val="0"/>
              </a:spcBef>
              <a:buNone/>
            </a:pPr>
            <a:r>
              <a:rPr lang="zh-CN" altLang="en-US" sz="2400" b="1" dirty="0">
                <a:latin typeface="Times New Roman" panose="02020603050405020304" pitchFamily="18" charset="0"/>
              </a:rPr>
              <a:t>不作用</a:t>
            </a:r>
          </a:p>
          <a:p>
            <a:pPr marL="0" lvl="0" indent="0" eaLnBrk="1" hangingPunct="1">
              <a:spcBef>
                <a:spcPct val="0"/>
              </a:spcBef>
              <a:buNone/>
            </a:pPr>
            <a:r>
              <a:rPr lang="zh-CN" altLang="en-US" sz="2400" b="1" dirty="0">
                <a:latin typeface="Times New Roman" panose="02020603050405020304" pitchFamily="18" charset="0"/>
              </a:rPr>
              <a:t>应相当</a:t>
            </a:r>
          </a:p>
          <a:p>
            <a:pPr marL="0" lvl="0" indent="0" eaLnBrk="1" hangingPunct="1">
              <a:spcBef>
                <a:spcPct val="0"/>
              </a:spcBef>
              <a:buNone/>
            </a:pPr>
            <a:r>
              <a:rPr lang="zh-CN" altLang="en-US" sz="2400" b="1" dirty="0">
                <a:latin typeface="Times New Roman" panose="02020603050405020304" pitchFamily="18" charset="0"/>
              </a:rPr>
              <a:t>于短路</a:t>
            </a:r>
          </a:p>
        </p:txBody>
      </p:sp>
      <p:sp>
        <p:nvSpPr>
          <p:cNvPr id="4" name="Line 29"/>
          <p:cNvSpPr/>
          <p:nvPr/>
        </p:nvSpPr>
        <p:spPr>
          <a:xfrm>
            <a:off x="6325870" y="3861753"/>
            <a:ext cx="3124200" cy="0"/>
          </a:xfrm>
          <a:prstGeom prst="line">
            <a:avLst/>
          </a:prstGeom>
          <a:ln w="38100" cap="flat" cmpd="sng">
            <a:solidFill>
              <a:srgbClr val="FF0000"/>
            </a:solidFill>
            <a:prstDash val="solid"/>
            <a:headEnd type="none" w="med" len="med"/>
            <a:tailEnd type="none" w="med" len="med"/>
          </a:ln>
        </p:spPr>
      </p:sp>
      <p:sp>
        <p:nvSpPr>
          <p:cNvPr id="5" name="Line 30"/>
          <p:cNvSpPr/>
          <p:nvPr/>
        </p:nvSpPr>
        <p:spPr>
          <a:xfrm>
            <a:off x="6306820" y="2537778"/>
            <a:ext cx="0" cy="1341437"/>
          </a:xfrm>
          <a:prstGeom prst="line">
            <a:avLst/>
          </a:prstGeom>
          <a:ln w="38100" cap="flat" cmpd="sng">
            <a:solidFill>
              <a:srgbClr val="000000"/>
            </a:solidFill>
            <a:prstDash val="solid"/>
            <a:headEnd type="none" w="med" len="med"/>
            <a:tailEnd type="none" w="med" len="med"/>
          </a:ln>
        </p:spPr>
      </p:sp>
      <p:sp>
        <p:nvSpPr>
          <p:cNvPr id="6" name="Line 31"/>
          <p:cNvSpPr/>
          <p:nvPr/>
        </p:nvSpPr>
        <p:spPr>
          <a:xfrm>
            <a:off x="9431020" y="2528253"/>
            <a:ext cx="0" cy="1341437"/>
          </a:xfrm>
          <a:prstGeom prst="line">
            <a:avLst/>
          </a:prstGeom>
          <a:ln w="38100" cap="flat" cmpd="sng">
            <a:solidFill>
              <a:srgbClr val="000000"/>
            </a:solidFill>
            <a:prstDash val="solid"/>
            <a:headEnd type="none" w="med" len="med"/>
            <a:tailEnd type="none" w="med" len="med"/>
          </a:ln>
        </p:spPr>
      </p:sp>
      <p:grpSp>
        <p:nvGrpSpPr>
          <p:cNvPr id="49161" name="Group 64"/>
          <p:cNvGrpSpPr/>
          <p:nvPr/>
        </p:nvGrpSpPr>
        <p:grpSpPr>
          <a:xfrm>
            <a:off x="6306820" y="1266190"/>
            <a:ext cx="2895600" cy="2379663"/>
            <a:chOff x="-12" y="0"/>
            <a:chExt cx="1824" cy="1499"/>
          </a:xfrm>
        </p:grpSpPr>
        <p:sp>
          <p:nvSpPr>
            <p:cNvPr id="49166" name="Rectangle 33"/>
            <p:cNvSpPr/>
            <p:nvPr/>
          </p:nvSpPr>
          <p:spPr>
            <a:xfrm>
              <a:off x="132" y="352"/>
              <a:ext cx="1680" cy="845"/>
            </a:xfrm>
            <a:prstGeom prst="rect">
              <a:avLst/>
            </a:prstGeom>
            <a:noFill/>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49167" name="Rectangle 34"/>
            <p:cNvSpPr/>
            <p:nvPr/>
          </p:nvSpPr>
          <p:spPr>
            <a:xfrm>
              <a:off x="372" y="304"/>
              <a:ext cx="336"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49168" name="Rectangle 35"/>
            <p:cNvSpPr/>
            <p:nvPr/>
          </p:nvSpPr>
          <p:spPr>
            <a:xfrm>
              <a:off x="1236" y="304"/>
              <a:ext cx="336"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49169" name="Rectangle 36"/>
            <p:cNvSpPr/>
            <p:nvPr/>
          </p:nvSpPr>
          <p:spPr>
            <a:xfrm>
              <a:off x="372" y="1149"/>
              <a:ext cx="336"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49170" name="Rectangle 37"/>
            <p:cNvSpPr/>
            <p:nvPr/>
          </p:nvSpPr>
          <p:spPr>
            <a:xfrm>
              <a:off x="1236" y="1149"/>
              <a:ext cx="336"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49171" name="Text Box 39"/>
            <p:cNvSpPr txBox="1"/>
            <p:nvPr/>
          </p:nvSpPr>
          <p:spPr>
            <a:xfrm>
              <a:off x="356" y="0"/>
              <a:ext cx="358"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0066FF"/>
                  </a:solidFill>
                  <a:latin typeface="Times New Roman" panose="02020603050405020304" pitchFamily="18" charset="0"/>
                </a:rPr>
                <a:t>5 </a:t>
              </a:r>
              <a:r>
                <a:rPr lang="en-US" altLang="zh-CN" sz="2000" b="1">
                  <a:solidFill>
                    <a:srgbClr val="0066FF"/>
                  </a:solidFill>
                  <a:latin typeface="Times New Roman" panose="02020603050405020304" pitchFamily="18" charset="0"/>
                  <a:sym typeface="Symbol" panose="05050102010706020507" pitchFamily="18" charset="2"/>
                </a:rPr>
                <a:t></a:t>
              </a:r>
              <a:endParaRPr lang="en-US" altLang="zh-CN" sz="2000" b="1">
                <a:solidFill>
                  <a:srgbClr val="0066FF"/>
                </a:solidFill>
                <a:latin typeface="Times New Roman" panose="02020603050405020304" pitchFamily="18" charset="0"/>
              </a:endParaRPr>
            </a:p>
          </p:txBody>
        </p:sp>
        <p:sp>
          <p:nvSpPr>
            <p:cNvPr id="49172" name="Text Box 40"/>
            <p:cNvSpPr txBox="1"/>
            <p:nvPr/>
          </p:nvSpPr>
          <p:spPr>
            <a:xfrm>
              <a:off x="1108" y="9"/>
              <a:ext cx="438"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0066FF"/>
                  </a:solidFill>
                  <a:latin typeface="Times New Roman" panose="02020603050405020304" pitchFamily="18" charset="0"/>
                </a:rPr>
                <a:t>15 </a:t>
              </a:r>
              <a:r>
                <a:rPr lang="en-US" altLang="zh-CN" sz="2000" b="1">
                  <a:solidFill>
                    <a:srgbClr val="0066FF"/>
                  </a:solidFill>
                  <a:latin typeface="Times New Roman" panose="02020603050405020304" pitchFamily="18" charset="0"/>
                  <a:sym typeface="Symbol" panose="05050102010706020507" pitchFamily="18" charset="2"/>
                </a:rPr>
                <a:t></a:t>
              </a:r>
              <a:endParaRPr lang="en-US" altLang="zh-CN" sz="2000" b="1">
                <a:solidFill>
                  <a:srgbClr val="0066FF"/>
                </a:solidFill>
                <a:latin typeface="Times New Roman" panose="02020603050405020304" pitchFamily="18" charset="0"/>
              </a:endParaRPr>
            </a:p>
          </p:txBody>
        </p:sp>
        <p:sp>
          <p:nvSpPr>
            <p:cNvPr id="49173" name="Text Box 41"/>
            <p:cNvSpPr txBox="1"/>
            <p:nvPr/>
          </p:nvSpPr>
          <p:spPr>
            <a:xfrm>
              <a:off x="112" y="332"/>
              <a:ext cx="824" cy="251"/>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Times New Roman" panose="02020603050405020304" pitchFamily="18" charset="0"/>
                  <a:ea typeface="幼圆" panose="02010509060101010101" pitchFamily="49" charset="-122"/>
                </a:rPr>
                <a:t>+       –</a:t>
              </a:r>
            </a:p>
          </p:txBody>
        </p:sp>
        <p:sp>
          <p:nvSpPr>
            <p:cNvPr id="49174" name="Text Box 42"/>
            <p:cNvSpPr txBox="1"/>
            <p:nvPr/>
          </p:nvSpPr>
          <p:spPr>
            <a:xfrm>
              <a:off x="379" y="400"/>
              <a:ext cx="383"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6600FF"/>
                  </a:solidFill>
                  <a:latin typeface="Times New Roman" panose="02020603050405020304" pitchFamily="18" charset="0"/>
                </a:rPr>
                <a:t>U</a:t>
              </a:r>
              <a:r>
                <a:rPr lang="en-US" altLang="zh-CN" sz="2000" b="1">
                  <a:solidFill>
                    <a:srgbClr val="6600FF"/>
                  </a:solidFill>
                  <a:latin typeface="Times New Roman" panose="02020603050405020304" pitchFamily="18" charset="0"/>
                  <a:sym typeface="Symbol" panose="05050102010706020507" pitchFamily="18" charset="2"/>
                </a:rPr>
                <a:t></a:t>
              </a:r>
            </a:p>
          </p:txBody>
        </p:sp>
        <p:sp>
          <p:nvSpPr>
            <p:cNvPr id="49175" name="Text Box 43"/>
            <p:cNvSpPr txBox="1"/>
            <p:nvPr/>
          </p:nvSpPr>
          <p:spPr>
            <a:xfrm>
              <a:off x="324" y="1239"/>
              <a:ext cx="358"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0066FF"/>
                  </a:solidFill>
                  <a:latin typeface="Times New Roman" panose="02020603050405020304" pitchFamily="18" charset="0"/>
                </a:rPr>
                <a:t>2 </a:t>
              </a:r>
              <a:r>
                <a:rPr lang="en-US" altLang="zh-CN" sz="2000" b="1">
                  <a:solidFill>
                    <a:srgbClr val="0066FF"/>
                  </a:solidFill>
                  <a:latin typeface="Times New Roman" panose="02020603050405020304" pitchFamily="18" charset="0"/>
                  <a:sym typeface="Symbol" panose="05050102010706020507" pitchFamily="18" charset="2"/>
                </a:rPr>
                <a:t></a:t>
              </a:r>
              <a:endParaRPr lang="en-US" altLang="zh-CN" sz="2000" b="1">
                <a:solidFill>
                  <a:srgbClr val="0066FF"/>
                </a:solidFill>
                <a:latin typeface="Times New Roman" panose="02020603050405020304" pitchFamily="18" charset="0"/>
              </a:endParaRPr>
            </a:p>
          </p:txBody>
        </p:sp>
        <p:sp>
          <p:nvSpPr>
            <p:cNvPr id="49176" name="Text Box 44"/>
            <p:cNvSpPr txBox="1"/>
            <p:nvPr/>
          </p:nvSpPr>
          <p:spPr>
            <a:xfrm>
              <a:off x="1188" y="1248"/>
              <a:ext cx="358"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0066FF"/>
                  </a:solidFill>
                  <a:latin typeface="Times New Roman" panose="02020603050405020304" pitchFamily="18" charset="0"/>
                </a:rPr>
                <a:t>4 </a:t>
              </a:r>
              <a:r>
                <a:rPr lang="en-US" altLang="zh-CN" sz="2000" b="1">
                  <a:solidFill>
                    <a:srgbClr val="0066FF"/>
                  </a:solidFill>
                  <a:latin typeface="Times New Roman" panose="02020603050405020304" pitchFamily="18" charset="0"/>
                  <a:sym typeface="Symbol" panose="05050102010706020507" pitchFamily="18" charset="2"/>
                </a:rPr>
                <a:t></a:t>
              </a:r>
              <a:endParaRPr lang="en-US" altLang="zh-CN" sz="2000" b="1">
                <a:solidFill>
                  <a:srgbClr val="0066FF"/>
                </a:solidFill>
                <a:latin typeface="Times New Roman" panose="02020603050405020304" pitchFamily="18" charset="0"/>
              </a:endParaRPr>
            </a:p>
          </p:txBody>
        </p:sp>
        <p:sp>
          <p:nvSpPr>
            <p:cNvPr id="49177" name="Line 45"/>
            <p:cNvSpPr/>
            <p:nvPr/>
          </p:nvSpPr>
          <p:spPr>
            <a:xfrm flipV="1">
              <a:off x="-12" y="797"/>
              <a:ext cx="144" cy="0"/>
            </a:xfrm>
            <a:prstGeom prst="line">
              <a:avLst/>
            </a:prstGeom>
            <a:ln w="38100" cap="flat" cmpd="sng">
              <a:solidFill>
                <a:srgbClr val="000000"/>
              </a:solidFill>
              <a:prstDash val="solid"/>
              <a:headEnd type="none" w="med" len="med"/>
              <a:tailEnd type="none" w="med" len="med"/>
            </a:ln>
          </p:spPr>
        </p:sp>
        <p:sp>
          <p:nvSpPr>
            <p:cNvPr id="49178" name="Line 46"/>
            <p:cNvSpPr/>
            <p:nvPr/>
          </p:nvSpPr>
          <p:spPr>
            <a:xfrm>
              <a:off x="960" y="364"/>
              <a:ext cx="0" cy="845"/>
            </a:xfrm>
            <a:prstGeom prst="line">
              <a:avLst/>
            </a:prstGeom>
            <a:ln w="38100" cap="flat" cmpd="sng">
              <a:solidFill>
                <a:srgbClr val="000000"/>
              </a:solidFill>
              <a:prstDash val="solid"/>
              <a:headEnd type="none" w="med" len="med"/>
              <a:tailEnd type="none" w="med" len="med"/>
            </a:ln>
          </p:spPr>
        </p:sp>
        <p:sp>
          <p:nvSpPr>
            <p:cNvPr id="49179" name="Line 47"/>
            <p:cNvSpPr/>
            <p:nvPr/>
          </p:nvSpPr>
          <p:spPr>
            <a:xfrm flipH="1" flipV="1">
              <a:off x="1188" y="556"/>
              <a:ext cx="0" cy="384"/>
            </a:xfrm>
            <a:prstGeom prst="line">
              <a:avLst/>
            </a:prstGeom>
            <a:ln w="38100" cap="flat" cmpd="sng">
              <a:solidFill>
                <a:srgbClr val="FF0000"/>
              </a:solidFill>
              <a:prstDash val="solid"/>
              <a:headEnd type="none" w="med" len="med"/>
              <a:tailEnd type="stealth" w="med" len="lg"/>
            </a:ln>
          </p:spPr>
        </p:sp>
        <p:sp>
          <p:nvSpPr>
            <p:cNvPr id="49180" name="Text Box 48"/>
            <p:cNvSpPr txBox="1"/>
            <p:nvPr/>
          </p:nvSpPr>
          <p:spPr>
            <a:xfrm>
              <a:off x="1188" y="627"/>
              <a:ext cx="42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0066FF"/>
                  </a:solidFill>
                  <a:latin typeface="Times New Roman" panose="02020603050405020304" pitchFamily="18" charset="0"/>
                </a:rPr>
                <a:t>10 A</a:t>
              </a:r>
            </a:p>
          </p:txBody>
        </p:sp>
        <p:sp useBgFill="1">
          <p:nvSpPr>
            <p:cNvPr id="49181" name="Oval 49"/>
            <p:cNvSpPr/>
            <p:nvPr/>
          </p:nvSpPr>
          <p:spPr>
            <a:xfrm>
              <a:off x="828" y="643"/>
              <a:ext cx="288" cy="288"/>
            </a:xfrm>
            <a:prstGeom prst="ellipse">
              <a:avLst/>
            </a:prstGeom>
            <a:ln w="381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49182" name="Line 50"/>
            <p:cNvSpPr/>
            <p:nvPr/>
          </p:nvSpPr>
          <p:spPr>
            <a:xfrm>
              <a:off x="816" y="787"/>
              <a:ext cx="288" cy="0"/>
            </a:xfrm>
            <a:prstGeom prst="line">
              <a:avLst/>
            </a:prstGeom>
            <a:ln w="38100" cap="flat" cmpd="sng">
              <a:solidFill>
                <a:schemeClr val="tx1"/>
              </a:solidFill>
              <a:prstDash val="solid"/>
              <a:headEnd type="none" w="med" len="med"/>
              <a:tailEnd type="none" w="med" len="med"/>
            </a:ln>
          </p:spPr>
        </p:sp>
      </p:grpSp>
      <p:graphicFrame>
        <p:nvGraphicFramePr>
          <p:cNvPr id="49208" name="Object 56"/>
          <p:cNvGraphicFramePr>
            <a:graphicFrameLocks noChangeAspect="1"/>
          </p:cNvGraphicFramePr>
          <p:nvPr/>
        </p:nvGraphicFramePr>
        <p:xfrm>
          <a:off x="3997960" y="5229225"/>
          <a:ext cx="4617085" cy="878205"/>
        </p:xfrm>
        <a:graphic>
          <a:graphicData uri="http://schemas.openxmlformats.org/presentationml/2006/ole">
            <mc:AlternateContent xmlns:mc="http://schemas.openxmlformats.org/markup-compatibility/2006">
              <mc:Choice xmlns:v="urn:schemas-microsoft-com:vml" Requires="v">
                <p:oleObj r:id="rId2" imgW="2070100" imgH="393700" progId="Equation.3">
                  <p:embed/>
                </p:oleObj>
              </mc:Choice>
              <mc:Fallback>
                <p:oleObj r:id="rId2" imgW="2070100" imgH="393700" progId="Equation.3">
                  <p:embed/>
                  <p:pic>
                    <p:nvPicPr>
                      <p:cNvPr id="0" name="图片 3117"/>
                      <p:cNvPicPr/>
                      <p:nvPr/>
                    </p:nvPicPr>
                    <p:blipFill>
                      <a:blip r:embed="rId3"/>
                      <a:stretch>
                        <a:fillRect/>
                      </a:stretch>
                    </p:blipFill>
                    <p:spPr>
                      <a:xfrm>
                        <a:off x="3997960" y="5229225"/>
                        <a:ext cx="4617085" cy="878205"/>
                      </a:xfrm>
                      <a:prstGeom prst="rect">
                        <a:avLst/>
                      </a:prstGeom>
                      <a:noFill/>
                      <a:ln w="38100">
                        <a:noFill/>
                        <a:miter/>
                      </a:ln>
                    </p:spPr>
                  </p:pic>
                </p:oleObj>
              </mc:Fallback>
            </mc:AlternateContent>
          </a:graphicData>
        </a:graphic>
      </p:graphicFrame>
      <p:sp>
        <p:nvSpPr>
          <p:cNvPr id="49163" name="Line 45"/>
          <p:cNvSpPr/>
          <p:nvPr/>
        </p:nvSpPr>
        <p:spPr>
          <a:xfrm flipV="1">
            <a:off x="9202420" y="2545715"/>
            <a:ext cx="228600" cy="0"/>
          </a:xfrm>
          <a:prstGeom prst="line">
            <a:avLst/>
          </a:prstGeom>
          <a:ln w="38100" cap="flat" cmpd="sng">
            <a:solidFill>
              <a:srgbClr val="000000"/>
            </a:solidFill>
            <a:prstDash val="solid"/>
            <a:headEnd type="none" w="med" len="med"/>
            <a:tailEnd type="none" w="med" len="med"/>
          </a:ln>
        </p:spPr>
      </p:sp>
      <p:sp>
        <p:nvSpPr>
          <p:cNvPr id="49164" name="Line 45"/>
          <p:cNvSpPr/>
          <p:nvPr/>
        </p:nvSpPr>
        <p:spPr>
          <a:xfrm flipV="1">
            <a:off x="5087620" y="2544128"/>
            <a:ext cx="228600" cy="0"/>
          </a:xfrm>
          <a:prstGeom prst="line">
            <a:avLst/>
          </a:prstGeom>
          <a:ln w="38100" cap="flat" cmpd="sng">
            <a:solidFill>
              <a:srgbClr val="000000"/>
            </a:solidFill>
            <a:prstDash val="solid"/>
            <a:headEnd type="none" w="med" len="med"/>
            <a:tailEnd type="none" w="med" len="med"/>
          </a:ln>
        </p:spPr>
      </p:sp>
      <p:sp>
        <p:nvSpPr>
          <p:cNvPr id="49165" name="Line 45"/>
          <p:cNvSpPr/>
          <p:nvPr/>
        </p:nvSpPr>
        <p:spPr>
          <a:xfrm flipV="1">
            <a:off x="2192020" y="2537778"/>
            <a:ext cx="228600" cy="0"/>
          </a:xfrm>
          <a:prstGeom prst="line">
            <a:avLst/>
          </a:prstGeom>
          <a:ln w="38100" cap="flat" cmpd="sng">
            <a:solidFill>
              <a:srgbClr val="000000"/>
            </a:solidFill>
            <a:prstDash val="solid"/>
            <a:headEnd type="none" w="med" len="med"/>
            <a:tailEnd type="none" w="med" len="med"/>
          </a:ln>
        </p:spPr>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500"/>
                                        <p:tgtEl>
                                          <p:spTgt spid="5"/>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par>
                          <p:cTn id="25" fill="hold">
                            <p:stCondLst>
                              <p:cond delay="2000"/>
                            </p:stCondLst>
                            <p:childTnLst>
                              <p:par>
                                <p:cTn id="26" presetID="16" presetClass="entr" presetSubtype="37" fill="hold" nodeType="afterEffect">
                                  <p:stCondLst>
                                    <p:cond delay="0"/>
                                  </p:stCondLst>
                                  <p:childTnLst>
                                    <p:set>
                                      <p:cBhvr>
                                        <p:cTn id="27" dur="1" fill="hold">
                                          <p:stCondLst>
                                            <p:cond delay="0"/>
                                          </p:stCondLst>
                                        </p:cTn>
                                        <p:tgtEl>
                                          <p:spTgt spid="49208"/>
                                        </p:tgtEl>
                                        <p:attrNameLst>
                                          <p:attrName>style.visibility</p:attrName>
                                        </p:attrNameLst>
                                      </p:cBhvr>
                                      <p:to>
                                        <p:strVal val="visible"/>
                                      </p:to>
                                    </p:set>
                                    <p:animEffect transition="in" filter="barn(outVertical)">
                                      <p:cBhvr>
                                        <p:cTn id="28" dur="500"/>
                                        <p:tgtEl>
                                          <p:spTgt spid="49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3"/>
          <p:cNvSpPr txBox="1"/>
          <p:nvPr/>
        </p:nvSpPr>
        <p:spPr>
          <a:xfrm>
            <a:off x="2222818" y="483235"/>
            <a:ext cx="8047037"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solidFill>
                  <a:schemeClr val="tx2"/>
                </a:solidFill>
                <a:latin typeface="宋体" panose="02010600030101010101" pitchFamily="2" charset="-122"/>
              </a:rPr>
              <a:t>[</a:t>
            </a:r>
            <a:r>
              <a:rPr lang="zh-CN" altLang="en-US" sz="2400" b="1" dirty="0">
                <a:solidFill>
                  <a:schemeClr val="tx2"/>
                </a:solidFill>
                <a:latin typeface="Times New Roman" panose="02020603050405020304" pitchFamily="18" charset="0"/>
              </a:rPr>
              <a:t>例 </a:t>
            </a:r>
            <a:r>
              <a:rPr lang="en-US" altLang="zh-CN" sz="2400" b="1">
                <a:solidFill>
                  <a:schemeClr val="tx2"/>
                </a:solidFill>
                <a:latin typeface="Times New Roman" panose="02020603050405020304" pitchFamily="18" charset="0"/>
              </a:rPr>
              <a:t>2</a:t>
            </a:r>
            <a:r>
              <a:rPr lang="en-US" altLang="zh-CN" sz="2400" b="1">
                <a:solidFill>
                  <a:schemeClr val="tx2"/>
                </a:solidFill>
                <a:latin typeface="宋体" panose="02010600030101010101" pitchFamily="2" charset="-122"/>
              </a:rPr>
              <a:t>]</a:t>
            </a:r>
            <a:r>
              <a:rPr lang="en-US" altLang="zh-CN" sz="2400" b="1">
                <a:solidFill>
                  <a:schemeClr val="tx2"/>
                </a:solidFill>
                <a:latin typeface="Times New Roman" panose="02020603050405020304" pitchFamily="18" charset="0"/>
              </a:rPr>
              <a:t>　</a:t>
            </a:r>
            <a:r>
              <a:rPr lang="zh-CN" altLang="en-US" sz="2400" b="1" dirty="0">
                <a:solidFill>
                  <a:schemeClr val="tx2"/>
                </a:solidFill>
                <a:latin typeface="Times New Roman" panose="02020603050405020304" pitchFamily="18" charset="0"/>
              </a:rPr>
              <a:t>求图示电路中 </a:t>
            </a:r>
            <a:r>
              <a:rPr lang="en-US" altLang="zh-CN" sz="2400" b="1">
                <a:solidFill>
                  <a:schemeClr val="tx2"/>
                </a:solidFill>
                <a:latin typeface="Times New Roman" panose="02020603050405020304" pitchFamily="18" charset="0"/>
              </a:rPr>
              <a:t>5 </a:t>
            </a:r>
            <a:r>
              <a:rPr lang="en-US" altLang="zh-CN" sz="2400" b="1">
                <a:solidFill>
                  <a:schemeClr val="tx2"/>
                </a:solidFill>
                <a:latin typeface="Times New Roman" panose="02020603050405020304" pitchFamily="18" charset="0"/>
                <a:sym typeface="Symbol" panose="05050102010706020507" pitchFamily="18" charset="2"/>
              </a:rPr>
              <a:t> </a:t>
            </a:r>
            <a:r>
              <a:rPr lang="zh-CN" altLang="en-US" sz="2400" b="1" dirty="0">
                <a:solidFill>
                  <a:schemeClr val="tx2"/>
                </a:solidFill>
                <a:latin typeface="Times New Roman" panose="02020603050405020304" pitchFamily="18" charset="0"/>
                <a:sym typeface="Symbol" panose="05050102010706020507" pitchFamily="18" charset="2"/>
              </a:rPr>
              <a:t>电阻</a:t>
            </a:r>
            <a:r>
              <a:rPr lang="zh-CN" altLang="en-US" sz="2400" b="1" dirty="0">
                <a:solidFill>
                  <a:schemeClr val="tx2"/>
                </a:solidFill>
                <a:latin typeface="Times New Roman" panose="02020603050405020304" pitchFamily="18" charset="0"/>
              </a:rPr>
              <a:t>的电压 </a:t>
            </a:r>
            <a:r>
              <a:rPr lang="en-US" altLang="zh-CN" sz="2400" b="1" i="1">
                <a:solidFill>
                  <a:schemeClr val="tx2"/>
                </a:solidFill>
                <a:latin typeface="Times New Roman" panose="02020603050405020304" pitchFamily="18" charset="0"/>
              </a:rPr>
              <a:t>U </a:t>
            </a:r>
            <a:r>
              <a:rPr lang="zh-CN" altLang="en-US" sz="2400" b="1" dirty="0">
                <a:solidFill>
                  <a:schemeClr val="tx2"/>
                </a:solidFill>
                <a:latin typeface="Times New Roman" panose="02020603050405020304" pitchFamily="18" charset="0"/>
              </a:rPr>
              <a:t>及功率 </a:t>
            </a:r>
            <a:r>
              <a:rPr lang="en-US" altLang="zh-CN" sz="2400" b="1" i="1">
                <a:solidFill>
                  <a:schemeClr val="tx2"/>
                </a:solidFill>
                <a:latin typeface="Times New Roman" panose="02020603050405020304" pitchFamily="18" charset="0"/>
              </a:rPr>
              <a:t>P</a:t>
            </a:r>
            <a:r>
              <a:rPr lang="zh-CN" altLang="en-US" sz="2400" b="1" dirty="0">
                <a:solidFill>
                  <a:schemeClr val="tx2"/>
                </a:solidFill>
                <a:latin typeface="Times New Roman" panose="02020603050405020304" pitchFamily="18" charset="0"/>
              </a:rPr>
              <a:t>。</a:t>
            </a:r>
          </a:p>
        </p:txBody>
      </p:sp>
      <p:grpSp>
        <p:nvGrpSpPr>
          <p:cNvPr id="50179" name="Group 63"/>
          <p:cNvGrpSpPr/>
          <p:nvPr/>
        </p:nvGrpSpPr>
        <p:grpSpPr>
          <a:xfrm>
            <a:off x="2192338" y="1460183"/>
            <a:ext cx="2895600" cy="3021123"/>
            <a:chOff x="0" y="0"/>
            <a:chExt cx="1968" cy="2046"/>
          </a:xfrm>
        </p:grpSpPr>
        <p:sp useBgFill="1">
          <p:nvSpPr>
            <p:cNvPr id="50193" name="Oval 2"/>
            <p:cNvSpPr/>
            <p:nvPr/>
          </p:nvSpPr>
          <p:spPr>
            <a:xfrm>
              <a:off x="816" y="1471"/>
              <a:ext cx="288" cy="288"/>
            </a:xfrm>
            <a:prstGeom prst="ellipse">
              <a:avLst/>
            </a:prstGeom>
            <a:ln w="381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0194" name="Text Box 4"/>
            <p:cNvSpPr txBox="1"/>
            <p:nvPr/>
          </p:nvSpPr>
          <p:spPr>
            <a:xfrm>
              <a:off x="651" y="1589"/>
              <a:ext cx="654" cy="27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Times New Roman" panose="02020603050405020304" pitchFamily="18" charset="0"/>
                  <a:ea typeface="幼圆" panose="02010509060101010101" pitchFamily="49" charset="-122"/>
                </a:rPr>
                <a:t>+        –</a:t>
              </a:r>
            </a:p>
          </p:txBody>
        </p:sp>
        <p:sp>
          <p:nvSpPr>
            <p:cNvPr id="50195" name="Rectangle 5"/>
            <p:cNvSpPr/>
            <p:nvPr/>
          </p:nvSpPr>
          <p:spPr>
            <a:xfrm>
              <a:off x="144" y="352"/>
              <a:ext cx="1680" cy="845"/>
            </a:xfrm>
            <a:prstGeom prst="rect">
              <a:avLst/>
            </a:prstGeom>
            <a:noFill/>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50196" name="Rectangle 6"/>
            <p:cNvSpPr/>
            <p:nvPr/>
          </p:nvSpPr>
          <p:spPr>
            <a:xfrm>
              <a:off x="384" y="304"/>
              <a:ext cx="336"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50197" name="Rectangle 7"/>
            <p:cNvSpPr/>
            <p:nvPr/>
          </p:nvSpPr>
          <p:spPr>
            <a:xfrm>
              <a:off x="1248" y="304"/>
              <a:ext cx="336"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50198" name="Rectangle 8"/>
            <p:cNvSpPr/>
            <p:nvPr/>
          </p:nvSpPr>
          <p:spPr>
            <a:xfrm>
              <a:off x="384" y="1149"/>
              <a:ext cx="336"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50199" name="Rectangle 9"/>
            <p:cNvSpPr/>
            <p:nvPr/>
          </p:nvSpPr>
          <p:spPr>
            <a:xfrm>
              <a:off x="1248" y="1149"/>
              <a:ext cx="336"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0200" name="Line 10"/>
            <p:cNvSpPr/>
            <p:nvPr/>
          </p:nvSpPr>
          <p:spPr>
            <a:xfrm>
              <a:off x="924" y="352"/>
              <a:ext cx="0" cy="845"/>
            </a:xfrm>
            <a:prstGeom prst="line">
              <a:avLst/>
            </a:prstGeom>
            <a:ln w="38100" cap="flat" cmpd="sng">
              <a:solidFill>
                <a:srgbClr val="000000"/>
              </a:solidFill>
              <a:prstDash val="solid"/>
              <a:headEnd type="none" w="med" len="med"/>
              <a:tailEnd type="none" w="med" len="med"/>
            </a:ln>
          </p:spPr>
        </p:sp>
        <p:sp>
          <p:nvSpPr>
            <p:cNvPr id="50201" name="Line 11"/>
            <p:cNvSpPr/>
            <p:nvPr/>
          </p:nvSpPr>
          <p:spPr>
            <a:xfrm flipV="1">
              <a:off x="1824" y="793"/>
              <a:ext cx="132" cy="0"/>
            </a:xfrm>
            <a:prstGeom prst="line">
              <a:avLst/>
            </a:prstGeom>
            <a:ln w="38100" cap="flat" cmpd="sng">
              <a:solidFill>
                <a:srgbClr val="000000"/>
              </a:solidFill>
              <a:prstDash val="solid"/>
              <a:headEnd type="none" w="med" len="med"/>
              <a:tailEnd type="none" w="med" len="med"/>
            </a:ln>
          </p:spPr>
        </p:sp>
        <p:sp>
          <p:nvSpPr>
            <p:cNvPr id="50202" name="Line 12"/>
            <p:cNvSpPr/>
            <p:nvPr/>
          </p:nvSpPr>
          <p:spPr>
            <a:xfrm>
              <a:off x="0" y="784"/>
              <a:ext cx="0" cy="845"/>
            </a:xfrm>
            <a:prstGeom prst="line">
              <a:avLst/>
            </a:prstGeom>
            <a:ln w="38100" cap="flat" cmpd="sng">
              <a:solidFill>
                <a:srgbClr val="000000"/>
              </a:solidFill>
              <a:prstDash val="solid"/>
              <a:headEnd type="none" w="med" len="med"/>
              <a:tailEnd type="none" w="med" len="med"/>
            </a:ln>
          </p:spPr>
        </p:sp>
        <p:sp>
          <p:nvSpPr>
            <p:cNvPr id="50203" name="Line 13"/>
            <p:cNvSpPr/>
            <p:nvPr/>
          </p:nvSpPr>
          <p:spPr>
            <a:xfrm>
              <a:off x="0" y="1627"/>
              <a:ext cx="1968" cy="0"/>
            </a:xfrm>
            <a:prstGeom prst="line">
              <a:avLst/>
            </a:prstGeom>
            <a:ln w="38100" cap="flat" cmpd="sng">
              <a:solidFill>
                <a:srgbClr val="000000"/>
              </a:solidFill>
              <a:prstDash val="solid"/>
              <a:headEnd type="none" w="med" len="med"/>
              <a:tailEnd type="none" w="med" len="med"/>
            </a:ln>
          </p:spPr>
        </p:sp>
        <p:sp>
          <p:nvSpPr>
            <p:cNvPr id="50204" name="Line 14"/>
            <p:cNvSpPr/>
            <p:nvPr/>
          </p:nvSpPr>
          <p:spPr>
            <a:xfrm flipH="1" flipV="1">
              <a:off x="1152" y="544"/>
              <a:ext cx="0" cy="384"/>
            </a:xfrm>
            <a:prstGeom prst="line">
              <a:avLst/>
            </a:prstGeom>
            <a:ln w="28575" cap="flat" cmpd="sng">
              <a:solidFill>
                <a:srgbClr val="FF0000"/>
              </a:solidFill>
              <a:prstDash val="solid"/>
              <a:headEnd type="none" w="med" len="med"/>
              <a:tailEnd type="stealth" w="med" len="lg"/>
            </a:ln>
          </p:spPr>
        </p:sp>
        <p:sp>
          <p:nvSpPr>
            <p:cNvPr id="50205" name="Text Box 15"/>
            <p:cNvSpPr txBox="1"/>
            <p:nvPr/>
          </p:nvSpPr>
          <p:spPr>
            <a:xfrm>
              <a:off x="1152" y="615"/>
              <a:ext cx="455" cy="2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0066FF"/>
                  </a:solidFill>
                  <a:latin typeface="Times New Roman" panose="02020603050405020304" pitchFamily="18" charset="0"/>
                </a:rPr>
                <a:t>10 A</a:t>
              </a:r>
            </a:p>
          </p:txBody>
        </p:sp>
        <p:sp>
          <p:nvSpPr>
            <p:cNvPr id="50206" name="Text Box 16"/>
            <p:cNvSpPr txBox="1"/>
            <p:nvPr/>
          </p:nvSpPr>
          <p:spPr>
            <a:xfrm>
              <a:off x="368" y="0"/>
              <a:ext cx="387" cy="2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0066FF"/>
                  </a:solidFill>
                  <a:latin typeface="Times New Roman" panose="02020603050405020304" pitchFamily="18" charset="0"/>
                </a:rPr>
                <a:t>5 </a:t>
              </a:r>
              <a:r>
                <a:rPr lang="en-US" altLang="zh-CN" sz="2000" b="1">
                  <a:solidFill>
                    <a:srgbClr val="0066FF"/>
                  </a:solidFill>
                  <a:latin typeface="Times New Roman" panose="02020603050405020304" pitchFamily="18" charset="0"/>
                  <a:sym typeface="Symbol" panose="05050102010706020507" pitchFamily="18" charset="2"/>
                </a:rPr>
                <a:t></a:t>
              </a:r>
              <a:endParaRPr lang="en-US" altLang="zh-CN" sz="2000" b="1">
                <a:solidFill>
                  <a:srgbClr val="0066FF"/>
                </a:solidFill>
                <a:latin typeface="Times New Roman" panose="02020603050405020304" pitchFamily="18" charset="0"/>
              </a:endParaRPr>
            </a:p>
          </p:txBody>
        </p:sp>
        <p:sp>
          <p:nvSpPr>
            <p:cNvPr id="50207" name="Text Box 17"/>
            <p:cNvSpPr txBox="1"/>
            <p:nvPr/>
          </p:nvSpPr>
          <p:spPr>
            <a:xfrm>
              <a:off x="1120" y="9"/>
              <a:ext cx="473" cy="2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0066FF"/>
                  </a:solidFill>
                  <a:latin typeface="Times New Roman" panose="02020603050405020304" pitchFamily="18" charset="0"/>
                </a:rPr>
                <a:t>15 </a:t>
              </a:r>
              <a:r>
                <a:rPr lang="en-US" altLang="zh-CN" sz="2000" b="1">
                  <a:solidFill>
                    <a:srgbClr val="0066FF"/>
                  </a:solidFill>
                  <a:latin typeface="Times New Roman" panose="02020603050405020304" pitchFamily="18" charset="0"/>
                  <a:sym typeface="Symbol" panose="05050102010706020507" pitchFamily="18" charset="2"/>
                </a:rPr>
                <a:t></a:t>
              </a:r>
              <a:endParaRPr lang="en-US" altLang="zh-CN" sz="2000" b="1">
                <a:solidFill>
                  <a:srgbClr val="0066FF"/>
                </a:solidFill>
                <a:latin typeface="Times New Roman" panose="02020603050405020304" pitchFamily="18" charset="0"/>
              </a:endParaRPr>
            </a:p>
          </p:txBody>
        </p:sp>
        <p:sp>
          <p:nvSpPr>
            <p:cNvPr id="50208" name="Text Box 18"/>
            <p:cNvSpPr txBox="1"/>
            <p:nvPr/>
          </p:nvSpPr>
          <p:spPr>
            <a:xfrm>
              <a:off x="794" y="1776"/>
              <a:ext cx="461" cy="2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0066FF"/>
                  </a:solidFill>
                  <a:latin typeface="Times New Roman" panose="02020603050405020304" pitchFamily="18" charset="0"/>
                </a:rPr>
                <a:t>20 V</a:t>
              </a:r>
            </a:p>
          </p:txBody>
        </p:sp>
        <p:sp>
          <p:nvSpPr>
            <p:cNvPr id="50209" name="Line 19"/>
            <p:cNvSpPr/>
            <p:nvPr/>
          </p:nvSpPr>
          <p:spPr>
            <a:xfrm>
              <a:off x="1956" y="784"/>
              <a:ext cx="0" cy="845"/>
            </a:xfrm>
            <a:prstGeom prst="line">
              <a:avLst/>
            </a:prstGeom>
            <a:ln w="38100" cap="flat" cmpd="sng">
              <a:solidFill>
                <a:srgbClr val="000000"/>
              </a:solidFill>
              <a:prstDash val="solid"/>
              <a:headEnd type="none" w="med" len="med"/>
              <a:tailEnd type="none" w="med" len="med"/>
            </a:ln>
          </p:spPr>
        </p:sp>
        <p:sp>
          <p:nvSpPr>
            <p:cNvPr id="50210" name="Text Box 21"/>
            <p:cNvSpPr txBox="1"/>
            <p:nvPr/>
          </p:nvSpPr>
          <p:spPr>
            <a:xfrm>
              <a:off x="336" y="432"/>
              <a:ext cx="249" cy="2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U</a:t>
              </a:r>
            </a:p>
          </p:txBody>
        </p:sp>
        <p:sp>
          <p:nvSpPr>
            <p:cNvPr id="50211" name="Text Box 22"/>
            <p:cNvSpPr txBox="1"/>
            <p:nvPr/>
          </p:nvSpPr>
          <p:spPr>
            <a:xfrm>
              <a:off x="336" y="1239"/>
              <a:ext cx="387" cy="2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0066FF"/>
                  </a:solidFill>
                  <a:latin typeface="Times New Roman" panose="02020603050405020304" pitchFamily="18" charset="0"/>
                </a:rPr>
                <a:t>2 </a:t>
              </a:r>
              <a:r>
                <a:rPr lang="en-US" altLang="zh-CN" sz="2000" b="1">
                  <a:solidFill>
                    <a:srgbClr val="0066FF"/>
                  </a:solidFill>
                  <a:latin typeface="Times New Roman" panose="02020603050405020304" pitchFamily="18" charset="0"/>
                  <a:sym typeface="Symbol" panose="05050102010706020507" pitchFamily="18" charset="2"/>
                </a:rPr>
                <a:t></a:t>
              </a:r>
              <a:endParaRPr lang="en-US" altLang="zh-CN" sz="2000" b="1">
                <a:solidFill>
                  <a:srgbClr val="0066FF"/>
                </a:solidFill>
                <a:latin typeface="Times New Roman" panose="02020603050405020304" pitchFamily="18" charset="0"/>
              </a:endParaRPr>
            </a:p>
          </p:txBody>
        </p:sp>
        <p:sp>
          <p:nvSpPr>
            <p:cNvPr id="50212" name="Text Box 23"/>
            <p:cNvSpPr txBox="1"/>
            <p:nvPr/>
          </p:nvSpPr>
          <p:spPr>
            <a:xfrm>
              <a:off x="1200" y="1248"/>
              <a:ext cx="387" cy="2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0066FF"/>
                  </a:solidFill>
                  <a:latin typeface="Times New Roman" panose="02020603050405020304" pitchFamily="18" charset="0"/>
                </a:rPr>
                <a:t>4 </a:t>
              </a:r>
              <a:r>
                <a:rPr lang="en-US" altLang="zh-CN" sz="2000" b="1">
                  <a:solidFill>
                    <a:srgbClr val="0066FF"/>
                  </a:solidFill>
                  <a:latin typeface="Times New Roman" panose="02020603050405020304" pitchFamily="18" charset="0"/>
                  <a:sym typeface="Symbol" panose="05050102010706020507" pitchFamily="18" charset="2"/>
                </a:rPr>
                <a:t></a:t>
              </a:r>
              <a:endParaRPr lang="en-US" altLang="zh-CN" sz="2000" b="1">
                <a:solidFill>
                  <a:srgbClr val="0066FF"/>
                </a:solidFill>
                <a:latin typeface="Times New Roman" panose="02020603050405020304" pitchFamily="18" charset="0"/>
              </a:endParaRPr>
            </a:p>
          </p:txBody>
        </p:sp>
        <p:sp>
          <p:nvSpPr>
            <p:cNvPr id="50213" name="Line 24"/>
            <p:cNvSpPr/>
            <p:nvPr/>
          </p:nvSpPr>
          <p:spPr>
            <a:xfrm flipV="1">
              <a:off x="12" y="787"/>
              <a:ext cx="132" cy="0"/>
            </a:xfrm>
            <a:prstGeom prst="line">
              <a:avLst/>
            </a:prstGeom>
            <a:ln w="38100" cap="flat" cmpd="sng">
              <a:solidFill>
                <a:srgbClr val="000000"/>
              </a:solidFill>
              <a:prstDash val="solid"/>
              <a:headEnd type="none" w="med" len="med"/>
              <a:tailEnd type="none" w="med" len="med"/>
            </a:ln>
          </p:spPr>
        </p:sp>
        <p:sp useBgFill="1">
          <p:nvSpPr>
            <p:cNvPr id="50214" name="Oval 25"/>
            <p:cNvSpPr/>
            <p:nvPr/>
          </p:nvSpPr>
          <p:spPr>
            <a:xfrm>
              <a:off x="780" y="631"/>
              <a:ext cx="288" cy="288"/>
            </a:xfrm>
            <a:prstGeom prst="ellipse">
              <a:avLst/>
            </a:prstGeom>
            <a:ln w="381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0215" name="Line 26"/>
            <p:cNvSpPr/>
            <p:nvPr/>
          </p:nvSpPr>
          <p:spPr>
            <a:xfrm>
              <a:off x="780" y="775"/>
              <a:ext cx="288" cy="0"/>
            </a:xfrm>
            <a:prstGeom prst="line">
              <a:avLst/>
            </a:prstGeom>
            <a:ln w="38100" cap="flat" cmpd="sng">
              <a:solidFill>
                <a:schemeClr val="tx1"/>
              </a:solidFill>
              <a:prstDash val="solid"/>
              <a:headEnd type="none" w="med" len="med"/>
              <a:tailEnd type="none" w="med" len="med"/>
            </a:ln>
          </p:spPr>
        </p:sp>
      </p:grpSp>
      <p:sp>
        <p:nvSpPr>
          <p:cNvPr id="2" name="Text Box 55"/>
          <p:cNvSpPr txBox="1"/>
          <p:nvPr/>
        </p:nvSpPr>
        <p:spPr>
          <a:xfrm>
            <a:off x="5545138" y="1404620"/>
            <a:ext cx="472440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en-US" altLang="zh-CN" sz="2400" b="1">
                <a:solidFill>
                  <a:srgbClr val="6600FF"/>
                </a:solidFill>
                <a:latin typeface="宋体" panose="02010600030101010101" pitchFamily="2" charset="-122"/>
              </a:rPr>
              <a:t>　　</a:t>
            </a:r>
            <a:r>
              <a:rPr lang="en-US" altLang="zh-CN" sz="2400" b="1">
                <a:solidFill>
                  <a:srgbClr val="0000FF"/>
                </a:solidFill>
                <a:latin typeface="宋体" panose="02010600030101010101" pitchFamily="2" charset="-122"/>
              </a:rPr>
              <a:t>[</a:t>
            </a:r>
            <a:r>
              <a:rPr lang="zh-CN" altLang="en-US" sz="2400" b="1" dirty="0">
                <a:solidFill>
                  <a:srgbClr val="0000FF"/>
                </a:solidFill>
                <a:latin typeface="宋体" panose="02010600030101010101" pitchFamily="2" charset="-122"/>
              </a:rPr>
              <a:t>解</a:t>
            </a:r>
            <a:r>
              <a:rPr lang="en-US" altLang="zh-CN" sz="2400" b="1">
                <a:solidFill>
                  <a:srgbClr val="0000FF"/>
                </a:solidFill>
                <a:latin typeface="宋体" panose="02010600030101010101" pitchFamily="2" charset="-122"/>
              </a:rPr>
              <a:t>]</a:t>
            </a:r>
            <a:r>
              <a:rPr lang="en-US" altLang="zh-CN" sz="2400" b="1">
                <a:solidFill>
                  <a:srgbClr val="6600FF"/>
                </a:solidFill>
                <a:latin typeface="Times New Roman" panose="02020603050405020304" pitchFamily="18" charset="0"/>
              </a:rPr>
              <a:t>　</a:t>
            </a:r>
            <a:r>
              <a:rPr lang="zh-CN" altLang="en-US" sz="2400" b="1" dirty="0">
                <a:latin typeface="Times New Roman" panose="02020603050405020304" pitchFamily="18" charset="0"/>
              </a:rPr>
              <a:t>根据叠加定理，</a:t>
            </a:r>
            <a:r>
              <a:rPr lang="en-US" altLang="zh-CN" sz="2400" b="1">
                <a:latin typeface="Times New Roman" panose="02020603050405020304" pitchFamily="18" charset="0"/>
              </a:rPr>
              <a:t>20 V </a:t>
            </a:r>
            <a:r>
              <a:rPr lang="zh-CN" altLang="en-US" sz="2400" b="1" dirty="0">
                <a:latin typeface="Times New Roman" panose="02020603050405020304" pitchFamily="18" charset="0"/>
              </a:rPr>
              <a:t>电压源和 </a:t>
            </a:r>
            <a:r>
              <a:rPr lang="en-US" altLang="zh-CN" sz="2400" b="1">
                <a:latin typeface="Times New Roman" panose="02020603050405020304" pitchFamily="18" charset="0"/>
              </a:rPr>
              <a:t>5 A </a:t>
            </a:r>
            <a:r>
              <a:rPr lang="zh-CN" altLang="en-US" sz="2400" b="1" dirty="0">
                <a:latin typeface="Times New Roman" panose="02020603050405020304" pitchFamily="18" charset="0"/>
              </a:rPr>
              <a:t>电流源作用在 </a:t>
            </a:r>
            <a:r>
              <a:rPr lang="en-US" altLang="zh-CN" sz="2400" b="1">
                <a:latin typeface="Times New Roman" panose="02020603050405020304" pitchFamily="18" charset="0"/>
              </a:rPr>
              <a:t>5 </a:t>
            </a:r>
            <a:r>
              <a:rPr lang="en-US" altLang="zh-CN" sz="2400" b="1">
                <a:latin typeface="Times New Roman" panose="02020603050405020304" pitchFamily="18" charset="0"/>
                <a:sym typeface="Symbol" panose="05050102010706020507" pitchFamily="18" charset="2"/>
              </a:rPr>
              <a:t> </a:t>
            </a:r>
            <a:r>
              <a:rPr lang="zh-CN" altLang="en-US" sz="2400" b="1" dirty="0">
                <a:latin typeface="Times New Roman" panose="02020603050405020304" pitchFamily="18" charset="0"/>
                <a:sym typeface="Symbol" panose="05050102010706020507" pitchFamily="18" charset="2"/>
              </a:rPr>
              <a:t>电阻上所产生的电压 </a:t>
            </a:r>
            <a:r>
              <a:rPr lang="en-US" altLang="zh-CN" sz="2400" b="1" i="1">
                <a:latin typeface="Times New Roman" panose="02020603050405020304" pitchFamily="18" charset="0"/>
              </a:rPr>
              <a:t>U </a:t>
            </a:r>
            <a:r>
              <a:rPr lang="zh-CN" altLang="en-US" sz="2400" b="1" dirty="0">
                <a:latin typeface="Times New Roman" panose="02020603050405020304" pitchFamily="18" charset="0"/>
              </a:rPr>
              <a:t>等于</a:t>
            </a:r>
          </a:p>
        </p:txBody>
      </p:sp>
      <p:sp>
        <p:nvSpPr>
          <p:cNvPr id="3" name="Text Box 64"/>
          <p:cNvSpPr txBox="1"/>
          <p:nvPr/>
        </p:nvSpPr>
        <p:spPr>
          <a:xfrm>
            <a:off x="5087938" y="2834958"/>
            <a:ext cx="541020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0000FF"/>
                </a:solidFill>
                <a:latin typeface="Times New Roman" panose="02020603050405020304" pitchFamily="18" charset="0"/>
              </a:rPr>
              <a:t>U</a:t>
            </a:r>
            <a:r>
              <a:rPr lang="en-US" altLang="zh-CN" sz="2400" b="1">
                <a:solidFill>
                  <a:srgbClr val="0000FF"/>
                </a:solidFill>
                <a:latin typeface="Times New Roman" panose="02020603050405020304" pitchFamily="18" charset="0"/>
              </a:rPr>
              <a:t> = </a:t>
            </a:r>
            <a:r>
              <a:rPr lang="en-US" altLang="zh-CN" sz="2400" b="1" i="1">
                <a:solidFill>
                  <a:srgbClr val="0000FF"/>
                </a:solidFill>
                <a:latin typeface="Times New Roman" panose="02020603050405020304" pitchFamily="18" charset="0"/>
              </a:rPr>
              <a:t>U</a:t>
            </a:r>
            <a:r>
              <a:rPr lang="en-US" altLang="zh-CN" sz="2400" b="1">
                <a:solidFill>
                  <a:srgbClr val="0000FF"/>
                </a:solidFill>
                <a:latin typeface="Times New Roman" panose="02020603050405020304" pitchFamily="18" charset="0"/>
                <a:sym typeface="Symbol" panose="05050102010706020507" pitchFamily="18" charset="2"/>
              </a:rPr>
              <a:t></a:t>
            </a:r>
            <a:r>
              <a:rPr lang="en-US" altLang="zh-CN" sz="2400" b="1">
                <a:solidFill>
                  <a:srgbClr val="0000FF"/>
                </a:solidFill>
                <a:latin typeface="Times New Roman" panose="02020603050405020304" pitchFamily="18" charset="0"/>
              </a:rPr>
              <a:t> + </a:t>
            </a:r>
            <a:r>
              <a:rPr lang="en-US" altLang="zh-CN" sz="2400" b="1" i="1">
                <a:solidFill>
                  <a:srgbClr val="0000FF"/>
                </a:solidFill>
                <a:latin typeface="Times New Roman" panose="02020603050405020304" pitchFamily="18" charset="0"/>
              </a:rPr>
              <a:t>U</a:t>
            </a:r>
            <a:r>
              <a:rPr lang="en-US" altLang="zh-CN" sz="2400" b="1">
                <a:solidFill>
                  <a:srgbClr val="0000FF"/>
                </a:solidFill>
                <a:latin typeface="Times New Roman" panose="02020603050405020304" pitchFamily="18" charset="0"/>
              </a:rPr>
              <a:t> </a:t>
            </a:r>
            <a:r>
              <a:rPr lang="en-US" altLang="zh-CN" sz="2400" b="1">
                <a:solidFill>
                  <a:srgbClr val="0000FF"/>
                </a:solidFill>
                <a:latin typeface="Times New Roman" panose="02020603050405020304" pitchFamily="18" charset="0"/>
                <a:sym typeface="Symbol" panose="05050102010706020507" pitchFamily="18" charset="2"/>
              </a:rPr>
              <a:t></a:t>
            </a:r>
            <a:r>
              <a:rPr lang="en-US" altLang="zh-CN" sz="2400" b="1">
                <a:solidFill>
                  <a:srgbClr val="0000FF"/>
                </a:solidFill>
                <a:latin typeface="Times New Roman" panose="02020603050405020304" pitchFamily="18" charset="0"/>
              </a:rPr>
              <a:t> = (5 </a:t>
            </a:r>
            <a:r>
              <a:rPr lang="en-US" altLang="zh-CN" sz="2400" b="1">
                <a:solidFill>
                  <a:srgbClr val="0000FF"/>
                </a:solidFill>
                <a:latin typeface="Times New Roman" panose="02020603050405020304" pitchFamily="18" charset="0"/>
                <a:sym typeface="Symbol" panose="05050102010706020507" pitchFamily="18" charset="2"/>
              </a:rPr>
              <a:t></a:t>
            </a:r>
            <a:r>
              <a:rPr lang="en-US" altLang="zh-CN" sz="2400" b="1">
                <a:solidFill>
                  <a:srgbClr val="0000FF"/>
                </a:solidFill>
                <a:latin typeface="Times New Roman" panose="02020603050405020304" pitchFamily="18" charset="0"/>
              </a:rPr>
              <a:t> 37.5) V = </a:t>
            </a:r>
            <a:r>
              <a:rPr lang="en-US" altLang="zh-CN" sz="2400" b="1">
                <a:solidFill>
                  <a:srgbClr val="0000FF"/>
                </a:solidFill>
                <a:latin typeface="Times New Roman" panose="02020603050405020304" pitchFamily="18" charset="0"/>
                <a:sym typeface="Symbol" panose="05050102010706020507" pitchFamily="18" charset="2"/>
              </a:rPr>
              <a:t></a:t>
            </a:r>
            <a:r>
              <a:rPr lang="en-US" altLang="zh-CN" sz="2400" b="1">
                <a:solidFill>
                  <a:srgbClr val="0000FF"/>
                </a:solidFill>
                <a:latin typeface="Times New Roman" panose="02020603050405020304" pitchFamily="18" charset="0"/>
              </a:rPr>
              <a:t> 32.5 V</a:t>
            </a:r>
            <a:endParaRPr lang="zh-CN" altLang="en-US" sz="2400" b="1" dirty="0">
              <a:solidFill>
                <a:srgbClr val="0000FF"/>
              </a:solidFill>
              <a:latin typeface="Times New Roman" panose="02020603050405020304" pitchFamily="18" charset="0"/>
            </a:endParaRPr>
          </a:p>
        </p:txBody>
      </p:sp>
      <p:sp>
        <p:nvSpPr>
          <p:cNvPr id="4" name="Text Box 76"/>
          <p:cNvSpPr txBox="1"/>
          <p:nvPr/>
        </p:nvSpPr>
        <p:spPr>
          <a:xfrm>
            <a:off x="5926138" y="3368358"/>
            <a:ext cx="342900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9900CC"/>
                </a:solidFill>
                <a:latin typeface="Times New Roman" panose="02020603050405020304" pitchFamily="18" charset="0"/>
              </a:rPr>
              <a:t>5 </a:t>
            </a:r>
            <a:r>
              <a:rPr lang="en-US" altLang="zh-CN" sz="2400" b="1">
                <a:solidFill>
                  <a:srgbClr val="9900CC"/>
                </a:solidFill>
                <a:latin typeface="Times New Roman" panose="02020603050405020304" pitchFamily="18" charset="0"/>
                <a:sym typeface="Symbol" panose="05050102010706020507" pitchFamily="18" charset="2"/>
              </a:rPr>
              <a:t> </a:t>
            </a:r>
            <a:r>
              <a:rPr lang="zh-CN" altLang="en-US" sz="2400" b="1" dirty="0">
                <a:solidFill>
                  <a:srgbClr val="9900CC"/>
                </a:solidFill>
                <a:latin typeface="Times New Roman" panose="02020603050405020304" pitchFamily="18" charset="0"/>
                <a:sym typeface="Symbol" panose="05050102010706020507" pitchFamily="18" charset="2"/>
              </a:rPr>
              <a:t>电阻的功率为</a:t>
            </a:r>
          </a:p>
        </p:txBody>
      </p:sp>
      <p:grpSp>
        <p:nvGrpSpPr>
          <p:cNvPr id="6" name="Group 82"/>
          <p:cNvGrpSpPr/>
          <p:nvPr/>
        </p:nvGrpSpPr>
        <p:grpSpPr>
          <a:xfrm>
            <a:off x="5800725" y="3843020"/>
            <a:ext cx="4392613" cy="927100"/>
            <a:chOff x="0" y="0"/>
            <a:chExt cx="2586" cy="584"/>
          </a:xfrm>
        </p:grpSpPr>
        <p:grpSp>
          <p:nvGrpSpPr>
            <p:cNvPr id="50187" name="Group 83"/>
            <p:cNvGrpSpPr/>
            <p:nvPr/>
          </p:nvGrpSpPr>
          <p:grpSpPr>
            <a:xfrm>
              <a:off x="0" y="0"/>
              <a:ext cx="1101" cy="584"/>
              <a:chOff x="0" y="0"/>
              <a:chExt cx="1402" cy="584"/>
            </a:xfrm>
          </p:grpSpPr>
          <p:sp>
            <p:nvSpPr>
              <p:cNvPr id="50189" name="Text Box 84"/>
              <p:cNvSpPr txBox="1"/>
              <p:nvPr/>
            </p:nvSpPr>
            <p:spPr>
              <a:xfrm>
                <a:off x="0" y="144"/>
                <a:ext cx="456"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solidFill>
                      <a:srgbClr val="CC00FF"/>
                    </a:solidFill>
                    <a:latin typeface="Times New Roman" panose="02020603050405020304" pitchFamily="18" charset="0"/>
                  </a:rPr>
                  <a:t>P </a:t>
                </a:r>
                <a:r>
                  <a:rPr lang="en-US" altLang="zh-CN" sz="2400" b="1">
                    <a:solidFill>
                      <a:srgbClr val="CC00FF"/>
                    </a:solidFill>
                    <a:latin typeface="Times New Roman" panose="02020603050405020304" pitchFamily="18" charset="0"/>
                  </a:rPr>
                  <a:t>=</a:t>
                </a:r>
                <a:endParaRPr lang="en-US" altLang="zh-CN" sz="2400" b="1" i="1">
                  <a:solidFill>
                    <a:srgbClr val="CC00FF"/>
                  </a:solidFill>
                  <a:latin typeface="Times New Roman" panose="02020603050405020304" pitchFamily="18" charset="0"/>
                </a:endParaRPr>
              </a:p>
            </p:txBody>
          </p:sp>
          <p:sp>
            <p:nvSpPr>
              <p:cNvPr id="50190" name="Line 85"/>
              <p:cNvSpPr/>
              <p:nvPr/>
            </p:nvSpPr>
            <p:spPr>
              <a:xfrm>
                <a:off x="442" y="326"/>
                <a:ext cx="960" cy="0"/>
              </a:xfrm>
              <a:prstGeom prst="line">
                <a:avLst/>
              </a:prstGeom>
              <a:ln w="28575" cap="flat" cmpd="sng">
                <a:solidFill>
                  <a:srgbClr val="CC00FF"/>
                </a:solidFill>
                <a:prstDash val="solid"/>
                <a:headEnd type="none" w="med" len="med"/>
                <a:tailEnd type="none" w="med" len="med"/>
              </a:ln>
            </p:spPr>
          </p:sp>
          <p:sp>
            <p:nvSpPr>
              <p:cNvPr id="50191" name="Text Box 86"/>
              <p:cNvSpPr txBox="1"/>
              <p:nvPr/>
            </p:nvSpPr>
            <p:spPr>
              <a:xfrm>
                <a:off x="791" y="294"/>
                <a:ext cx="251"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solidFill>
                      <a:srgbClr val="CC00FF"/>
                    </a:solidFill>
                    <a:latin typeface="Times New Roman" panose="02020603050405020304" pitchFamily="18" charset="0"/>
                  </a:rPr>
                  <a:t>5</a:t>
                </a:r>
              </a:p>
            </p:txBody>
          </p:sp>
          <p:sp>
            <p:nvSpPr>
              <p:cNvPr id="50192" name="Text Box 87"/>
              <p:cNvSpPr txBox="1"/>
              <p:nvPr/>
            </p:nvSpPr>
            <p:spPr>
              <a:xfrm>
                <a:off x="202" y="0"/>
                <a:ext cx="1163"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CC00FF"/>
                    </a:solidFill>
                    <a:latin typeface="Times New Roman" panose="02020603050405020304" pitchFamily="18" charset="0"/>
                  </a:rPr>
                  <a:t>     </a:t>
                </a:r>
                <a:r>
                  <a:rPr lang="en-US" altLang="zh-CN" sz="2400" b="1">
                    <a:solidFill>
                      <a:srgbClr val="CC00FF"/>
                    </a:solidFill>
                    <a:latin typeface="Times New Roman" panose="02020603050405020304" pitchFamily="18" charset="0"/>
                  </a:rPr>
                  <a:t>(–32.5)</a:t>
                </a:r>
                <a:r>
                  <a:rPr lang="en-US" altLang="zh-CN" sz="2400" b="1" baseline="30000">
                    <a:solidFill>
                      <a:srgbClr val="CC00FF"/>
                    </a:solidFill>
                    <a:latin typeface="Times New Roman" panose="02020603050405020304" pitchFamily="18" charset="0"/>
                  </a:rPr>
                  <a:t>2</a:t>
                </a:r>
                <a:endParaRPr lang="en-US" altLang="zh-CN" sz="2400" b="1">
                  <a:solidFill>
                    <a:srgbClr val="CC00FF"/>
                  </a:solidFill>
                  <a:latin typeface="Times New Roman" panose="02020603050405020304" pitchFamily="18" charset="0"/>
                </a:endParaRPr>
              </a:p>
            </p:txBody>
          </p:sp>
        </p:grpSp>
        <p:sp>
          <p:nvSpPr>
            <p:cNvPr id="50188" name="Text Box 88"/>
            <p:cNvSpPr txBox="1"/>
            <p:nvPr/>
          </p:nvSpPr>
          <p:spPr>
            <a:xfrm>
              <a:off x="1134" y="120"/>
              <a:ext cx="1452"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solidFill>
                    <a:srgbClr val="CC00FF"/>
                  </a:solidFill>
                  <a:latin typeface="Times New Roman" panose="02020603050405020304" pitchFamily="18" charset="0"/>
                </a:rPr>
                <a:t>W = 221.25 W</a:t>
              </a:r>
            </a:p>
          </p:txBody>
        </p:sp>
      </p:grpSp>
      <p:sp>
        <p:nvSpPr>
          <p:cNvPr id="50217" name="Text Box 89"/>
          <p:cNvSpPr txBox="1"/>
          <p:nvPr/>
        </p:nvSpPr>
        <p:spPr>
          <a:xfrm>
            <a:off x="2057400" y="4801870"/>
            <a:ext cx="44196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Times New Roman" panose="02020603050405020304" pitchFamily="18" charset="0"/>
              </a:rPr>
              <a:t>若用叠加定理计算功率将有</a:t>
            </a:r>
          </a:p>
        </p:txBody>
      </p:sp>
      <p:graphicFrame>
        <p:nvGraphicFramePr>
          <p:cNvPr id="50218" name="Object 42"/>
          <p:cNvGraphicFramePr>
            <a:graphicFrameLocks noChangeAspect="1"/>
          </p:cNvGraphicFramePr>
          <p:nvPr/>
        </p:nvGraphicFramePr>
        <p:xfrm>
          <a:off x="2136140" y="5264785"/>
          <a:ext cx="4941570" cy="1073150"/>
        </p:xfrm>
        <a:graphic>
          <a:graphicData uri="http://schemas.openxmlformats.org/presentationml/2006/ole">
            <mc:AlternateContent xmlns:mc="http://schemas.openxmlformats.org/markup-compatibility/2006">
              <mc:Choice xmlns:v="urn:schemas-microsoft-com:vml" Requires="v">
                <p:oleObj r:id="rId2" imgW="2222500" imgH="482600" progId="Equation.3">
                  <p:embed/>
                </p:oleObj>
              </mc:Choice>
              <mc:Fallback>
                <p:oleObj r:id="rId2" imgW="2222500" imgH="482600" progId="Equation.3">
                  <p:embed/>
                  <p:pic>
                    <p:nvPicPr>
                      <p:cNvPr id="0" name="图片 3118"/>
                      <p:cNvPicPr/>
                      <p:nvPr/>
                    </p:nvPicPr>
                    <p:blipFill>
                      <a:blip r:embed="rId3"/>
                      <a:stretch>
                        <a:fillRect/>
                      </a:stretch>
                    </p:blipFill>
                    <p:spPr>
                      <a:xfrm>
                        <a:off x="2136140" y="5264785"/>
                        <a:ext cx="4941570" cy="1073150"/>
                      </a:xfrm>
                      <a:prstGeom prst="rect">
                        <a:avLst/>
                      </a:prstGeom>
                      <a:noFill/>
                      <a:ln w="38100">
                        <a:noFill/>
                        <a:miter/>
                      </a:ln>
                    </p:spPr>
                  </p:pic>
                </p:oleObj>
              </mc:Fallback>
            </mc:AlternateContent>
          </a:graphicData>
        </a:graphic>
      </p:graphicFrame>
      <p:sp>
        <p:nvSpPr>
          <p:cNvPr id="50219" name="Text Box 91"/>
          <p:cNvSpPr txBox="1"/>
          <p:nvPr/>
        </p:nvSpPr>
        <p:spPr>
          <a:xfrm>
            <a:off x="8040370" y="4941570"/>
            <a:ext cx="2895600" cy="1198880"/>
          </a:xfrm>
          <a:prstGeom prst="rect">
            <a:avLst/>
          </a:prstGeom>
          <a:solidFill>
            <a:schemeClr val="accent1"/>
          </a:solidFill>
          <a:ln w="28575" cap="flat" cmpd="sng">
            <a:solidFill>
              <a:srgbClr val="FF0066"/>
            </a:solidFill>
            <a:prstDash val="dash"/>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zh-CN" altLang="en-US" sz="2400" b="1" dirty="0">
                <a:latin typeface="Times New Roman" panose="02020603050405020304" pitchFamily="18" charset="0"/>
              </a:rPr>
              <a:t>用叠加定理计算功率是错误的。想一想，为什么？</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0217"/>
                                        </p:tgtEl>
                                        <p:attrNameLst>
                                          <p:attrName>style.visibility</p:attrName>
                                        </p:attrNameLst>
                                      </p:cBhvr>
                                      <p:to>
                                        <p:strVal val="visible"/>
                                      </p:to>
                                    </p:set>
                                    <p:animEffect transition="in" filter="wipe(left)">
                                      <p:cBhvr>
                                        <p:cTn id="25" dur="500"/>
                                        <p:tgtEl>
                                          <p:spTgt spid="50217"/>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50218"/>
                                        </p:tgtEl>
                                        <p:attrNameLst>
                                          <p:attrName>style.visibility</p:attrName>
                                        </p:attrNameLst>
                                      </p:cBhvr>
                                      <p:to>
                                        <p:strVal val="visible"/>
                                      </p:to>
                                    </p:set>
                                    <p:animEffect transition="in" filter="wipe(left)">
                                      <p:cBhvr>
                                        <p:cTn id="29" dur="500"/>
                                        <p:tgtEl>
                                          <p:spTgt spid="50218"/>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32" fill="hold" grpId="0" nodeType="clickEffect">
                                  <p:stCondLst>
                                    <p:cond delay="0"/>
                                  </p:stCondLst>
                                  <p:iterate type="lt">
                                    <p:tmPct val="100000"/>
                                  </p:iterate>
                                  <p:childTnLst>
                                    <p:set>
                                      <p:cBhvr>
                                        <p:cTn id="33" dur="1" fill="hold">
                                          <p:stCondLst>
                                            <p:cond delay="0"/>
                                          </p:stCondLst>
                                        </p:cTn>
                                        <p:tgtEl>
                                          <p:spTgt spid="50219"/>
                                        </p:tgtEl>
                                        <p:attrNameLst>
                                          <p:attrName>style.visibility</p:attrName>
                                        </p:attrNameLst>
                                      </p:cBhvr>
                                      <p:to>
                                        <p:strVal val="visible"/>
                                      </p:to>
                                    </p:set>
                                    <p:anim calcmode="lin" valueType="num">
                                      <p:cBhvr>
                                        <p:cTn id="34" dur="75" fill="hold"/>
                                        <p:tgtEl>
                                          <p:spTgt spid="50219"/>
                                        </p:tgtEl>
                                        <p:attrNameLst>
                                          <p:attrName>ppt_w</p:attrName>
                                        </p:attrNameLst>
                                      </p:cBhvr>
                                      <p:tavLst>
                                        <p:tav tm="0">
                                          <p:val>
                                            <p:strVal val="4*#ppt_w"/>
                                          </p:val>
                                        </p:tav>
                                        <p:tav tm="100000">
                                          <p:val>
                                            <p:strVal val="#ppt_w"/>
                                          </p:val>
                                        </p:tav>
                                      </p:tavLst>
                                    </p:anim>
                                    <p:anim calcmode="lin" valueType="num">
                                      <p:cBhvr>
                                        <p:cTn id="35" dur="75" fill="hold"/>
                                        <p:tgtEl>
                                          <p:spTgt spid="5021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0217" grpId="0"/>
      <p:bldP spid="50219"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Text Box 5">
            <a:extLst>
              <a:ext uri="{FF2B5EF4-FFF2-40B4-BE49-F238E27FC236}">
                <a16:creationId xmlns:a16="http://schemas.microsoft.com/office/drawing/2014/main" id="{DA2393D4-73F9-6076-7B0F-722EB2A02D94}"/>
              </a:ext>
            </a:extLst>
          </p:cNvPr>
          <p:cNvSpPr txBox="1">
            <a:spLocks noChangeArrowheads="1"/>
          </p:cNvSpPr>
          <p:nvPr/>
        </p:nvSpPr>
        <p:spPr bwMode="auto">
          <a:xfrm>
            <a:off x="1921986" y="1079416"/>
            <a:ext cx="863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lang="zh-CN" altLang="en-US" sz="3200" dirty="0">
                <a:solidFill>
                  <a:schemeClr val="bg1"/>
                </a:solidFill>
                <a:ea typeface="宋体" panose="02010600030101010101" pitchFamily="2" charset="-122"/>
              </a:rPr>
              <a:t>例</a:t>
            </a:r>
            <a:r>
              <a:rPr lang="en-US" altLang="zh-CN" sz="3200" b="0" dirty="0">
                <a:solidFill>
                  <a:schemeClr val="bg1"/>
                </a:solidFill>
                <a:latin typeface="Times New Roman" panose="02020603050405020304" pitchFamily="18" charset="0"/>
                <a:ea typeface="宋体" panose="02010600030101010101" pitchFamily="2" charset="-122"/>
              </a:rPr>
              <a:t>2</a:t>
            </a:r>
          </a:p>
        </p:txBody>
      </p:sp>
      <p:sp>
        <p:nvSpPr>
          <p:cNvPr id="57391" name="Text Box 47">
            <a:extLst>
              <a:ext uri="{FF2B5EF4-FFF2-40B4-BE49-F238E27FC236}">
                <a16:creationId xmlns:a16="http://schemas.microsoft.com/office/drawing/2014/main" id="{5C579555-DF3C-4673-1AEA-D53ADCF05356}"/>
              </a:ext>
            </a:extLst>
          </p:cNvPr>
          <p:cNvSpPr txBox="1">
            <a:spLocks noChangeArrowheads="1"/>
          </p:cNvSpPr>
          <p:nvPr/>
        </p:nvSpPr>
        <p:spPr bwMode="auto">
          <a:xfrm>
            <a:off x="2855913" y="1134341"/>
            <a:ext cx="3600450" cy="519113"/>
          </a:xfrm>
          <a:prstGeom prst="rect">
            <a:avLst/>
          </a:prstGeom>
          <a:noFill/>
          <a:ln>
            <a:noFill/>
          </a:ln>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lang="zh-CN" altLang="en-US" dirty="0">
                <a:solidFill>
                  <a:schemeClr val="tx1"/>
                </a:solidFill>
                <a:latin typeface="楷体_GB2312" pitchFamily="49" charset="-122"/>
              </a:rPr>
              <a:t>计算电压</a:t>
            </a:r>
            <a:r>
              <a:rPr lang="en-US" altLang="zh-CN" dirty="0">
                <a:solidFill>
                  <a:schemeClr val="tx1"/>
                </a:solidFill>
                <a:latin typeface="楷体_GB2312" pitchFamily="49" charset="-122"/>
              </a:rPr>
              <a:t>u</a:t>
            </a:r>
            <a:endParaRPr lang="en-US" altLang="zh-CN" i="1" dirty="0">
              <a:solidFill>
                <a:schemeClr val="tx1"/>
              </a:solidFill>
              <a:latin typeface="楷体_GB2312" pitchFamily="49" charset="-122"/>
            </a:endParaRPr>
          </a:p>
        </p:txBody>
      </p:sp>
      <p:sp>
        <p:nvSpPr>
          <p:cNvPr id="57477" name="Text Box 133">
            <a:extLst>
              <a:ext uri="{FF2B5EF4-FFF2-40B4-BE49-F238E27FC236}">
                <a16:creationId xmlns:a16="http://schemas.microsoft.com/office/drawing/2014/main" id="{AA45932C-0805-CC20-1755-A3DB8164A771}"/>
              </a:ext>
            </a:extLst>
          </p:cNvPr>
          <p:cNvSpPr txBox="1">
            <a:spLocks noChangeArrowheads="1"/>
          </p:cNvSpPr>
          <p:nvPr/>
        </p:nvSpPr>
        <p:spPr bwMode="auto">
          <a:xfrm>
            <a:off x="2208213" y="2348584"/>
            <a:ext cx="29511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lang="en-US" altLang="zh-CN" b="0" dirty="0">
                <a:solidFill>
                  <a:schemeClr val="bg1"/>
                </a:solidFill>
                <a:latin typeface="Times New Roman" panose="02020603050405020304" pitchFamily="18" charset="0"/>
              </a:rPr>
              <a:t>3A</a:t>
            </a:r>
            <a:r>
              <a:rPr lang="zh-CN" altLang="en-US" dirty="0">
                <a:solidFill>
                  <a:schemeClr val="tx1"/>
                </a:solidFill>
                <a:latin typeface="楷体_GB2312" pitchFamily="49" charset="-122"/>
              </a:rPr>
              <a:t>电流源作用：</a:t>
            </a:r>
          </a:p>
        </p:txBody>
      </p:sp>
      <p:sp>
        <p:nvSpPr>
          <p:cNvPr id="57491" name="Text Box 147">
            <a:extLst>
              <a:ext uri="{FF2B5EF4-FFF2-40B4-BE49-F238E27FC236}">
                <a16:creationId xmlns:a16="http://schemas.microsoft.com/office/drawing/2014/main" id="{C59C7CB3-E607-918B-5CF7-4A1CA74E0A42}"/>
              </a:ext>
            </a:extLst>
          </p:cNvPr>
          <p:cNvSpPr txBox="1">
            <a:spLocks noChangeArrowheads="1"/>
          </p:cNvSpPr>
          <p:nvPr/>
        </p:nvSpPr>
        <p:spPr bwMode="auto">
          <a:xfrm>
            <a:off x="1919288" y="1700884"/>
            <a:ext cx="576262" cy="519113"/>
          </a:xfrm>
          <a:prstGeom prst="rect">
            <a:avLst/>
          </a:prstGeom>
          <a:noFill/>
          <a:ln>
            <a:noFill/>
          </a:ln>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lang="zh-CN" altLang="en-US" dirty="0">
                <a:solidFill>
                  <a:schemeClr val="bg1"/>
                </a:solidFill>
                <a:ea typeface="宋体" panose="02010600030101010101" pitchFamily="2" charset="-122"/>
              </a:rPr>
              <a:t>解</a:t>
            </a:r>
          </a:p>
        </p:txBody>
      </p:sp>
      <p:grpSp>
        <p:nvGrpSpPr>
          <p:cNvPr id="4" name="Group 246">
            <a:extLst>
              <a:ext uri="{FF2B5EF4-FFF2-40B4-BE49-F238E27FC236}">
                <a16:creationId xmlns:a16="http://schemas.microsoft.com/office/drawing/2014/main" id="{3A373D0B-124C-AC77-843F-599166BF0C15}"/>
              </a:ext>
            </a:extLst>
          </p:cNvPr>
          <p:cNvGrpSpPr>
            <a:grpSpLocks/>
          </p:cNvGrpSpPr>
          <p:nvPr/>
        </p:nvGrpSpPr>
        <p:grpSpPr bwMode="auto">
          <a:xfrm>
            <a:off x="5375275" y="1053183"/>
            <a:ext cx="4895850" cy="2319338"/>
            <a:chOff x="2426" y="346"/>
            <a:chExt cx="3084" cy="1461"/>
          </a:xfrm>
        </p:grpSpPr>
        <p:sp>
          <p:nvSpPr>
            <p:cNvPr id="5190" name="Oval 149">
              <a:extLst>
                <a:ext uri="{FF2B5EF4-FFF2-40B4-BE49-F238E27FC236}">
                  <a16:creationId xmlns:a16="http://schemas.microsoft.com/office/drawing/2014/main" id="{C74DDAC5-74A0-023B-BE41-F5EFF03430FB}"/>
                </a:ext>
              </a:extLst>
            </p:cNvPr>
            <p:cNvSpPr>
              <a:spLocks noChangeArrowheads="1"/>
            </p:cNvSpPr>
            <p:nvPr/>
          </p:nvSpPr>
          <p:spPr bwMode="auto">
            <a:xfrm>
              <a:off x="2789" y="1163"/>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endParaRPr lang="zh-CN" altLang="zh-CN" sz="2400" b="0">
                <a:ea typeface="仿宋_GB2312" pitchFamily="49" charset="-122"/>
              </a:endParaRPr>
            </a:p>
          </p:txBody>
        </p:sp>
        <p:sp>
          <p:nvSpPr>
            <p:cNvPr id="5191" name="Oval 150">
              <a:extLst>
                <a:ext uri="{FF2B5EF4-FFF2-40B4-BE49-F238E27FC236}">
                  <a16:creationId xmlns:a16="http://schemas.microsoft.com/office/drawing/2014/main" id="{E5B3C84F-F995-FA16-E40F-E7DFCFD6B938}"/>
                </a:ext>
              </a:extLst>
            </p:cNvPr>
            <p:cNvSpPr>
              <a:spLocks noChangeArrowheads="1"/>
            </p:cNvSpPr>
            <p:nvPr/>
          </p:nvSpPr>
          <p:spPr bwMode="auto">
            <a:xfrm>
              <a:off x="3379" y="1163"/>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endParaRPr lang="zh-CN" altLang="zh-CN" sz="2400" b="0">
                <a:ea typeface="仿宋_GB2312" pitchFamily="49" charset="-122"/>
              </a:endParaRPr>
            </a:p>
          </p:txBody>
        </p:sp>
        <p:sp>
          <p:nvSpPr>
            <p:cNvPr id="5192" name="Rectangle 151">
              <a:extLst>
                <a:ext uri="{FF2B5EF4-FFF2-40B4-BE49-F238E27FC236}">
                  <a16:creationId xmlns:a16="http://schemas.microsoft.com/office/drawing/2014/main" id="{60EBA168-0ABA-6DB5-AA9F-4FDDB296FD87}"/>
                </a:ext>
              </a:extLst>
            </p:cNvPr>
            <p:cNvSpPr>
              <a:spLocks noChangeArrowheads="1"/>
            </p:cNvSpPr>
            <p:nvPr/>
          </p:nvSpPr>
          <p:spPr bwMode="auto">
            <a:xfrm>
              <a:off x="2970" y="528"/>
              <a:ext cx="2494" cy="1225"/>
            </a:xfrm>
            <a:prstGeom prst="rect">
              <a:avLst/>
            </a:prstGeom>
            <a:noFill/>
            <a:ln w="28575">
              <a:solidFill>
                <a:srgbClr val="FFCC00"/>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5193" name="Text Box 152">
              <a:extLst>
                <a:ext uri="{FF2B5EF4-FFF2-40B4-BE49-F238E27FC236}">
                  <a16:creationId xmlns:a16="http://schemas.microsoft.com/office/drawing/2014/main" id="{2868659E-A45B-A304-4887-C0B345D17BFC}"/>
                </a:ext>
              </a:extLst>
            </p:cNvPr>
            <p:cNvSpPr txBox="1">
              <a:spLocks noChangeArrowheads="1"/>
            </p:cNvSpPr>
            <p:nvPr/>
          </p:nvSpPr>
          <p:spPr bwMode="auto">
            <a:xfrm>
              <a:off x="4195" y="619"/>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r>
                <a:rPr lang="en-US" altLang="zh-CN" b="0" i="1">
                  <a:solidFill>
                    <a:schemeClr val="bg1"/>
                  </a:solidFill>
                  <a:latin typeface="Times New Roman" panose="02020603050405020304" pitchFamily="18" charset="0"/>
                  <a:ea typeface="仿宋_GB2312" pitchFamily="49" charset="-122"/>
                </a:rPr>
                <a:t>u</a:t>
              </a:r>
              <a:endParaRPr lang="en-US" altLang="zh-CN" b="0" i="1">
                <a:latin typeface="Times New Roman" panose="02020603050405020304" pitchFamily="18" charset="0"/>
                <a:ea typeface="仿宋_GB2312" pitchFamily="49" charset="-122"/>
              </a:endParaRPr>
            </a:p>
          </p:txBody>
        </p:sp>
        <p:sp>
          <p:nvSpPr>
            <p:cNvPr id="5194" name="Text Box 153">
              <a:extLst>
                <a:ext uri="{FF2B5EF4-FFF2-40B4-BE49-F238E27FC236}">
                  <a16:creationId xmlns:a16="http://schemas.microsoft.com/office/drawing/2014/main" id="{CEB2A05D-1DA9-516D-D0D5-42A279A9B2CB}"/>
                </a:ext>
              </a:extLst>
            </p:cNvPr>
            <p:cNvSpPr txBox="1">
              <a:spLocks noChangeArrowheads="1"/>
            </p:cNvSpPr>
            <p:nvPr/>
          </p:nvSpPr>
          <p:spPr bwMode="auto">
            <a:xfrm>
              <a:off x="2607" y="1435"/>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lang="zh-CN" altLang="en-US" b="0">
                  <a:solidFill>
                    <a:schemeClr val="bg1"/>
                  </a:solidFill>
                  <a:latin typeface="Times New Roman" panose="02020603050405020304" pitchFamily="18" charset="0"/>
                  <a:ea typeface="仿宋_GB2312" pitchFamily="49" charset="-122"/>
                </a:rPr>
                <a:t>＋</a:t>
              </a:r>
            </a:p>
          </p:txBody>
        </p:sp>
        <p:sp>
          <p:nvSpPr>
            <p:cNvPr id="5195" name="Text Box 154">
              <a:extLst>
                <a:ext uri="{FF2B5EF4-FFF2-40B4-BE49-F238E27FC236}">
                  <a16:creationId xmlns:a16="http://schemas.microsoft.com/office/drawing/2014/main" id="{8EB3676C-6004-8D64-1E48-55D0D6FBBC6E}"/>
                </a:ext>
              </a:extLst>
            </p:cNvPr>
            <p:cNvSpPr txBox="1">
              <a:spLocks noChangeArrowheads="1"/>
            </p:cNvSpPr>
            <p:nvPr/>
          </p:nvSpPr>
          <p:spPr bwMode="auto">
            <a:xfrm>
              <a:off x="2562" y="927"/>
              <a:ext cx="3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lang="zh-CN" altLang="en-US" b="0">
                  <a:solidFill>
                    <a:schemeClr val="bg1"/>
                  </a:solidFill>
                  <a:latin typeface="Times New Roman" panose="02020603050405020304" pitchFamily="18" charset="0"/>
                  <a:ea typeface="仿宋_GB2312" pitchFamily="49" charset="-122"/>
                </a:rPr>
                <a:t>－</a:t>
              </a:r>
            </a:p>
          </p:txBody>
        </p:sp>
        <p:sp>
          <p:nvSpPr>
            <p:cNvPr id="5196" name="Text Box 155">
              <a:extLst>
                <a:ext uri="{FF2B5EF4-FFF2-40B4-BE49-F238E27FC236}">
                  <a16:creationId xmlns:a16="http://schemas.microsoft.com/office/drawing/2014/main" id="{52BAB901-71D5-6F63-D43A-2013133B3C84}"/>
                </a:ext>
              </a:extLst>
            </p:cNvPr>
            <p:cNvSpPr txBox="1">
              <a:spLocks noChangeArrowheads="1"/>
            </p:cNvSpPr>
            <p:nvPr/>
          </p:nvSpPr>
          <p:spPr bwMode="auto">
            <a:xfrm>
              <a:off x="3696" y="1208"/>
              <a:ext cx="5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lang="en-US" altLang="zh-CN" b="0">
                  <a:solidFill>
                    <a:schemeClr val="bg1"/>
                  </a:solidFill>
                  <a:latin typeface="Times New Roman" panose="02020603050405020304" pitchFamily="18" charset="0"/>
                  <a:ea typeface="仿宋_GB2312" pitchFamily="49" charset="-122"/>
                </a:rPr>
                <a:t>12V</a:t>
              </a:r>
            </a:p>
          </p:txBody>
        </p:sp>
        <p:sp>
          <p:nvSpPr>
            <p:cNvPr id="5197" name="Text Box 156">
              <a:extLst>
                <a:ext uri="{FF2B5EF4-FFF2-40B4-BE49-F238E27FC236}">
                  <a16:creationId xmlns:a16="http://schemas.microsoft.com/office/drawing/2014/main" id="{C8BEEC1D-D0D1-3AFC-5BC6-A9814CD49EEE}"/>
                </a:ext>
              </a:extLst>
            </p:cNvPr>
            <p:cNvSpPr txBox="1">
              <a:spLocks noChangeArrowheads="1"/>
            </p:cNvSpPr>
            <p:nvPr/>
          </p:nvSpPr>
          <p:spPr bwMode="auto">
            <a:xfrm>
              <a:off x="4830" y="1289"/>
              <a:ext cx="4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lang="en-US" altLang="zh-CN" b="0" dirty="0">
                  <a:solidFill>
                    <a:schemeClr val="tx1"/>
                  </a:solidFill>
                  <a:latin typeface="Times New Roman" panose="02020603050405020304" pitchFamily="18" charset="0"/>
                  <a:ea typeface="仿宋_GB2312" pitchFamily="49" charset="-122"/>
                </a:rPr>
                <a:t>2A</a:t>
              </a:r>
            </a:p>
          </p:txBody>
        </p:sp>
        <p:sp>
          <p:nvSpPr>
            <p:cNvPr id="5198" name="Text Box 157">
              <a:extLst>
                <a:ext uri="{FF2B5EF4-FFF2-40B4-BE49-F238E27FC236}">
                  <a16:creationId xmlns:a16="http://schemas.microsoft.com/office/drawing/2014/main" id="{C262F85F-BAE9-501F-2AC8-3CA9F0777226}"/>
                </a:ext>
              </a:extLst>
            </p:cNvPr>
            <p:cNvSpPr txBox="1">
              <a:spLocks noChangeArrowheads="1"/>
            </p:cNvSpPr>
            <p:nvPr/>
          </p:nvSpPr>
          <p:spPr bwMode="auto">
            <a:xfrm>
              <a:off x="3560" y="891"/>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lang="zh-CN" altLang="en-US" b="0">
                  <a:solidFill>
                    <a:schemeClr val="bg1"/>
                  </a:solidFill>
                  <a:latin typeface="Times New Roman" panose="02020603050405020304" pitchFamily="18" charset="0"/>
                  <a:ea typeface="仿宋_GB2312" pitchFamily="49" charset="-122"/>
                </a:rPr>
                <a:t>＋</a:t>
              </a:r>
            </a:p>
          </p:txBody>
        </p:sp>
        <p:sp>
          <p:nvSpPr>
            <p:cNvPr id="5199" name="Text Box 158">
              <a:extLst>
                <a:ext uri="{FF2B5EF4-FFF2-40B4-BE49-F238E27FC236}">
                  <a16:creationId xmlns:a16="http://schemas.microsoft.com/office/drawing/2014/main" id="{69C552E6-B524-BA0F-DD73-95BA0FBFDDBF}"/>
                </a:ext>
              </a:extLst>
            </p:cNvPr>
            <p:cNvSpPr txBox="1">
              <a:spLocks noChangeArrowheads="1"/>
            </p:cNvSpPr>
            <p:nvPr/>
          </p:nvSpPr>
          <p:spPr bwMode="auto">
            <a:xfrm>
              <a:off x="3560" y="1480"/>
              <a:ext cx="3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lang="zh-CN" altLang="en-US" b="0">
                  <a:solidFill>
                    <a:schemeClr val="bg1"/>
                  </a:solidFill>
                  <a:latin typeface="Times New Roman" panose="02020603050405020304" pitchFamily="18" charset="0"/>
                  <a:ea typeface="仿宋_GB2312" pitchFamily="49" charset="-122"/>
                </a:rPr>
                <a:t>－</a:t>
              </a:r>
            </a:p>
          </p:txBody>
        </p:sp>
        <p:sp>
          <p:nvSpPr>
            <p:cNvPr id="5200" name="Text Box 159">
              <a:extLst>
                <a:ext uri="{FF2B5EF4-FFF2-40B4-BE49-F238E27FC236}">
                  <a16:creationId xmlns:a16="http://schemas.microsoft.com/office/drawing/2014/main" id="{829921A8-8BA9-826D-33B2-BCB07FCD3BD6}"/>
                </a:ext>
              </a:extLst>
            </p:cNvPr>
            <p:cNvSpPr txBox="1">
              <a:spLocks noChangeArrowheads="1"/>
            </p:cNvSpPr>
            <p:nvPr/>
          </p:nvSpPr>
          <p:spPr bwMode="auto">
            <a:xfrm>
              <a:off x="5011" y="936"/>
              <a:ext cx="4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r>
                <a:rPr lang="en-US" altLang="zh-CN" b="0">
                  <a:solidFill>
                    <a:schemeClr val="bg1"/>
                  </a:solidFill>
                  <a:latin typeface="Times New Roman" panose="02020603050405020304" pitchFamily="18" charset="0"/>
                  <a:ea typeface="仿宋_GB2312" pitchFamily="49" charset="-122"/>
                </a:rPr>
                <a:t>1</a:t>
              </a:r>
              <a:r>
                <a:rPr lang="en-US" altLang="zh-CN" b="0">
                  <a:solidFill>
                    <a:schemeClr val="bg1"/>
                  </a:solidFill>
                  <a:latin typeface="Times New Roman" panose="02020603050405020304" pitchFamily="18" charset="0"/>
                  <a:ea typeface="仿宋_GB2312" pitchFamily="49" charset="-122"/>
                  <a:sym typeface="Symbol" panose="05050102010706020507" pitchFamily="18" charset="2"/>
                </a:rPr>
                <a:t></a:t>
              </a:r>
              <a:endParaRPr lang="en-US" altLang="zh-CN" b="0">
                <a:latin typeface="Times New Roman" panose="02020603050405020304" pitchFamily="18" charset="0"/>
                <a:ea typeface="仿宋_GB2312" pitchFamily="49" charset="-122"/>
                <a:sym typeface="Symbol" panose="05050102010706020507" pitchFamily="18" charset="2"/>
              </a:endParaRPr>
            </a:p>
          </p:txBody>
        </p:sp>
        <p:sp>
          <p:nvSpPr>
            <p:cNvPr id="5201" name="Text Box 160">
              <a:extLst>
                <a:ext uri="{FF2B5EF4-FFF2-40B4-BE49-F238E27FC236}">
                  <a16:creationId xmlns:a16="http://schemas.microsoft.com/office/drawing/2014/main" id="{2520B5EF-9131-363B-94A4-CD00C48D9516}"/>
                </a:ext>
              </a:extLst>
            </p:cNvPr>
            <p:cNvSpPr txBox="1">
              <a:spLocks noChangeArrowheads="1"/>
            </p:cNvSpPr>
            <p:nvPr/>
          </p:nvSpPr>
          <p:spPr bwMode="auto">
            <a:xfrm>
              <a:off x="3621" y="523"/>
              <a:ext cx="5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r>
                <a:rPr lang="en-US" altLang="zh-CN" b="0" dirty="0">
                  <a:solidFill>
                    <a:schemeClr val="tx1"/>
                  </a:solidFill>
                  <a:latin typeface="Times New Roman" panose="02020603050405020304" pitchFamily="18" charset="0"/>
                  <a:ea typeface="仿宋_GB2312" pitchFamily="49" charset="-122"/>
                </a:rPr>
                <a:t>3</a:t>
              </a:r>
              <a:r>
                <a:rPr lang="en-US" altLang="zh-CN" b="0" dirty="0">
                  <a:solidFill>
                    <a:schemeClr val="tx1"/>
                  </a:solidFill>
                  <a:latin typeface="Times New Roman" panose="02020603050405020304" pitchFamily="18" charset="0"/>
                  <a:ea typeface="仿宋_GB2312" pitchFamily="49" charset="-122"/>
                  <a:sym typeface="Symbol" panose="05050102010706020507" pitchFamily="18" charset="2"/>
                </a:rPr>
                <a:t>A</a:t>
              </a:r>
              <a:endParaRPr lang="en-US" altLang="zh-CN" b="0" dirty="0">
                <a:solidFill>
                  <a:schemeClr val="tx1"/>
                </a:solidFill>
                <a:latin typeface="Times New Roman" panose="02020603050405020304" pitchFamily="18" charset="0"/>
                <a:ea typeface="仿宋_GB2312" pitchFamily="49" charset="-122"/>
              </a:endParaRPr>
            </a:p>
          </p:txBody>
        </p:sp>
        <p:sp>
          <p:nvSpPr>
            <p:cNvPr id="5202" name="Text Box 161">
              <a:extLst>
                <a:ext uri="{FF2B5EF4-FFF2-40B4-BE49-F238E27FC236}">
                  <a16:creationId xmlns:a16="http://schemas.microsoft.com/office/drawing/2014/main" id="{EEC60C9E-B28F-AE25-E06B-66457D75B110}"/>
                </a:ext>
              </a:extLst>
            </p:cNvPr>
            <p:cNvSpPr txBox="1">
              <a:spLocks noChangeArrowheads="1"/>
            </p:cNvSpPr>
            <p:nvPr/>
          </p:nvSpPr>
          <p:spPr bwMode="auto">
            <a:xfrm>
              <a:off x="3107" y="664"/>
              <a:ext cx="48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r>
                <a:rPr lang="en-US" altLang="zh-CN" b="0">
                  <a:solidFill>
                    <a:schemeClr val="bg1"/>
                  </a:solidFill>
                  <a:latin typeface="Times New Roman" panose="02020603050405020304" pitchFamily="18" charset="0"/>
                  <a:ea typeface="仿宋_GB2312" pitchFamily="49" charset="-122"/>
                </a:rPr>
                <a:t>3</a:t>
              </a:r>
              <a:r>
                <a:rPr lang="en-US" altLang="zh-CN" b="0">
                  <a:solidFill>
                    <a:schemeClr val="bg1"/>
                  </a:solidFill>
                  <a:latin typeface="Times New Roman" panose="02020603050405020304" pitchFamily="18" charset="0"/>
                  <a:ea typeface="仿宋_GB2312" pitchFamily="49" charset="-122"/>
                  <a:sym typeface="Symbol" panose="05050102010706020507" pitchFamily="18" charset="2"/>
                </a:rPr>
                <a:t></a:t>
              </a:r>
              <a:endParaRPr lang="en-US" altLang="zh-CN" b="0">
                <a:latin typeface="Times New Roman" panose="02020603050405020304" pitchFamily="18" charset="0"/>
                <a:ea typeface="仿宋_GB2312" pitchFamily="49" charset="-122"/>
              </a:endParaRPr>
            </a:p>
          </p:txBody>
        </p:sp>
        <p:sp>
          <p:nvSpPr>
            <p:cNvPr id="5203" name="Text Box 162">
              <a:extLst>
                <a:ext uri="{FF2B5EF4-FFF2-40B4-BE49-F238E27FC236}">
                  <a16:creationId xmlns:a16="http://schemas.microsoft.com/office/drawing/2014/main" id="{C2155537-6604-91B3-E5C3-D54AAA2D30CF}"/>
                </a:ext>
              </a:extLst>
            </p:cNvPr>
            <p:cNvSpPr txBox="1">
              <a:spLocks noChangeArrowheads="1"/>
            </p:cNvSpPr>
            <p:nvPr/>
          </p:nvSpPr>
          <p:spPr bwMode="auto">
            <a:xfrm>
              <a:off x="2516" y="619"/>
              <a:ext cx="54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r>
                <a:rPr lang="en-US" altLang="zh-CN" b="0">
                  <a:solidFill>
                    <a:schemeClr val="bg1"/>
                  </a:solidFill>
                  <a:latin typeface="Times New Roman" panose="02020603050405020304" pitchFamily="18" charset="0"/>
                  <a:ea typeface="仿宋_GB2312" pitchFamily="49" charset="-122"/>
                </a:rPr>
                <a:t>6</a:t>
              </a:r>
              <a:r>
                <a:rPr lang="en-US" altLang="zh-CN" b="0">
                  <a:solidFill>
                    <a:schemeClr val="bg1"/>
                  </a:solidFill>
                  <a:latin typeface="Times New Roman" panose="02020603050405020304" pitchFamily="18" charset="0"/>
                  <a:ea typeface="仿宋_GB2312" pitchFamily="49" charset="-122"/>
                  <a:sym typeface="Symbol" panose="05050102010706020507" pitchFamily="18" charset="2"/>
                </a:rPr>
                <a:t></a:t>
              </a:r>
              <a:endParaRPr lang="en-US" altLang="zh-CN" b="0">
                <a:latin typeface="Times New Roman" panose="02020603050405020304" pitchFamily="18" charset="0"/>
                <a:ea typeface="仿宋_GB2312" pitchFamily="49" charset="-122"/>
              </a:endParaRPr>
            </a:p>
          </p:txBody>
        </p:sp>
        <p:sp>
          <p:nvSpPr>
            <p:cNvPr id="5204" name="Line 163">
              <a:extLst>
                <a:ext uri="{FF2B5EF4-FFF2-40B4-BE49-F238E27FC236}">
                  <a16:creationId xmlns:a16="http://schemas.microsoft.com/office/drawing/2014/main" id="{1A5E6D20-DA50-7C37-C6D6-9782A027EF8C}"/>
                </a:ext>
              </a:extLst>
            </p:cNvPr>
            <p:cNvSpPr>
              <a:spLocks noChangeShapeType="1"/>
            </p:cNvSpPr>
            <p:nvPr/>
          </p:nvSpPr>
          <p:spPr bwMode="auto">
            <a:xfrm>
              <a:off x="3560" y="528"/>
              <a:ext cx="0" cy="1225"/>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205" name="Line 164">
              <a:extLst>
                <a:ext uri="{FF2B5EF4-FFF2-40B4-BE49-F238E27FC236}">
                  <a16:creationId xmlns:a16="http://schemas.microsoft.com/office/drawing/2014/main" id="{B8136690-5D6B-4A7B-F78E-C979D79A95E9}"/>
                </a:ext>
              </a:extLst>
            </p:cNvPr>
            <p:cNvSpPr>
              <a:spLocks noChangeShapeType="1"/>
            </p:cNvSpPr>
            <p:nvPr/>
          </p:nvSpPr>
          <p:spPr bwMode="auto">
            <a:xfrm>
              <a:off x="4829" y="528"/>
              <a:ext cx="0" cy="1225"/>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206" name="Line 165">
              <a:extLst>
                <a:ext uri="{FF2B5EF4-FFF2-40B4-BE49-F238E27FC236}">
                  <a16:creationId xmlns:a16="http://schemas.microsoft.com/office/drawing/2014/main" id="{95759A5A-9F8B-EE5A-5124-836662DA9916}"/>
                </a:ext>
              </a:extLst>
            </p:cNvPr>
            <p:cNvSpPr>
              <a:spLocks noChangeShapeType="1"/>
            </p:cNvSpPr>
            <p:nvPr/>
          </p:nvSpPr>
          <p:spPr bwMode="auto">
            <a:xfrm rot="16200000" flipV="1">
              <a:off x="3969" y="345"/>
              <a:ext cx="0" cy="363"/>
            </a:xfrm>
            <a:prstGeom prst="line">
              <a:avLst/>
            </a:prstGeom>
            <a:noFill/>
            <a:ln w="28575">
              <a:solidFill>
                <a:srgbClr val="66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07" name="Line 166">
              <a:extLst>
                <a:ext uri="{FF2B5EF4-FFF2-40B4-BE49-F238E27FC236}">
                  <a16:creationId xmlns:a16="http://schemas.microsoft.com/office/drawing/2014/main" id="{0B408451-B12A-A155-B0A4-8EAF220C3563}"/>
                </a:ext>
              </a:extLst>
            </p:cNvPr>
            <p:cNvSpPr>
              <a:spLocks noChangeShapeType="1"/>
            </p:cNvSpPr>
            <p:nvPr/>
          </p:nvSpPr>
          <p:spPr bwMode="auto">
            <a:xfrm>
              <a:off x="4830" y="1297"/>
              <a:ext cx="0" cy="319"/>
            </a:xfrm>
            <a:prstGeom prst="line">
              <a:avLst/>
            </a:prstGeom>
            <a:noFill/>
            <a:ln w="28575">
              <a:solidFill>
                <a:srgbClr val="66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08" name="Text Box 167">
              <a:extLst>
                <a:ext uri="{FF2B5EF4-FFF2-40B4-BE49-F238E27FC236}">
                  <a16:creationId xmlns:a16="http://schemas.microsoft.com/office/drawing/2014/main" id="{DBEB6265-2CDF-A446-2E25-CFA474A209F3}"/>
                </a:ext>
              </a:extLst>
            </p:cNvPr>
            <p:cNvSpPr txBox="1">
              <a:spLocks noChangeArrowheads="1"/>
            </p:cNvSpPr>
            <p:nvPr/>
          </p:nvSpPr>
          <p:spPr bwMode="auto">
            <a:xfrm>
              <a:off x="2426" y="1208"/>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lang="en-US" altLang="zh-CN" b="0">
                  <a:solidFill>
                    <a:schemeClr val="bg1"/>
                  </a:solidFill>
                  <a:latin typeface="Times New Roman" panose="02020603050405020304" pitchFamily="18" charset="0"/>
                  <a:ea typeface="仿宋_GB2312" pitchFamily="49" charset="-122"/>
                </a:rPr>
                <a:t>6V</a:t>
              </a:r>
            </a:p>
          </p:txBody>
        </p:sp>
        <p:sp>
          <p:nvSpPr>
            <p:cNvPr id="5209" name="Text Box 168">
              <a:extLst>
                <a:ext uri="{FF2B5EF4-FFF2-40B4-BE49-F238E27FC236}">
                  <a16:creationId xmlns:a16="http://schemas.microsoft.com/office/drawing/2014/main" id="{E02BBE2B-97F5-A4FC-616E-9DC27EC3FC97}"/>
                </a:ext>
              </a:extLst>
            </p:cNvPr>
            <p:cNvSpPr txBox="1">
              <a:spLocks noChangeArrowheads="1"/>
            </p:cNvSpPr>
            <p:nvPr/>
          </p:nvSpPr>
          <p:spPr bwMode="auto">
            <a:xfrm>
              <a:off x="3878" y="437"/>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lang="zh-CN" altLang="en-US" b="0">
                  <a:solidFill>
                    <a:schemeClr val="bg1"/>
                  </a:solidFill>
                  <a:latin typeface="Times New Roman" panose="02020603050405020304" pitchFamily="18" charset="0"/>
                  <a:ea typeface="仿宋_GB2312" pitchFamily="49" charset="-122"/>
                </a:rPr>
                <a:t>＋</a:t>
              </a:r>
            </a:p>
          </p:txBody>
        </p:sp>
        <p:sp>
          <p:nvSpPr>
            <p:cNvPr id="5210" name="Text Box 169">
              <a:extLst>
                <a:ext uri="{FF2B5EF4-FFF2-40B4-BE49-F238E27FC236}">
                  <a16:creationId xmlns:a16="http://schemas.microsoft.com/office/drawing/2014/main" id="{3E2CCF97-EB61-4889-A934-9A1ED7EA4AF0}"/>
                </a:ext>
              </a:extLst>
            </p:cNvPr>
            <p:cNvSpPr txBox="1">
              <a:spLocks noChangeArrowheads="1"/>
            </p:cNvSpPr>
            <p:nvPr/>
          </p:nvSpPr>
          <p:spPr bwMode="auto">
            <a:xfrm>
              <a:off x="4422" y="437"/>
              <a:ext cx="3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r>
                <a:rPr lang="zh-CN" altLang="en-US" b="0">
                  <a:solidFill>
                    <a:schemeClr val="bg1"/>
                  </a:solidFill>
                  <a:latin typeface="Times New Roman" panose="02020603050405020304" pitchFamily="18" charset="0"/>
                  <a:ea typeface="仿宋_GB2312" pitchFamily="49" charset="-122"/>
                </a:rPr>
                <a:t>－</a:t>
              </a:r>
              <a:endParaRPr lang="zh-CN" altLang="en-US" b="0">
                <a:latin typeface="Times New Roman" panose="02020603050405020304" pitchFamily="18" charset="0"/>
                <a:ea typeface="仿宋_GB2312" pitchFamily="49" charset="-122"/>
              </a:endParaRPr>
            </a:p>
          </p:txBody>
        </p:sp>
        <p:sp>
          <p:nvSpPr>
            <p:cNvPr id="5211" name="Rectangle 170">
              <a:extLst>
                <a:ext uri="{FF2B5EF4-FFF2-40B4-BE49-F238E27FC236}">
                  <a16:creationId xmlns:a16="http://schemas.microsoft.com/office/drawing/2014/main" id="{1DA0ADEF-20B1-9D14-9981-52B83BA6EC99}"/>
                </a:ext>
              </a:extLst>
            </p:cNvPr>
            <p:cNvSpPr>
              <a:spLocks noChangeArrowheads="1"/>
            </p:cNvSpPr>
            <p:nvPr/>
          </p:nvSpPr>
          <p:spPr bwMode="auto">
            <a:xfrm>
              <a:off x="3479" y="66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5212" name="Rectangle 171">
              <a:extLst>
                <a:ext uri="{FF2B5EF4-FFF2-40B4-BE49-F238E27FC236}">
                  <a16:creationId xmlns:a16="http://schemas.microsoft.com/office/drawing/2014/main" id="{1200C39F-9BEC-A08C-7F85-850C1A6E233B}"/>
                </a:ext>
              </a:extLst>
            </p:cNvPr>
            <p:cNvSpPr>
              <a:spLocks noChangeArrowheads="1"/>
            </p:cNvSpPr>
            <p:nvPr/>
          </p:nvSpPr>
          <p:spPr bwMode="auto">
            <a:xfrm>
              <a:off x="2888" y="66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5213" name="Rectangle 172">
              <a:extLst>
                <a:ext uri="{FF2B5EF4-FFF2-40B4-BE49-F238E27FC236}">
                  <a16:creationId xmlns:a16="http://schemas.microsoft.com/office/drawing/2014/main" id="{F4B68794-04E3-320A-004C-55E956A17865}"/>
                </a:ext>
              </a:extLst>
            </p:cNvPr>
            <p:cNvSpPr>
              <a:spLocks noChangeArrowheads="1"/>
            </p:cNvSpPr>
            <p:nvPr/>
          </p:nvSpPr>
          <p:spPr bwMode="auto">
            <a:xfrm>
              <a:off x="5374" y="936"/>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grpSp>
          <p:nvGrpSpPr>
            <p:cNvPr id="5214" name="Group 173">
              <a:extLst>
                <a:ext uri="{FF2B5EF4-FFF2-40B4-BE49-F238E27FC236}">
                  <a16:creationId xmlns:a16="http://schemas.microsoft.com/office/drawing/2014/main" id="{7F8DD2E8-4D91-4C05-DC99-4EE71483DD48}"/>
                </a:ext>
              </a:extLst>
            </p:cNvPr>
            <p:cNvGrpSpPr>
              <a:grpSpLocks/>
            </p:cNvGrpSpPr>
            <p:nvPr/>
          </p:nvGrpSpPr>
          <p:grpSpPr bwMode="auto">
            <a:xfrm rot="5400000">
              <a:off x="4149" y="346"/>
              <a:ext cx="363" cy="363"/>
              <a:chOff x="4785" y="709"/>
              <a:chExt cx="363" cy="363"/>
            </a:xfrm>
          </p:grpSpPr>
          <p:sp>
            <p:nvSpPr>
              <p:cNvPr id="5218" name="Oval 174">
                <a:extLst>
                  <a:ext uri="{FF2B5EF4-FFF2-40B4-BE49-F238E27FC236}">
                    <a16:creationId xmlns:a16="http://schemas.microsoft.com/office/drawing/2014/main" id="{6643D21C-3580-C567-04A0-C1E6192C3C94}"/>
                  </a:ext>
                </a:extLst>
              </p:cNvPr>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rot="10800000" vert="eaVert"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endParaRPr lang="zh-CN" altLang="zh-CN" sz="2400" b="0">
                  <a:ea typeface="仿宋_GB2312" pitchFamily="49" charset="-122"/>
                </a:endParaRPr>
              </a:p>
            </p:txBody>
          </p:sp>
          <p:sp>
            <p:nvSpPr>
              <p:cNvPr id="5219" name="Line 175">
                <a:extLst>
                  <a:ext uri="{FF2B5EF4-FFF2-40B4-BE49-F238E27FC236}">
                    <a16:creationId xmlns:a16="http://schemas.microsoft.com/office/drawing/2014/main" id="{D3A3E403-85DD-5B46-E706-3809E11C67D4}"/>
                  </a:ext>
                </a:extLst>
              </p:cNvPr>
              <p:cNvSpPr>
                <a:spLocks noChangeShapeType="1"/>
              </p:cNvSpPr>
              <p:nvPr/>
            </p:nvSpPr>
            <p:spPr bwMode="auto">
              <a:xfrm>
                <a:off x="4785" y="890"/>
                <a:ext cx="363"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215" name="Group 176">
              <a:extLst>
                <a:ext uri="{FF2B5EF4-FFF2-40B4-BE49-F238E27FC236}">
                  <a16:creationId xmlns:a16="http://schemas.microsoft.com/office/drawing/2014/main" id="{F85B9C27-A757-E65D-9E6F-7FA78A56FDFF}"/>
                </a:ext>
              </a:extLst>
            </p:cNvPr>
            <p:cNvGrpSpPr>
              <a:grpSpLocks/>
            </p:cNvGrpSpPr>
            <p:nvPr/>
          </p:nvGrpSpPr>
          <p:grpSpPr bwMode="auto">
            <a:xfrm>
              <a:off x="4648" y="936"/>
              <a:ext cx="363" cy="363"/>
              <a:chOff x="4785" y="709"/>
              <a:chExt cx="363" cy="363"/>
            </a:xfrm>
          </p:grpSpPr>
          <p:sp>
            <p:nvSpPr>
              <p:cNvPr id="5216" name="Oval 177">
                <a:extLst>
                  <a:ext uri="{FF2B5EF4-FFF2-40B4-BE49-F238E27FC236}">
                    <a16:creationId xmlns:a16="http://schemas.microsoft.com/office/drawing/2014/main" id="{FA4D2DA5-6186-FDBA-3EF5-B1BC4DA92526}"/>
                  </a:ext>
                </a:extLst>
              </p:cNvPr>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endParaRPr lang="zh-CN" altLang="zh-CN" sz="2400" b="0">
                  <a:ea typeface="仿宋_GB2312" pitchFamily="49" charset="-122"/>
                </a:endParaRPr>
              </a:p>
            </p:txBody>
          </p:sp>
          <p:sp>
            <p:nvSpPr>
              <p:cNvPr id="5217" name="Line 178">
                <a:extLst>
                  <a:ext uri="{FF2B5EF4-FFF2-40B4-BE49-F238E27FC236}">
                    <a16:creationId xmlns:a16="http://schemas.microsoft.com/office/drawing/2014/main" id="{1A16FAFC-2D45-DA8B-5C5D-2754AEA457C6}"/>
                  </a:ext>
                </a:extLst>
              </p:cNvPr>
              <p:cNvSpPr>
                <a:spLocks noChangeShapeType="1"/>
              </p:cNvSpPr>
              <p:nvPr/>
            </p:nvSpPr>
            <p:spPr bwMode="auto">
              <a:xfrm>
                <a:off x="4785" y="890"/>
                <a:ext cx="363"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57523" name="Text Box 179">
            <a:extLst>
              <a:ext uri="{FF2B5EF4-FFF2-40B4-BE49-F238E27FC236}">
                <a16:creationId xmlns:a16="http://schemas.microsoft.com/office/drawing/2014/main" id="{260EFC83-51C4-D88C-426F-51F1FC3D3381}"/>
              </a:ext>
            </a:extLst>
          </p:cNvPr>
          <p:cNvSpPr txBox="1">
            <a:spLocks noChangeArrowheads="1"/>
          </p:cNvSpPr>
          <p:nvPr/>
        </p:nvSpPr>
        <p:spPr bwMode="auto">
          <a:xfrm>
            <a:off x="2640013" y="1700884"/>
            <a:ext cx="2952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lang="zh-CN" altLang="en-US" dirty="0">
                <a:solidFill>
                  <a:schemeClr val="tx1"/>
                </a:solidFill>
              </a:rPr>
              <a:t>画出分电路图</a:t>
            </a:r>
          </a:p>
        </p:txBody>
      </p:sp>
      <p:sp>
        <p:nvSpPr>
          <p:cNvPr id="57541" name="Text Box 197">
            <a:extLst>
              <a:ext uri="{FF2B5EF4-FFF2-40B4-BE49-F238E27FC236}">
                <a16:creationId xmlns:a16="http://schemas.microsoft.com/office/drawing/2014/main" id="{30B8C954-DA3D-49AE-4832-8C758F37958F}"/>
              </a:ext>
            </a:extLst>
          </p:cNvPr>
          <p:cNvSpPr txBox="1">
            <a:spLocks noChangeArrowheads="1"/>
          </p:cNvSpPr>
          <p:nvPr/>
        </p:nvSpPr>
        <p:spPr bwMode="auto">
          <a:xfrm>
            <a:off x="5016501" y="5517233"/>
            <a:ext cx="5762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lang="zh-CN" altLang="en-US" sz="4400" b="0">
                <a:solidFill>
                  <a:srgbClr val="FF3300"/>
                </a:solidFill>
                <a:ea typeface="仿宋_GB2312" pitchFamily="49" charset="-122"/>
              </a:rPr>
              <a:t>＋</a:t>
            </a:r>
          </a:p>
        </p:txBody>
      </p:sp>
      <p:grpSp>
        <p:nvGrpSpPr>
          <p:cNvPr id="7" name="Group 248">
            <a:extLst>
              <a:ext uri="{FF2B5EF4-FFF2-40B4-BE49-F238E27FC236}">
                <a16:creationId xmlns:a16="http://schemas.microsoft.com/office/drawing/2014/main" id="{3005F612-A6BD-45E7-D8F6-AE998A0162B1}"/>
              </a:ext>
            </a:extLst>
          </p:cNvPr>
          <p:cNvGrpSpPr>
            <a:grpSpLocks/>
          </p:cNvGrpSpPr>
          <p:nvPr/>
        </p:nvGrpSpPr>
        <p:grpSpPr bwMode="auto">
          <a:xfrm>
            <a:off x="5303839" y="4796508"/>
            <a:ext cx="4751387" cy="2103438"/>
            <a:chOff x="2381" y="2704"/>
            <a:chExt cx="2993" cy="1325"/>
          </a:xfrm>
        </p:grpSpPr>
        <p:sp>
          <p:nvSpPr>
            <p:cNvPr id="5157" name="Oval 199">
              <a:extLst>
                <a:ext uri="{FF2B5EF4-FFF2-40B4-BE49-F238E27FC236}">
                  <a16:creationId xmlns:a16="http://schemas.microsoft.com/office/drawing/2014/main" id="{BEE51D93-C49D-B4A2-3C49-462E2DC718E6}"/>
                </a:ext>
              </a:extLst>
            </p:cNvPr>
            <p:cNvSpPr>
              <a:spLocks noChangeArrowheads="1"/>
            </p:cNvSpPr>
            <p:nvPr/>
          </p:nvSpPr>
          <p:spPr bwMode="auto">
            <a:xfrm>
              <a:off x="2653" y="3385"/>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endParaRPr lang="zh-CN" altLang="zh-CN" sz="2400" b="0">
                <a:ea typeface="仿宋_GB2312" pitchFamily="49" charset="-122"/>
              </a:endParaRPr>
            </a:p>
          </p:txBody>
        </p:sp>
        <p:sp>
          <p:nvSpPr>
            <p:cNvPr id="5158" name="Line 200">
              <a:extLst>
                <a:ext uri="{FF2B5EF4-FFF2-40B4-BE49-F238E27FC236}">
                  <a16:creationId xmlns:a16="http://schemas.microsoft.com/office/drawing/2014/main" id="{A292CDC0-1D49-B2FC-FF68-12802E4C1356}"/>
                </a:ext>
              </a:extLst>
            </p:cNvPr>
            <p:cNvSpPr>
              <a:spLocks noChangeShapeType="1"/>
            </p:cNvSpPr>
            <p:nvPr/>
          </p:nvSpPr>
          <p:spPr bwMode="auto">
            <a:xfrm>
              <a:off x="5284" y="2750"/>
              <a:ext cx="0" cy="1224"/>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9" name="Line 201">
              <a:extLst>
                <a:ext uri="{FF2B5EF4-FFF2-40B4-BE49-F238E27FC236}">
                  <a16:creationId xmlns:a16="http://schemas.microsoft.com/office/drawing/2014/main" id="{35058875-C0E2-D8EE-4F86-AF453168F640}"/>
                </a:ext>
              </a:extLst>
            </p:cNvPr>
            <p:cNvSpPr>
              <a:spLocks noChangeShapeType="1"/>
            </p:cNvSpPr>
            <p:nvPr/>
          </p:nvSpPr>
          <p:spPr bwMode="auto">
            <a:xfrm>
              <a:off x="2835" y="3974"/>
              <a:ext cx="2449"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60" name="Line 202">
              <a:extLst>
                <a:ext uri="{FF2B5EF4-FFF2-40B4-BE49-F238E27FC236}">
                  <a16:creationId xmlns:a16="http://schemas.microsoft.com/office/drawing/2014/main" id="{7AC50B32-B73B-42BB-1019-4E5FC06CC2CE}"/>
                </a:ext>
              </a:extLst>
            </p:cNvPr>
            <p:cNvSpPr>
              <a:spLocks noChangeShapeType="1"/>
            </p:cNvSpPr>
            <p:nvPr/>
          </p:nvSpPr>
          <p:spPr bwMode="auto">
            <a:xfrm>
              <a:off x="2835" y="2750"/>
              <a:ext cx="0" cy="1224"/>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61" name="Line 203">
              <a:extLst>
                <a:ext uri="{FF2B5EF4-FFF2-40B4-BE49-F238E27FC236}">
                  <a16:creationId xmlns:a16="http://schemas.microsoft.com/office/drawing/2014/main" id="{E778677C-F893-5E98-5E03-4D0E5478205D}"/>
                </a:ext>
              </a:extLst>
            </p:cNvPr>
            <p:cNvSpPr>
              <a:spLocks noChangeShapeType="1"/>
            </p:cNvSpPr>
            <p:nvPr/>
          </p:nvSpPr>
          <p:spPr bwMode="auto">
            <a:xfrm>
              <a:off x="4468" y="2750"/>
              <a:ext cx="816"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62" name="Text Box 204">
              <a:extLst>
                <a:ext uri="{FF2B5EF4-FFF2-40B4-BE49-F238E27FC236}">
                  <a16:creationId xmlns:a16="http://schemas.microsoft.com/office/drawing/2014/main" id="{14235E53-5741-7904-3946-B16C81B7D3E0}"/>
                </a:ext>
              </a:extLst>
            </p:cNvPr>
            <p:cNvSpPr txBox="1">
              <a:spLocks noChangeArrowheads="1"/>
            </p:cNvSpPr>
            <p:nvPr/>
          </p:nvSpPr>
          <p:spPr bwMode="auto">
            <a:xfrm>
              <a:off x="3969" y="2795"/>
              <a:ext cx="5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r>
                <a:rPr lang="en-US" altLang="zh-CN" b="0" i="1">
                  <a:solidFill>
                    <a:schemeClr val="bg1"/>
                  </a:solidFill>
                  <a:latin typeface="Times New Roman" panose="02020603050405020304" pitchFamily="18" charset="0"/>
                  <a:ea typeface="仿宋_GB2312" pitchFamily="49" charset="-122"/>
                </a:rPr>
                <a:t>u</a:t>
              </a:r>
              <a:r>
                <a:rPr lang="en-US" altLang="zh-CN" b="0" baseline="30000">
                  <a:solidFill>
                    <a:schemeClr val="bg1"/>
                  </a:solidFill>
                  <a:latin typeface="Times New Roman" panose="02020603050405020304" pitchFamily="18" charset="0"/>
                  <a:ea typeface="仿宋_GB2312" pitchFamily="49" charset="-122"/>
                </a:rPr>
                <a:t>(2)</a:t>
              </a:r>
              <a:endParaRPr lang="en-US" altLang="zh-CN" b="0">
                <a:ea typeface="仿宋_GB2312" pitchFamily="49" charset="-122"/>
              </a:endParaRPr>
            </a:p>
          </p:txBody>
        </p:sp>
        <p:sp>
          <p:nvSpPr>
            <p:cNvPr id="5163" name="Line 205">
              <a:extLst>
                <a:ext uri="{FF2B5EF4-FFF2-40B4-BE49-F238E27FC236}">
                  <a16:creationId xmlns:a16="http://schemas.microsoft.com/office/drawing/2014/main" id="{0698A15B-AFC3-87F5-D8E3-330BE73D155F}"/>
                </a:ext>
              </a:extLst>
            </p:cNvPr>
            <p:cNvSpPr>
              <a:spLocks noChangeShapeType="1"/>
            </p:cNvSpPr>
            <p:nvPr/>
          </p:nvSpPr>
          <p:spPr bwMode="auto">
            <a:xfrm>
              <a:off x="3061" y="2795"/>
              <a:ext cx="363" cy="0"/>
            </a:xfrm>
            <a:prstGeom prst="line">
              <a:avLst/>
            </a:prstGeom>
            <a:noFill/>
            <a:ln w="28575">
              <a:solidFill>
                <a:srgbClr val="66FF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5164" name="Text Box 206">
              <a:extLst>
                <a:ext uri="{FF2B5EF4-FFF2-40B4-BE49-F238E27FC236}">
                  <a16:creationId xmlns:a16="http://schemas.microsoft.com/office/drawing/2014/main" id="{BC5C24D4-77F5-C97D-C7EE-9C6BFE65E9A4}"/>
                </a:ext>
              </a:extLst>
            </p:cNvPr>
            <p:cNvSpPr txBox="1">
              <a:spLocks noChangeArrowheads="1"/>
            </p:cNvSpPr>
            <p:nvPr/>
          </p:nvSpPr>
          <p:spPr bwMode="auto">
            <a:xfrm>
              <a:off x="2971" y="2759"/>
              <a:ext cx="4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r>
                <a:rPr lang="en-US" altLang="zh-CN" b="0" i="1">
                  <a:solidFill>
                    <a:schemeClr val="bg1"/>
                  </a:solidFill>
                  <a:latin typeface="Times New Roman" panose="02020603050405020304" pitchFamily="18" charset="0"/>
                  <a:ea typeface="仿宋_GB2312" pitchFamily="49" charset="-122"/>
                </a:rPr>
                <a:t>i </a:t>
              </a:r>
              <a:r>
                <a:rPr lang="en-US" altLang="zh-CN" b="0" baseline="30000">
                  <a:solidFill>
                    <a:schemeClr val="bg1"/>
                  </a:solidFill>
                  <a:latin typeface="Times New Roman" panose="02020603050405020304" pitchFamily="18" charset="0"/>
                  <a:ea typeface="仿宋_GB2312" pitchFamily="49" charset="-122"/>
                </a:rPr>
                <a:t>(2)</a:t>
              </a:r>
              <a:endParaRPr lang="en-US" altLang="zh-CN" b="0">
                <a:ea typeface="仿宋_GB2312" pitchFamily="49" charset="-122"/>
              </a:endParaRPr>
            </a:p>
          </p:txBody>
        </p:sp>
        <p:sp>
          <p:nvSpPr>
            <p:cNvPr id="5165" name="Oval 207">
              <a:extLst>
                <a:ext uri="{FF2B5EF4-FFF2-40B4-BE49-F238E27FC236}">
                  <a16:creationId xmlns:a16="http://schemas.microsoft.com/office/drawing/2014/main" id="{A65295DD-AE51-03D9-17E4-DD23C8F04CF5}"/>
                </a:ext>
              </a:extLst>
            </p:cNvPr>
            <p:cNvSpPr>
              <a:spLocks noChangeArrowheads="1"/>
            </p:cNvSpPr>
            <p:nvPr/>
          </p:nvSpPr>
          <p:spPr bwMode="auto">
            <a:xfrm>
              <a:off x="3424" y="3385"/>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endParaRPr lang="zh-CN" altLang="zh-CN" sz="2400" b="0">
                <a:ea typeface="仿宋_GB2312" pitchFamily="49" charset="-122"/>
              </a:endParaRPr>
            </a:p>
          </p:txBody>
        </p:sp>
        <p:sp>
          <p:nvSpPr>
            <p:cNvPr id="5166" name="Text Box 208">
              <a:extLst>
                <a:ext uri="{FF2B5EF4-FFF2-40B4-BE49-F238E27FC236}">
                  <a16:creationId xmlns:a16="http://schemas.microsoft.com/office/drawing/2014/main" id="{3CEF9294-3CBE-5C91-D891-6F6F71B74A1E}"/>
                </a:ext>
              </a:extLst>
            </p:cNvPr>
            <p:cNvSpPr txBox="1">
              <a:spLocks noChangeArrowheads="1"/>
            </p:cNvSpPr>
            <p:nvPr/>
          </p:nvSpPr>
          <p:spPr bwMode="auto">
            <a:xfrm>
              <a:off x="2834" y="3657"/>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lang="zh-CN" altLang="en-US" b="0">
                  <a:solidFill>
                    <a:schemeClr val="bg1"/>
                  </a:solidFill>
                  <a:latin typeface="Times New Roman" panose="02020603050405020304" pitchFamily="18" charset="0"/>
                  <a:ea typeface="仿宋_GB2312" pitchFamily="49" charset="-122"/>
                </a:rPr>
                <a:t>＋</a:t>
              </a:r>
            </a:p>
          </p:txBody>
        </p:sp>
        <p:sp>
          <p:nvSpPr>
            <p:cNvPr id="5167" name="Text Box 209">
              <a:extLst>
                <a:ext uri="{FF2B5EF4-FFF2-40B4-BE49-F238E27FC236}">
                  <a16:creationId xmlns:a16="http://schemas.microsoft.com/office/drawing/2014/main" id="{765B93B1-7121-03AA-5D53-42176931ADB7}"/>
                </a:ext>
              </a:extLst>
            </p:cNvPr>
            <p:cNvSpPr txBox="1">
              <a:spLocks noChangeArrowheads="1"/>
            </p:cNvSpPr>
            <p:nvPr/>
          </p:nvSpPr>
          <p:spPr bwMode="auto">
            <a:xfrm>
              <a:off x="2880" y="3158"/>
              <a:ext cx="3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lang="zh-CN" altLang="en-US" b="0">
                  <a:solidFill>
                    <a:schemeClr val="bg1"/>
                  </a:solidFill>
                  <a:latin typeface="Times New Roman" panose="02020603050405020304" pitchFamily="18" charset="0"/>
                  <a:ea typeface="仿宋_GB2312" pitchFamily="49" charset="-122"/>
                </a:rPr>
                <a:t>－</a:t>
              </a:r>
            </a:p>
          </p:txBody>
        </p:sp>
        <p:sp>
          <p:nvSpPr>
            <p:cNvPr id="5168" name="Text Box 210">
              <a:extLst>
                <a:ext uri="{FF2B5EF4-FFF2-40B4-BE49-F238E27FC236}">
                  <a16:creationId xmlns:a16="http://schemas.microsoft.com/office/drawing/2014/main" id="{27464A28-D75A-D7B3-B9E5-EC57877735B5}"/>
                </a:ext>
              </a:extLst>
            </p:cNvPr>
            <p:cNvSpPr txBox="1">
              <a:spLocks noChangeArrowheads="1"/>
            </p:cNvSpPr>
            <p:nvPr/>
          </p:nvSpPr>
          <p:spPr bwMode="auto">
            <a:xfrm>
              <a:off x="3741" y="3430"/>
              <a:ext cx="5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lang="en-US" altLang="zh-CN" b="0">
                  <a:solidFill>
                    <a:schemeClr val="bg1"/>
                  </a:solidFill>
                  <a:latin typeface="Times New Roman" panose="02020603050405020304" pitchFamily="18" charset="0"/>
                  <a:ea typeface="仿宋_GB2312" pitchFamily="49" charset="-122"/>
                </a:rPr>
                <a:t>12V</a:t>
              </a:r>
            </a:p>
          </p:txBody>
        </p:sp>
        <p:sp>
          <p:nvSpPr>
            <p:cNvPr id="5169" name="Text Box 211">
              <a:extLst>
                <a:ext uri="{FF2B5EF4-FFF2-40B4-BE49-F238E27FC236}">
                  <a16:creationId xmlns:a16="http://schemas.microsoft.com/office/drawing/2014/main" id="{DFFD67F0-9C8C-7E26-BD0A-B589925F8446}"/>
                </a:ext>
              </a:extLst>
            </p:cNvPr>
            <p:cNvSpPr txBox="1">
              <a:spLocks noChangeArrowheads="1"/>
            </p:cNvSpPr>
            <p:nvPr/>
          </p:nvSpPr>
          <p:spPr bwMode="auto">
            <a:xfrm>
              <a:off x="4694" y="3475"/>
              <a:ext cx="4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lang="en-US" altLang="zh-CN" b="0" dirty="0">
                  <a:solidFill>
                    <a:schemeClr val="tx1"/>
                  </a:solidFill>
                  <a:latin typeface="Times New Roman" panose="02020603050405020304" pitchFamily="18" charset="0"/>
                  <a:ea typeface="仿宋_GB2312" pitchFamily="49" charset="-122"/>
                </a:rPr>
                <a:t>2A</a:t>
              </a:r>
            </a:p>
          </p:txBody>
        </p:sp>
        <p:sp>
          <p:nvSpPr>
            <p:cNvPr id="5170" name="Text Box 212">
              <a:extLst>
                <a:ext uri="{FF2B5EF4-FFF2-40B4-BE49-F238E27FC236}">
                  <a16:creationId xmlns:a16="http://schemas.microsoft.com/office/drawing/2014/main" id="{1E2CCE7E-F864-FAC8-0D8E-882A5A457452}"/>
                </a:ext>
              </a:extLst>
            </p:cNvPr>
            <p:cNvSpPr txBox="1">
              <a:spLocks noChangeArrowheads="1"/>
            </p:cNvSpPr>
            <p:nvPr/>
          </p:nvSpPr>
          <p:spPr bwMode="auto">
            <a:xfrm>
              <a:off x="3605" y="3113"/>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lang="zh-CN" altLang="en-US" b="0">
                  <a:solidFill>
                    <a:schemeClr val="bg1"/>
                  </a:solidFill>
                  <a:latin typeface="Times New Roman" panose="02020603050405020304" pitchFamily="18" charset="0"/>
                  <a:ea typeface="仿宋_GB2312" pitchFamily="49" charset="-122"/>
                </a:rPr>
                <a:t>＋</a:t>
              </a:r>
            </a:p>
          </p:txBody>
        </p:sp>
        <p:sp>
          <p:nvSpPr>
            <p:cNvPr id="5171" name="Text Box 213">
              <a:extLst>
                <a:ext uri="{FF2B5EF4-FFF2-40B4-BE49-F238E27FC236}">
                  <a16:creationId xmlns:a16="http://schemas.microsoft.com/office/drawing/2014/main" id="{8AC2C0D0-59FC-B047-5FBD-33B1758760AD}"/>
                </a:ext>
              </a:extLst>
            </p:cNvPr>
            <p:cNvSpPr txBox="1">
              <a:spLocks noChangeArrowheads="1"/>
            </p:cNvSpPr>
            <p:nvPr/>
          </p:nvSpPr>
          <p:spPr bwMode="auto">
            <a:xfrm>
              <a:off x="3605" y="3702"/>
              <a:ext cx="3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lang="zh-CN" altLang="en-US" b="0">
                  <a:solidFill>
                    <a:schemeClr val="bg1"/>
                  </a:solidFill>
                  <a:latin typeface="Times New Roman" panose="02020603050405020304" pitchFamily="18" charset="0"/>
                  <a:ea typeface="仿宋_GB2312" pitchFamily="49" charset="-122"/>
                </a:rPr>
                <a:t>－</a:t>
              </a:r>
            </a:p>
          </p:txBody>
        </p:sp>
        <p:sp>
          <p:nvSpPr>
            <p:cNvPr id="5172" name="Text Box 214">
              <a:extLst>
                <a:ext uri="{FF2B5EF4-FFF2-40B4-BE49-F238E27FC236}">
                  <a16:creationId xmlns:a16="http://schemas.microsoft.com/office/drawing/2014/main" id="{7CAF5D43-5436-93A3-4EC9-FC0FEB3B9434}"/>
                </a:ext>
              </a:extLst>
            </p:cNvPr>
            <p:cNvSpPr txBox="1">
              <a:spLocks noChangeArrowheads="1"/>
            </p:cNvSpPr>
            <p:nvPr/>
          </p:nvSpPr>
          <p:spPr bwMode="auto">
            <a:xfrm>
              <a:off x="4875" y="3158"/>
              <a:ext cx="4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r>
                <a:rPr lang="en-US" altLang="zh-CN" b="0">
                  <a:solidFill>
                    <a:schemeClr val="bg1"/>
                  </a:solidFill>
                  <a:latin typeface="Times New Roman" panose="02020603050405020304" pitchFamily="18" charset="0"/>
                  <a:ea typeface="仿宋_GB2312" pitchFamily="49" charset="-122"/>
                </a:rPr>
                <a:t>1</a:t>
              </a:r>
              <a:r>
                <a:rPr lang="en-US" altLang="zh-CN" b="0">
                  <a:solidFill>
                    <a:schemeClr val="bg1"/>
                  </a:solidFill>
                  <a:latin typeface="Times New Roman" panose="02020603050405020304" pitchFamily="18" charset="0"/>
                  <a:ea typeface="仿宋_GB2312" pitchFamily="49" charset="-122"/>
                  <a:sym typeface="Symbol" panose="05050102010706020507" pitchFamily="18" charset="2"/>
                </a:rPr>
                <a:t></a:t>
              </a:r>
              <a:endParaRPr lang="en-US" altLang="zh-CN" b="0">
                <a:latin typeface="Times New Roman" panose="02020603050405020304" pitchFamily="18" charset="0"/>
                <a:ea typeface="仿宋_GB2312" pitchFamily="49" charset="-122"/>
                <a:sym typeface="Symbol" panose="05050102010706020507" pitchFamily="18" charset="2"/>
              </a:endParaRPr>
            </a:p>
          </p:txBody>
        </p:sp>
        <p:sp>
          <p:nvSpPr>
            <p:cNvPr id="5173" name="Text Box 215">
              <a:extLst>
                <a:ext uri="{FF2B5EF4-FFF2-40B4-BE49-F238E27FC236}">
                  <a16:creationId xmlns:a16="http://schemas.microsoft.com/office/drawing/2014/main" id="{FEE0DCDA-0082-0DE9-38C8-DA5AE14DB6AE}"/>
                </a:ext>
              </a:extLst>
            </p:cNvPr>
            <p:cNvSpPr txBox="1">
              <a:spLocks noChangeArrowheads="1"/>
            </p:cNvSpPr>
            <p:nvPr/>
          </p:nvSpPr>
          <p:spPr bwMode="auto">
            <a:xfrm>
              <a:off x="3606" y="2850"/>
              <a:ext cx="48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r>
                <a:rPr lang="en-US" altLang="zh-CN" b="0">
                  <a:solidFill>
                    <a:schemeClr val="bg1"/>
                  </a:solidFill>
                  <a:latin typeface="Times New Roman" panose="02020603050405020304" pitchFamily="18" charset="0"/>
                  <a:ea typeface="仿宋_GB2312" pitchFamily="49" charset="-122"/>
                </a:rPr>
                <a:t>3</a:t>
              </a:r>
              <a:r>
                <a:rPr lang="en-US" altLang="zh-CN" b="0">
                  <a:solidFill>
                    <a:schemeClr val="bg1"/>
                  </a:solidFill>
                  <a:latin typeface="Times New Roman" panose="02020603050405020304" pitchFamily="18" charset="0"/>
                  <a:ea typeface="仿宋_GB2312" pitchFamily="49" charset="-122"/>
                  <a:sym typeface="Symbol" panose="05050102010706020507" pitchFamily="18" charset="2"/>
                </a:rPr>
                <a:t></a:t>
              </a:r>
              <a:endParaRPr lang="en-US" altLang="zh-CN" b="0">
                <a:latin typeface="Times New Roman" panose="02020603050405020304" pitchFamily="18" charset="0"/>
                <a:ea typeface="仿宋_GB2312" pitchFamily="49" charset="-122"/>
              </a:endParaRPr>
            </a:p>
          </p:txBody>
        </p:sp>
        <p:sp>
          <p:nvSpPr>
            <p:cNvPr id="5174" name="Text Box 216">
              <a:extLst>
                <a:ext uri="{FF2B5EF4-FFF2-40B4-BE49-F238E27FC236}">
                  <a16:creationId xmlns:a16="http://schemas.microsoft.com/office/drawing/2014/main" id="{1846B97D-DC51-DB41-9A1E-36FA7876B392}"/>
                </a:ext>
              </a:extLst>
            </p:cNvPr>
            <p:cNvSpPr txBox="1">
              <a:spLocks noChangeArrowheads="1"/>
            </p:cNvSpPr>
            <p:nvPr/>
          </p:nvSpPr>
          <p:spPr bwMode="auto">
            <a:xfrm>
              <a:off x="2381" y="2850"/>
              <a:ext cx="54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r>
                <a:rPr lang="en-US" altLang="zh-CN" b="0">
                  <a:solidFill>
                    <a:schemeClr val="bg1"/>
                  </a:solidFill>
                  <a:latin typeface="Times New Roman" panose="02020603050405020304" pitchFamily="18" charset="0"/>
                  <a:ea typeface="仿宋_GB2312" pitchFamily="49" charset="-122"/>
                </a:rPr>
                <a:t>6</a:t>
              </a:r>
              <a:r>
                <a:rPr lang="en-US" altLang="zh-CN" b="0">
                  <a:solidFill>
                    <a:schemeClr val="bg1"/>
                  </a:solidFill>
                  <a:latin typeface="Times New Roman" panose="02020603050405020304" pitchFamily="18" charset="0"/>
                  <a:ea typeface="仿宋_GB2312" pitchFamily="49" charset="-122"/>
                  <a:sym typeface="Symbol" panose="05050102010706020507" pitchFamily="18" charset="2"/>
                </a:rPr>
                <a:t></a:t>
              </a:r>
              <a:endParaRPr lang="en-US" altLang="zh-CN" b="0">
                <a:latin typeface="Times New Roman" panose="02020603050405020304" pitchFamily="18" charset="0"/>
                <a:ea typeface="仿宋_GB2312" pitchFamily="49" charset="-122"/>
              </a:endParaRPr>
            </a:p>
          </p:txBody>
        </p:sp>
        <p:sp>
          <p:nvSpPr>
            <p:cNvPr id="5175" name="Line 217">
              <a:extLst>
                <a:ext uri="{FF2B5EF4-FFF2-40B4-BE49-F238E27FC236}">
                  <a16:creationId xmlns:a16="http://schemas.microsoft.com/office/drawing/2014/main" id="{DAD2E980-9EC6-1F88-932D-CFF1474F12E3}"/>
                </a:ext>
              </a:extLst>
            </p:cNvPr>
            <p:cNvSpPr>
              <a:spLocks noChangeShapeType="1"/>
            </p:cNvSpPr>
            <p:nvPr/>
          </p:nvSpPr>
          <p:spPr bwMode="auto">
            <a:xfrm>
              <a:off x="3605" y="2750"/>
              <a:ext cx="0" cy="1225"/>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176" name="Line 218">
              <a:extLst>
                <a:ext uri="{FF2B5EF4-FFF2-40B4-BE49-F238E27FC236}">
                  <a16:creationId xmlns:a16="http://schemas.microsoft.com/office/drawing/2014/main" id="{3E4312E0-9ED7-4FB6-8464-C7930A63B3DF}"/>
                </a:ext>
              </a:extLst>
            </p:cNvPr>
            <p:cNvSpPr>
              <a:spLocks noChangeShapeType="1"/>
            </p:cNvSpPr>
            <p:nvPr/>
          </p:nvSpPr>
          <p:spPr bwMode="auto">
            <a:xfrm>
              <a:off x="4693" y="2750"/>
              <a:ext cx="0" cy="1225"/>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177" name="Line 219">
              <a:extLst>
                <a:ext uri="{FF2B5EF4-FFF2-40B4-BE49-F238E27FC236}">
                  <a16:creationId xmlns:a16="http://schemas.microsoft.com/office/drawing/2014/main" id="{0BECB0D5-35A1-4962-6555-BADF8E464530}"/>
                </a:ext>
              </a:extLst>
            </p:cNvPr>
            <p:cNvSpPr>
              <a:spLocks noChangeShapeType="1"/>
            </p:cNvSpPr>
            <p:nvPr/>
          </p:nvSpPr>
          <p:spPr bwMode="auto">
            <a:xfrm>
              <a:off x="4694" y="3521"/>
              <a:ext cx="0" cy="317"/>
            </a:xfrm>
            <a:prstGeom prst="line">
              <a:avLst/>
            </a:prstGeom>
            <a:noFill/>
            <a:ln w="28575">
              <a:solidFill>
                <a:srgbClr val="66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78" name="Text Box 220">
              <a:extLst>
                <a:ext uri="{FF2B5EF4-FFF2-40B4-BE49-F238E27FC236}">
                  <a16:creationId xmlns:a16="http://schemas.microsoft.com/office/drawing/2014/main" id="{9E275EAD-31D2-32B1-2E72-D35F0025FBB6}"/>
                </a:ext>
              </a:extLst>
            </p:cNvPr>
            <p:cNvSpPr txBox="1">
              <a:spLocks noChangeArrowheads="1"/>
            </p:cNvSpPr>
            <p:nvPr/>
          </p:nvSpPr>
          <p:spPr bwMode="auto">
            <a:xfrm>
              <a:off x="2971" y="3430"/>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lang="en-US" altLang="zh-CN" b="0">
                  <a:solidFill>
                    <a:schemeClr val="bg1"/>
                  </a:solidFill>
                  <a:latin typeface="Times New Roman" panose="02020603050405020304" pitchFamily="18" charset="0"/>
                  <a:ea typeface="仿宋_GB2312" pitchFamily="49" charset="-122"/>
                </a:rPr>
                <a:t>6V</a:t>
              </a:r>
            </a:p>
          </p:txBody>
        </p:sp>
        <p:sp>
          <p:nvSpPr>
            <p:cNvPr id="5179" name="Text Box 221">
              <a:extLst>
                <a:ext uri="{FF2B5EF4-FFF2-40B4-BE49-F238E27FC236}">
                  <a16:creationId xmlns:a16="http://schemas.microsoft.com/office/drawing/2014/main" id="{C108CE3A-BBCB-5FE3-06A3-34D1CC5670CB}"/>
                </a:ext>
              </a:extLst>
            </p:cNvPr>
            <p:cNvSpPr txBox="1">
              <a:spLocks noChangeArrowheads="1"/>
            </p:cNvSpPr>
            <p:nvPr/>
          </p:nvSpPr>
          <p:spPr bwMode="auto">
            <a:xfrm>
              <a:off x="3787" y="2704"/>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lang="zh-CN" altLang="en-US" b="0">
                  <a:solidFill>
                    <a:schemeClr val="bg1"/>
                  </a:solidFill>
                  <a:latin typeface="Times New Roman" panose="02020603050405020304" pitchFamily="18" charset="0"/>
                  <a:ea typeface="仿宋_GB2312" pitchFamily="49" charset="-122"/>
                </a:rPr>
                <a:t>＋</a:t>
              </a:r>
            </a:p>
          </p:txBody>
        </p:sp>
        <p:sp>
          <p:nvSpPr>
            <p:cNvPr id="5180" name="Text Box 222">
              <a:extLst>
                <a:ext uri="{FF2B5EF4-FFF2-40B4-BE49-F238E27FC236}">
                  <a16:creationId xmlns:a16="http://schemas.microsoft.com/office/drawing/2014/main" id="{B1992211-A6CC-F301-FBCE-791100C6993C}"/>
                </a:ext>
              </a:extLst>
            </p:cNvPr>
            <p:cNvSpPr txBox="1">
              <a:spLocks noChangeArrowheads="1"/>
            </p:cNvSpPr>
            <p:nvPr/>
          </p:nvSpPr>
          <p:spPr bwMode="auto">
            <a:xfrm>
              <a:off x="4286" y="2704"/>
              <a:ext cx="3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r>
                <a:rPr lang="zh-CN" altLang="en-US" b="0">
                  <a:solidFill>
                    <a:schemeClr val="bg1"/>
                  </a:solidFill>
                  <a:latin typeface="Times New Roman" panose="02020603050405020304" pitchFamily="18" charset="0"/>
                  <a:ea typeface="仿宋_GB2312" pitchFamily="49" charset="-122"/>
                </a:rPr>
                <a:t>－</a:t>
              </a:r>
              <a:endParaRPr lang="zh-CN" altLang="en-US" b="0">
                <a:latin typeface="Times New Roman" panose="02020603050405020304" pitchFamily="18" charset="0"/>
                <a:ea typeface="仿宋_GB2312" pitchFamily="49" charset="-122"/>
              </a:endParaRPr>
            </a:p>
          </p:txBody>
        </p:sp>
        <p:sp>
          <p:nvSpPr>
            <p:cNvPr id="5181" name="Rectangle 223">
              <a:extLst>
                <a:ext uri="{FF2B5EF4-FFF2-40B4-BE49-F238E27FC236}">
                  <a16:creationId xmlns:a16="http://schemas.microsoft.com/office/drawing/2014/main" id="{A02B2A51-070E-1DC0-7AC0-18C80CD0B147}"/>
                </a:ext>
              </a:extLst>
            </p:cNvPr>
            <p:cNvSpPr>
              <a:spLocks noChangeArrowheads="1"/>
            </p:cNvSpPr>
            <p:nvPr/>
          </p:nvSpPr>
          <p:spPr bwMode="auto">
            <a:xfrm>
              <a:off x="3524" y="2886"/>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5182" name="Rectangle 224">
              <a:extLst>
                <a:ext uri="{FF2B5EF4-FFF2-40B4-BE49-F238E27FC236}">
                  <a16:creationId xmlns:a16="http://schemas.microsoft.com/office/drawing/2014/main" id="{4E16C598-8F8B-1902-E748-96069011FE3F}"/>
                </a:ext>
              </a:extLst>
            </p:cNvPr>
            <p:cNvSpPr>
              <a:spLocks noChangeArrowheads="1"/>
            </p:cNvSpPr>
            <p:nvPr/>
          </p:nvSpPr>
          <p:spPr bwMode="auto">
            <a:xfrm>
              <a:off x="2752" y="2886"/>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5183" name="Rectangle 225">
              <a:extLst>
                <a:ext uri="{FF2B5EF4-FFF2-40B4-BE49-F238E27FC236}">
                  <a16:creationId xmlns:a16="http://schemas.microsoft.com/office/drawing/2014/main" id="{4583C575-7CE6-D47B-5E73-768372CB8282}"/>
                </a:ext>
              </a:extLst>
            </p:cNvPr>
            <p:cNvSpPr>
              <a:spLocks noChangeArrowheads="1"/>
            </p:cNvSpPr>
            <p:nvPr/>
          </p:nvSpPr>
          <p:spPr bwMode="auto">
            <a:xfrm>
              <a:off x="5238" y="3158"/>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grpSp>
          <p:nvGrpSpPr>
            <p:cNvPr id="5184" name="Group 226">
              <a:extLst>
                <a:ext uri="{FF2B5EF4-FFF2-40B4-BE49-F238E27FC236}">
                  <a16:creationId xmlns:a16="http://schemas.microsoft.com/office/drawing/2014/main" id="{AA3504DF-AD12-8D51-0BF1-8BD529E71276}"/>
                </a:ext>
              </a:extLst>
            </p:cNvPr>
            <p:cNvGrpSpPr>
              <a:grpSpLocks/>
            </p:cNvGrpSpPr>
            <p:nvPr/>
          </p:nvGrpSpPr>
          <p:grpSpPr bwMode="auto">
            <a:xfrm>
              <a:off x="4512" y="3158"/>
              <a:ext cx="363" cy="363"/>
              <a:chOff x="4785" y="709"/>
              <a:chExt cx="363" cy="363"/>
            </a:xfrm>
          </p:grpSpPr>
          <p:sp>
            <p:nvSpPr>
              <p:cNvPr id="5188" name="Oval 227">
                <a:extLst>
                  <a:ext uri="{FF2B5EF4-FFF2-40B4-BE49-F238E27FC236}">
                    <a16:creationId xmlns:a16="http://schemas.microsoft.com/office/drawing/2014/main" id="{003A52D7-A1F4-4605-987E-E614DDB6E479}"/>
                  </a:ext>
                </a:extLst>
              </p:cNvPr>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endParaRPr lang="zh-CN" altLang="zh-CN" sz="2400" b="0">
                  <a:ea typeface="仿宋_GB2312" pitchFamily="49" charset="-122"/>
                </a:endParaRPr>
              </a:p>
            </p:txBody>
          </p:sp>
          <p:sp>
            <p:nvSpPr>
              <p:cNvPr id="5189" name="Line 228">
                <a:extLst>
                  <a:ext uri="{FF2B5EF4-FFF2-40B4-BE49-F238E27FC236}">
                    <a16:creationId xmlns:a16="http://schemas.microsoft.com/office/drawing/2014/main" id="{4815B8D6-EBE8-3BE5-A212-737983EF9E00}"/>
                  </a:ext>
                </a:extLst>
              </p:cNvPr>
              <p:cNvSpPr>
                <a:spLocks noChangeShapeType="1"/>
              </p:cNvSpPr>
              <p:nvPr/>
            </p:nvSpPr>
            <p:spPr bwMode="auto">
              <a:xfrm>
                <a:off x="4785" y="890"/>
                <a:ext cx="363"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185" name="Line 229">
              <a:extLst>
                <a:ext uri="{FF2B5EF4-FFF2-40B4-BE49-F238E27FC236}">
                  <a16:creationId xmlns:a16="http://schemas.microsoft.com/office/drawing/2014/main" id="{2BB4F3B6-33F9-573B-E5E8-8015CCF85E4F}"/>
                </a:ext>
              </a:extLst>
            </p:cNvPr>
            <p:cNvSpPr>
              <a:spLocks noChangeShapeType="1"/>
            </p:cNvSpPr>
            <p:nvPr/>
          </p:nvSpPr>
          <p:spPr bwMode="auto">
            <a:xfrm>
              <a:off x="2835" y="2750"/>
              <a:ext cx="1088"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86" name="Oval 230">
              <a:extLst>
                <a:ext uri="{FF2B5EF4-FFF2-40B4-BE49-F238E27FC236}">
                  <a16:creationId xmlns:a16="http://schemas.microsoft.com/office/drawing/2014/main" id="{528CBD32-2999-751E-AC7A-375792B0084A}"/>
                </a:ext>
              </a:extLst>
            </p:cNvPr>
            <p:cNvSpPr>
              <a:spLocks noChangeArrowheads="1"/>
            </p:cNvSpPr>
            <p:nvPr/>
          </p:nvSpPr>
          <p:spPr bwMode="auto">
            <a:xfrm>
              <a:off x="4377" y="2704"/>
              <a:ext cx="91" cy="91"/>
            </a:xfrm>
            <a:prstGeom prst="ellipse">
              <a:avLst/>
            </a:prstGeom>
            <a:noFill/>
            <a:ln w="2857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5187" name="Oval 231">
              <a:extLst>
                <a:ext uri="{FF2B5EF4-FFF2-40B4-BE49-F238E27FC236}">
                  <a16:creationId xmlns:a16="http://schemas.microsoft.com/office/drawing/2014/main" id="{AB8AA849-E182-90BF-5B7B-A8AEF9379993}"/>
                </a:ext>
              </a:extLst>
            </p:cNvPr>
            <p:cNvSpPr>
              <a:spLocks noChangeArrowheads="1"/>
            </p:cNvSpPr>
            <p:nvPr/>
          </p:nvSpPr>
          <p:spPr bwMode="auto">
            <a:xfrm>
              <a:off x="3923" y="2704"/>
              <a:ext cx="91" cy="91"/>
            </a:xfrm>
            <a:prstGeom prst="ellipse">
              <a:avLst/>
            </a:prstGeom>
            <a:noFill/>
            <a:ln w="2857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grpSp>
      <p:grpSp>
        <p:nvGrpSpPr>
          <p:cNvPr id="9" name="Group 247">
            <a:extLst>
              <a:ext uri="{FF2B5EF4-FFF2-40B4-BE49-F238E27FC236}">
                <a16:creationId xmlns:a16="http://schemas.microsoft.com/office/drawing/2014/main" id="{2DED166E-3464-B7A6-A763-E3687744C291}"/>
              </a:ext>
            </a:extLst>
          </p:cNvPr>
          <p:cNvGrpSpPr>
            <a:grpSpLocks/>
          </p:cNvGrpSpPr>
          <p:nvPr/>
        </p:nvGrpSpPr>
        <p:grpSpPr bwMode="auto">
          <a:xfrm>
            <a:off x="1919289" y="4566321"/>
            <a:ext cx="3240087" cy="2247900"/>
            <a:chOff x="249" y="2559"/>
            <a:chExt cx="2041" cy="1416"/>
          </a:xfrm>
        </p:grpSpPr>
        <p:sp>
          <p:nvSpPr>
            <p:cNvPr id="5141" name="Rectangle 181">
              <a:extLst>
                <a:ext uri="{FF2B5EF4-FFF2-40B4-BE49-F238E27FC236}">
                  <a16:creationId xmlns:a16="http://schemas.microsoft.com/office/drawing/2014/main" id="{7F91417D-4D3C-7A15-26ED-4967807E239B}"/>
                </a:ext>
              </a:extLst>
            </p:cNvPr>
            <p:cNvSpPr>
              <a:spLocks noChangeArrowheads="1"/>
            </p:cNvSpPr>
            <p:nvPr/>
          </p:nvSpPr>
          <p:spPr bwMode="auto">
            <a:xfrm>
              <a:off x="294" y="2841"/>
              <a:ext cx="1905" cy="1134"/>
            </a:xfrm>
            <a:prstGeom prst="rect">
              <a:avLst/>
            </a:prstGeom>
            <a:noFill/>
            <a:ln w="28575">
              <a:solidFill>
                <a:srgbClr val="FFCC00"/>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5142" name="Text Box 183">
              <a:extLst>
                <a:ext uri="{FF2B5EF4-FFF2-40B4-BE49-F238E27FC236}">
                  <a16:creationId xmlns:a16="http://schemas.microsoft.com/office/drawing/2014/main" id="{06B08E44-814E-A390-719F-4F62F5A3DB1B}"/>
                </a:ext>
              </a:extLst>
            </p:cNvPr>
            <p:cNvSpPr txBox="1">
              <a:spLocks noChangeArrowheads="1"/>
            </p:cNvSpPr>
            <p:nvPr/>
          </p:nvSpPr>
          <p:spPr bwMode="auto">
            <a:xfrm>
              <a:off x="1791" y="3249"/>
              <a:ext cx="4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r>
                <a:rPr lang="en-US" altLang="zh-CN" b="0">
                  <a:solidFill>
                    <a:schemeClr val="bg1"/>
                  </a:solidFill>
                  <a:latin typeface="Times New Roman" panose="02020603050405020304" pitchFamily="18" charset="0"/>
                  <a:ea typeface="仿宋_GB2312" pitchFamily="49" charset="-122"/>
                </a:rPr>
                <a:t>1</a:t>
              </a:r>
              <a:r>
                <a:rPr lang="en-US" altLang="zh-CN" b="0">
                  <a:solidFill>
                    <a:schemeClr val="bg1"/>
                  </a:solidFill>
                  <a:latin typeface="Times New Roman" panose="02020603050405020304" pitchFamily="18" charset="0"/>
                  <a:ea typeface="仿宋_GB2312" pitchFamily="49" charset="-122"/>
                  <a:sym typeface="Symbol" panose="05050102010706020507" pitchFamily="18" charset="2"/>
                </a:rPr>
                <a:t></a:t>
              </a:r>
              <a:endParaRPr lang="en-US" altLang="zh-CN" b="0">
                <a:latin typeface="Times New Roman" panose="02020603050405020304" pitchFamily="18" charset="0"/>
                <a:ea typeface="仿宋_GB2312" pitchFamily="49" charset="-122"/>
                <a:sym typeface="Symbol" panose="05050102010706020507" pitchFamily="18" charset="2"/>
              </a:endParaRPr>
            </a:p>
          </p:txBody>
        </p:sp>
        <p:sp>
          <p:nvSpPr>
            <p:cNvPr id="5143" name="Text Box 184">
              <a:extLst>
                <a:ext uri="{FF2B5EF4-FFF2-40B4-BE49-F238E27FC236}">
                  <a16:creationId xmlns:a16="http://schemas.microsoft.com/office/drawing/2014/main" id="{0B168773-F5ED-6708-A587-B2C6E3641421}"/>
                </a:ext>
              </a:extLst>
            </p:cNvPr>
            <p:cNvSpPr txBox="1">
              <a:spLocks noChangeArrowheads="1"/>
            </p:cNvSpPr>
            <p:nvPr/>
          </p:nvSpPr>
          <p:spPr bwMode="auto">
            <a:xfrm>
              <a:off x="1111" y="2559"/>
              <a:ext cx="4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r>
                <a:rPr lang="en-US" altLang="zh-CN" b="0" dirty="0">
                  <a:solidFill>
                    <a:schemeClr val="tx1"/>
                  </a:solidFill>
                  <a:latin typeface="Times New Roman" panose="02020603050405020304" pitchFamily="18" charset="0"/>
                  <a:ea typeface="仿宋_GB2312" pitchFamily="49" charset="-122"/>
                </a:rPr>
                <a:t>3</a:t>
              </a:r>
              <a:r>
                <a:rPr lang="en-US" altLang="zh-CN" b="0" dirty="0">
                  <a:solidFill>
                    <a:schemeClr val="tx1"/>
                  </a:solidFill>
                  <a:latin typeface="Times New Roman" panose="02020603050405020304" pitchFamily="18" charset="0"/>
                  <a:ea typeface="仿宋_GB2312" pitchFamily="49" charset="-122"/>
                  <a:sym typeface="Symbol" panose="05050102010706020507" pitchFamily="18" charset="2"/>
                </a:rPr>
                <a:t>A</a:t>
              </a:r>
              <a:endParaRPr lang="en-US" altLang="zh-CN" b="0" dirty="0">
                <a:solidFill>
                  <a:schemeClr val="tx1"/>
                </a:solidFill>
                <a:latin typeface="Times New Roman" panose="02020603050405020304" pitchFamily="18" charset="0"/>
                <a:ea typeface="仿宋_GB2312" pitchFamily="49" charset="-122"/>
              </a:endParaRPr>
            </a:p>
          </p:txBody>
        </p:sp>
        <p:sp>
          <p:nvSpPr>
            <p:cNvPr id="5144" name="Text Box 185">
              <a:extLst>
                <a:ext uri="{FF2B5EF4-FFF2-40B4-BE49-F238E27FC236}">
                  <a16:creationId xmlns:a16="http://schemas.microsoft.com/office/drawing/2014/main" id="{AF4E714A-F8C4-1819-B6DA-209E2E4FA657}"/>
                </a:ext>
              </a:extLst>
            </p:cNvPr>
            <p:cNvSpPr txBox="1">
              <a:spLocks noChangeArrowheads="1"/>
            </p:cNvSpPr>
            <p:nvPr/>
          </p:nvSpPr>
          <p:spPr bwMode="auto">
            <a:xfrm>
              <a:off x="884" y="3294"/>
              <a:ext cx="48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r>
                <a:rPr lang="en-US" altLang="zh-CN" b="0">
                  <a:solidFill>
                    <a:schemeClr val="bg1"/>
                  </a:solidFill>
                  <a:latin typeface="Times New Roman" panose="02020603050405020304" pitchFamily="18" charset="0"/>
                  <a:ea typeface="仿宋_GB2312" pitchFamily="49" charset="-122"/>
                </a:rPr>
                <a:t>3</a:t>
              </a:r>
              <a:r>
                <a:rPr lang="en-US" altLang="zh-CN" b="0">
                  <a:solidFill>
                    <a:schemeClr val="bg1"/>
                  </a:solidFill>
                  <a:latin typeface="Times New Roman" panose="02020603050405020304" pitchFamily="18" charset="0"/>
                  <a:ea typeface="仿宋_GB2312" pitchFamily="49" charset="-122"/>
                  <a:sym typeface="Symbol" panose="05050102010706020507" pitchFamily="18" charset="2"/>
                </a:rPr>
                <a:t></a:t>
              </a:r>
              <a:endParaRPr lang="en-US" altLang="zh-CN" b="0">
                <a:latin typeface="Times New Roman" panose="02020603050405020304" pitchFamily="18" charset="0"/>
                <a:ea typeface="仿宋_GB2312" pitchFamily="49" charset="-122"/>
              </a:endParaRPr>
            </a:p>
          </p:txBody>
        </p:sp>
        <p:sp>
          <p:nvSpPr>
            <p:cNvPr id="5145" name="Text Box 186">
              <a:extLst>
                <a:ext uri="{FF2B5EF4-FFF2-40B4-BE49-F238E27FC236}">
                  <a16:creationId xmlns:a16="http://schemas.microsoft.com/office/drawing/2014/main" id="{7A12978D-CDE3-59FD-3127-89969FD6A3CD}"/>
                </a:ext>
              </a:extLst>
            </p:cNvPr>
            <p:cNvSpPr txBox="1">
              <a:spLocks noChangeArrowheads="1"/>
            </p:cNvSpPr>
            <p:nvPr/>
          </p:nvSpPr>
          <p:spPr bwMode="auto">
            <a:xfrm>
              <a:off x="340" y="3249"/>
              <a:ext cx="54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r>
                <a:rPr lang="en-US" altLang="zh-CN" b="0">
                  <a:solidFill>
                    <a:schemeClr val="bg1"/>
                  </a:solidFill>
                  <a:latin typeface="Times New Roman" panose="02020603050405020304" pitchFamily="18" charset="0"/>
                  <a:ea typeface="仿宋_GB2312" pitchFamily="49" charset="-122"/>
                </a:rPr>
                <a:t>6</a:t>
              </a:r>
              <a:r>
                <a:rPr lang="en-US" altLang="zh-CN" b="0">
                  <a:solidFill>
                    <a:schemeClr val="bg1"/>
                  </a:solidFill>
                  <a:latin typeface="Times New Roman" panose="02020603050405020304" pitchFamily="18" charset="0"/>
                  <a:ea typeface="仿宋_GB2312" pitchFamily="49" charset="-122"/>
                  <a:sym typeface="Symbol" panose="05050102010706020507" pitchFamily="18" charset="2"/>
                </a:rPr>
                <a:t></a:t>
              </a:r>
              <a:endParaRPr lang="en-US" altLang="zh-CN" b="0">
                <a:latin typeface="Times New Roman" panose="02020603050405020304" pitchFamily="18" charset="0"/>
                <a:ea typeface="仿宋_GB2312" pitchFamily="49" charset="-122"/>
              </a:endParaRPr>
            </a:p>
          </p:txBody>
        </p:sp>
        <p:sp>
          <p:nvSpPr>
            <p:cNvPr id="5146" name="Line 187">
              <a:extLst>
                <a:ext uri="{FF2B5EF4-FFF2-40B4-BE49-F238E27FC236}">
                  <a16:creationId xmlns:a16="http://schemas.microsoft.com/office/drawing/2014/main" id="{63AF9EB1-6E24-1379-4B1B-2D7C106BDEF0}"/>
                </a:ext>
              </a:extLst>
            </p:cNvPr>
            <p:cNvSpPr>
              <a:spLocks noChangeShapeType="1"/>
            </p:cNvSpPr>
            <p:nvPr/>
          </p:nvSpPr>
          <p:spPr bwMode="auto">
            <a:xfrm>
              <a:off x="884" y="2841"/>
              <a:ext cx="0" cy="1134"/>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147" name="Line 188">
              <a:extLst>
                <a:ext uri="{FF2B5EF4-FFF2-40B4-BE49-F238E27FC236}">
                  <a16:creationId xmlns:a16="http://schemas.microsoft.com/office/drawing/2014/main" id="{844C6F3B-9C28-9381-1D95-ED914B5D16F7}"/>
                </a:ext>
              </a:extLst>
            </p:cNvPr>
            <p:cNvSpPr>
              <a:spLocks noChangeShapeType="1"/>
            </p:cNvSpPr>
            <p:nvPr/>
          </p:nvSpPr>
          <p:spPr bwMode="auto">
            <a:xfrm rot="16200000" flipV="1">
              <a:off x="1293" y="2658"/>
              <a:ext cx="0" cy="363"/>
            </a:xfrm>
            <a:prstGeom prst="line">
              <a:avLst/>
            </a:prstGeom>
            <a:noFill/>
            <a:ln w="28575">
              <a:solidFill>
                <a:srgbClr val="66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48" name="Text Box 189">
              <a:extLst>
                <a:ext uri="{FF2B5EF4-FFF2-40B4-BE49-F238E27FC236}">
                  <a16:creationId xmlns:a16="http://schemas.microsoft.com/office/drawing/2014/main" id="{E26FBA65-9A18-2494-1DF1-6FC15F1AAC80}"/>
                </a:ext>
              </a:extLst>
            </p:cNvPr>
            <p:cNvSpPr txBox="1">
              <a:spLocks noChangeArrowheads="1"/>
            </p:cNvSpPr>
            <p:nvPr/>
          </p:nvSpPr>
          <p:spPr bwMode="auto">
            <a:xfrm>
              <a:off x="1202" y="2750"/>
              <a:ext cx="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lang="zh-CN" altLang="en-US" b="0">
                  <a:solidFill>
                    <a:schemeClr val="bg1"/>
                  </a:solidFill>
                  <a:latin typeface="Times New Roman" panose="02020603050405020304" pitchFamily="18" charset="0"/>
                  <a:ea typeface="仿宋_GB2312" pitchFamily="49" charset="-122"/>
                </a:rPr>
                <a:t>＋</a:t>
              </a:r>
            </a:p>
          </p:txBody>
        </p:sp>
        <p:sp>
          <p:nvSpPr>
            <p:cNvPr id="5149" name="Text Box 190">
              <a:extLst>
                <a:ext uri="{FF2B5EF4-FFF2-40B4-BE49-F238E27FC236}">
                  <a16:creationId xmlns:a16="http://schemas.microsoft.com/office/drawing/2014/main" id="{3693F482-F322-6DE1-BDCB-647C3480425A}"/>
                </a:ext>
              </a:extLst>
            </p:cNvPr>
            <p:cNvSpPr txBox="1">
              <a:spLocks noChangeArrowheads="1"/>
            </p:cNvSpPr>
            <p:nvPr/>
          </p:nvSpPr>
          <p:spPr bwMode="auto">
            <a:xfrm>
              <a:off x="1746" y="2750"/>
              <a:ext cx="3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r>
                <a:rPr lang="zh-CN" altLang="en-US" b="0">
                  <a:solidFill>
                    <a:schemeClr val="bg1"/>
                  </a:solidFill>
                  <a:latin typeface="Times New Roman" panose="02020603050405020304" pitchFamily="18" charset="0"/>
                  <a:ea typeface="仿宋_GB2312" pitchFamily="49" charset="-122"/>
                </a:rPr>
                <a:t>－</a:t>
              </a:r>
              <a:endParaRPr lang="zh-CN" altLang="en-US" b="0">
                <a:latin typeface="Times New Roman" panose="02020603050405020304" pitchFamily="18" charset="0"/>
                <a:ea typeface="仿宋_GB2312" pitchFamily="49" charset="-122"/>
              </a:endParaRPr>
            </a:p>
          </p:txBody>
        </p:sp>
        <p:sp>
          <p:nvSpPr>
            <p:cNvPr id="5150" name="Rectangle 191">
              <a:extLst>
                <a:ext uri="{FF2B5EF4-FFF2-40B4-BE49-F238E27FC236}">
                  <a16:creationId xmlns:a16="http://schemas.microsoft.com/office/drawing/2014/main" id="{7B79B128-AE2D-E45C-D627-F259F17EDD01}"/>
                </a:ext>
              </a:extLst>
            </p:cNvPr>
            <p:cNvSpPr>
              <a:spLocks noChangeArrowheads="1"/>
            </p:cNvSpPr>
            <p:nvPr/>
          </p:nvSpPr>
          <p:spPr bwMode="auto">
            <a:xfrm>
              <a:off x="793" y="329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5151" name="Rectangle 192">
              <a:extLst>
                <a:ext uri="{FF2B5EF4-FFF2-40B4-BE49-F238E27FC236}">
                  <a16:creationId xmlns:a16="http://schemas.microsoft.com/office/drawing/2014/main" id="{A08BEFA6-D23D-BC8B-0E4B-5A7E764E4A6D}"/>
                </a:ext>
              </a:extLst>
            </p:cNvPr>
            <p:cNvSpPr>
              <a:spLocks noChangeArrowheads="1"/>
            </p:cNvSpPr>
            <p:nvPr/>
          </p:nvSpPr>
          <p:spPr bwMode="auto">
            <a:xfrm>
              <a:off x="249" y="329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5152" name="Rectangle 193">
              <a:extLst>
                <a:ext uri="{FF2B5EF4-FFF2-40B4-BE49-F238E27FC236}">
                  <a16:creationId xmlns:a16="http://schemas.microsoft.com/office/drawing/2014/main" id="{46C69FE1-1DEE-69B1-6F2F-DA24B335CF17}"/>
                </a:ext>
              </a:extLst>
            </p:cNvPr>
            <p:cNvSpPr>
              <a:spLocks noChangeArrowheads="1"/>
            </p:cNvSpPr>
            <p:nvPr/>
          </p:nvSpPr>
          <p:spPr bwMode="auto">
            <a:xfrm>
              <a:off x="2154" y="3249"/>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grpSp>
          <p:nvGrpSpPr>
            <p:cNvPr id="5153" name="Group 194">
              <a:extLst>
                <a:ext uri="{FF2B5EF4-FFF2-40B4-BE49-F238E27FC236}">
                  <a16:creationId xmlns:a16="http://schemas.microsoft.com/office/drawing/2014/main" id="{07C6C51E-BE08-CE0B-1AB1-99F1CEE5E8D3}"/>
                </a:ext>
              </a:extLst>
            </p:cNvPr>
            <p:cNvGrpSpPr>
              <a:grpSpLocks/>
            </p:cNvGrpSpPr>
            <p:nvPr/>
          </p:nvGrpSpPr>
          <p:grpSpPr bwMode="auto">
            <a:xfrm rot="5400000">
              <a:off x="1473" y="2659"/>
              <a:ext cx="363" cy="363"/>
              <a:chOff x="4785" y="709"/>
              <a:chExt cx="363" cy="363"/>
            </a:xfrm>
          </p:grpSpPr>
          <p:sp>
            <p:nvSpPr>
              <p:cNvPr id="5155" name="Oval 195">
                <a:extLst>
                  <a:ext uri="{FF2B5EF4-FFF2-40B4-BE49-F238E27FC236}">
                    <a16:creationId xmlns:a16="http://schemas.microsoft.com/office/drawing/2014/main" id="{B1EC5217-C94B-EC63-3B42-A3D4968F5A9F}"/>
                  </a:ext>
                </a:extLst>
              </p:cNvPr>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rot="10800000" vert="eaVert"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endParaRPr lang="zh-CN" altLang="zh-CN" sz="2400" b="0">
                  <a:ea typeface="仿宋_GB2312" pitchFamily="49" charset="-122"/>
                </a:endParaRPr>
              </a:p>
            </p:txBody>
          </p:sp>
          <p:sp>
            <p:nvSpPr>
              <p:cNvPr id="5156" name="Line 196">
                <a:extLst>
                  <a:ext uri="{FF2B5EF4-FFF2-40B4-BE49-F238E27FC236}">
                    <a16:creationId xmlns:a16="http://schemas.microsoft.com/office/drawing/2014/main" id="{D9A682B6-1F5F-8870-9A33-6B6D1F27B78D}"/>
                  </a:ext>
                </a:extLst>
              </p:cNvPr>
              <p:cNvSpPr>
                <a:spLocks noChangeShapeType="1"/>
              </p:cNvSpPr>
              <p:nvPr/>
            </p:nvSpPr>
            <p:spPr bwMode="auto">
              <a:xfrm>
                <a:off x="4785" y="890"/>
                <a:ext cx="363"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154" name="Text Box 232">
              <a:extLst>
                <a:ext uri="{FF2B5EF4-FFF2-40B4-BE49-F238E27FC236}">
                  <a16:creationId xmlns:a16="http://schemas.microsoft.com/office/drawing/2014/main" id="{1EE4ED01-9ECF-9EE6-B4BC-78DF26CDCC0A}"/>
                </a:ext>
              </a:extLst>
            </p:cNvPr>
            <p:cNvSpPr txBox="1">
              <a:spLocks noChangeArrowheads="1"/>
            </p:cNvSpPr>
            <p:nvPr/>
          </p:nvSpPr>
          <p:spPr bwMode="auto">
            <a:xfrm>
              <a:off x="1383" y="3022"/>
              <a:ext cx="5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r>
                <a:rPr lang="en-US" altLang="zh-CN" b="0" i="1">
                  <a:solidFill>
                    <a:schemeClr val="bg1"/>
                  </a:solidFill>
                  <a:latin typeface="Times New Roman" panose="02020603050405020304" pitchFamily="18" charset="0"/>
                  <a:ea typeface="仿宋_GB2312" pitchFamily="49" charset="-122"/>
                </a:rPr>
                <a:t>u</a:t>
              </a:r>
              <a:r>
                <a:rPr lang="en-US" altLang="zh-CN" b="0" baseline="30000">
                  <a:solidFill>
                    <a:schemeClr val="bg1"/>
                  </a:solidFill>
                  <a:latin typeface="Times New Roman" panose="02020603050405020304" pitchFamily="18" charset="0"/>
                  <a:ea typeface="仿宋_GB2312" pitchFamily="49" charset="-122"/>
                </a:rPr>
                <a:t>(1)</a:t>
              </a:r>
              <a:endParaRPr lang="en-US" altLang="zh-CN" b="0">
                <a:ea typeface="仿宋_GB2312" pitchFamily="49" charset="-122"/>
              </a:endParaRPr>
            </a:p>
          </p:txBody>
        </p:sp>
      </p:grpSp>
      <p:graphicFrame>
        <p:nvGraphicFramePr>
          <p:cNvPr id="57579" name="Object 235">
            <a:extLst>
              <a:ext uri="{FF2B5EF4-FFF2-40B4-BE49-F238E27FC236}">
                <a16:creationId xmlns:a16="http://schemas.microsoft.com/office/drawing/2014/main" id="{8AA68A0C-38A6-AFCE-BAA2-BBCD0FB05941}"/>
              </a:ext>
            </a:extLst>
          </p:cNvPr>
          <p:cNvGraphicFramePr>
            <a:graphicFrameLocks noChangeAspect="1"/>
          </p:cNvGraphicFramePr>
          <p:nvPr>
            <p:extLst>
              <p:ext uri="{D42A27DB-BD31-4B8C-83A1-F6EECF244321}">
                <p14:modId xmlns:p14="http://schemas.microsoft.com/office/powerpoint/2010/main" val="3661975723"/>
              </p:ext>
            </p:extLst>
          </p:nvPr>
        </p:nvGraphicFramePr>
        <p:xfrm>
          <a:off x="1847850" y="2924846"/>
          <a:ext cx="3671888" cy="584200"/>
        </p:xfrm>
        <a:graphic>
          <a:graphicData uri="http://schemas.openxmlformats.org/presentationml/2006/ole">
            <mc:AlternateContent xmlns:mc="http://schemas.openxmlformats.org/markup-compatibility/2006">
              <mc:Choice xmlns:v="urn:schemas-microsoft-com:vml" Requires="v">
                <p:oleObj name="公式" r:id="rId2" imgW="1701720" imgH="253800" progId="Equation.3">
                  <p:embed/>
                </p:oleObj>
              </mc:Choice>
              <mc:Fallback>
                <p:oleObj name="公式" r:id="rId2" imgW="1701720" imgH="253800" progId="Equation.3">
                  <p:embed/>
                  <p:pic>
                    <p:nvPicPr>
                      <p:cNvPr id="57579" name="Object 235">
                        <a:extLst>
                          <a:ext uri="{FF2B5EF4-FFF2-40B4-BE49-F238E27FC236}">
                            <a16:creationId xmlns:a16="http://schemas.microsoft.com/office/drawing/2014/main" id="{8AA68A0C-38A6-AFCE-BAA2-BBCD0FB05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850" y="2924846"/>
                        <a:ext cx="3671888" cy="584200"/>
                      </a:xfrm>
                      <a:prstGeom prst="rect">
                        <a:avLst/>
                      </a:prstGeom>
                      <a:solidFill>
                        <a:schemeClr val="accent2"/>
                      </a:solidFill>
                      <a:ln>
                        <a:noFill/>
                      </a:ln>
                      <a:effectLst/>
                    </p:spPr>
                  </p:pic>
                </p:oleObj>
              </mc:Fallback>
            </mc:AlternateContent>
          </a:graphicData>
        </a:graphic>
      </p:graphicFrame>
      <p:sp>
        <p:nvSpPr>
          <p:cNvPr id="57580" name="Text Box 236">
            <a:extLst>
              <a:ext uri="{FF2B5EF4-FFF2-40B4-BE49-F238E27FC236}">
                <a16:creationId xmlns:a16="http://schemas.microsoft.com/office/drawing/2014/main" id="{89968B9B-D14C-EC26-EEA7-D691054A6593}"/>
              </a:ext>
            </a:extLst>
          </p:cNvPr>
          <p:cNvSpPr txBox="1">
            <a:spLocks noChangeArrowheads="1"/>
          </p:cNvSpPr>
          <p:nvPr/>
        </p:nvSpPr>
        <p:spPr bwMode="auto">
          <a:xfrm>
            <a:off x="2135188" y="3501109"/>
            <a:ext cx="33829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lang="zh-CN" altLang="en-US" dirty="0">
                <a:solidFill>
                  <a:schemeClr val="tx1"/>
                </a:solidFill>
              </a:rPr>
              <a:t>其余电源作用：</a:t>
            </a:r>
          </a:p>
        </p:txBody>
      </p:sp>
      <p:graphicFrame>
        <p:nvGraphicFramePr>
          <p:cNvPr id="57581" name="Object 237">
            <a:extLst>
              <a:ext uri="{FF2B5EF4-FFF2-40B4-BE49-F238E27FC236}">
                <a16:creationId xmlns:a16="http://schemas.microsoft.com/office/drawing/2014/main" id="{929B81A7-B0B8-20B2-AA80-39992BF1E75F}"/>
              </a:ext>
            </a:extLst>
          </p:cNvPr>
          <p:cNvGraphicFramePr>
            <a:graphicFrameLocks noChangeAspect="1"/>
          </p:cNvGraphicFramePr>
          <p:nvPr>
            <p:extLst>
              <p:ext uri="{D42A27DB-BD31-4B8C-83A1-F6EECF244321}">
                <p14:modId xmlns:p14="http://schemas.microsoft.com/office/powerpoint/2010/main" val="1768033783"/>
              </p:ext>
            </p:extLst>
          </p:nvPr>
        </p:nvGraphicFramePr>
        <p:xfrm>
          <a:off x="5189538" y="3501109"/>
          <a:ext cx="4146550" cy="563563"/>
        </p:xfrm>
        <a:graphic>
          <a:graphicData uri="http://schemas.openxmlformats.org/presentationml/2006/ole">
            <mc:AlternateContent xmlns:mc="http://schemas.openxmlformats.org/markup-compatibility/2006">
              <mc:Choice xmlns:v="urn:schemas-microsoft-com:vml" Requires="v">
                <p:oleObj name="公式" r:id="rId4" imgW="1866600" imgH="253800" progId="Equation.3">
                  <p:embed/>
                </p:oleObj>
              </mc:Choice>
              <mc:Fallback>
                <p:oleObj name="公式" r:id="rId4" imgW="1866600" imgH="253800" progId="Equation.3">
                  <p:embed/>
                  <p:pic>
                    <p:nvPicPr>
                      <p:cNvPr id="57581" name="Object 237">
                        <a:extLst>
                          <a:ext uri="{FF2B5EF4-FFF2-40B4-BE49-F238E27FC236}">
                            <a16:creationId xmlns:a16="http://schemas.microsoft.com/office/drawing/2014/main" id="{929B81A7-B0B8-20B2-AA80-39992BF1E7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9538" y="3501109"/>
                        <a:ext cx="4146550" cy="563563"/>
                      </a:xfrm>
                      <a:prstGeom prst="rect">
                        <a:avLst/>
                      </a:prstGeom>
                      <a:solidFill>
                        <a:schemeClr val="accent2"/>
                      </a:solidFill>
                      <a:ln>
                        <a:noFill/>
                      </a:ln>
                      <a:effectLst/>
                    </p:spPr>
                  </p:pic>
                </p:oleObj>
              </mc:Fallback>
            </mc:AlternateContent>
          </a:graphicData>
        </a:graphic>
      </p:graphicFrame>
      <p:graphicFrame>
        <p:nvGraphicFramePr>
          <p:cNvPr id="57582" name="Object 238">
            <a:extLst>
              <a:ext uri="{FF2B5EF4-FFF2-40B4-BE49-F238E27FC236}">
                <a16:creationId xmlns:a16="http://schemas.microsoft.com/office/drawing/2014/main" id="{47223A1F-9BF2-B6CD-4E84-F4F11E7E1A6A}"/>
              </a:ext>
            </a:extLst>
          </p:cNvPr>
          <p:cNvGraphicFramePr>
            <a:graphicFrameLocks noChangeAspect="1"/>
          </p:cNvGraphicFramePr>
          <p:nvPr>
            <p:extLst>
              <p:ext uri="{D42A27DB-BD31-4B8C-83A1-F6EECF244321}">
                <p14:modId xmlns:p14="http://schemas.microsoft.com/office/powerpoint/2010/main" val="4094538502"/>
              </p:ext>
            </p:extLst>
          </p:nvPr>
        </p:nvGraphicFramePr>
        <p:xfrm>
          <a:off x="1847850" y="4148809"/>
          <a:ext cx="4032250" cy="485775"/>
        </p:xfrm>
        <a:graphic>
          <a:graphicData uri="http://schemas.openxmlformats.org/presentationml/2006/ole">
            <mc:AlternateContent xmlns:mc="http://schemas.openxmlformats.org/markup-compatibility/2006">
              <mc:Choice xmlns:v="urn:schemas-microsoft-com:vml" Requires="v">
                <p:oleObj name="公式" r:id="rId6" imgW="1828800" imgH="215640" progId="Equation.3">
                  <p:embed/>
                </p:oleObj>
              </mc:Choice>
              <mc:Fallback>
                <p:oleObj name="公式" r:id="rId6" imgW="1828800" imgH="215640" progId="Equation.3">
                  <p:embed/>
                  <p:pic>
                    <p:nvPicPr>
                      <p:cNvPr id="57582" name="Object 238">
                        <a:extLst>
                          <a:ext uri="{FF2B5EF4-FFF2-40B4-BE49-F238E27FC236}">
                            <a16:creationId xmlns:a16="http://schemas.microsoft.com/office/drawing/2014/main" id="{47223A1F-9BF2-B6CD-4E84-F4F11E7E1A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7850" y="4148809"/>
                        <a:ext cx="4032250" cy="485775"/>
                      </a:xfrm>
                      <a:prstGeom prst="rect">
                        <a:avLst/>
                      </a:prstGeom>
                      <a:solidFill>
                        <a:schemeClr val="accent2"/>
                      </a:solidFill>
                      <a:ln>
                        <a:noFill/>
                      </a:ln>
                      <a:effectLst/>
                    </p:spPr>
                  </p:pic>
                </p:oleObj>
              </mc:Fallback>
            </mc:AlternateContent>
          </a:graphicData>
        </a:graphic>
      </p:graphicFrame>
      <p:graphicFrame>
        <p:nvGraphicFramePr>
          <p:cNvPr id="57583" name="Object 239">
            <a:extLst>
              <a:ext uri="{FF2B5EF4-FFF2-40B4-BE49-F238E27FC236}">
                <a16:creationId xmlns:a16="http://schemas.microsoft.com/office/drawing/2014/main" id="{BEB3A207-0DAE-CCCB-969D-E96C2E3CC5F3}"/>
              </a:ext>
            </a:extLst>
          </p:cNvPr>
          <p:cNvGraphicFramePr>
            <a:graphicFrameLocks noChangeAspect="1"/>
          </p:cNvGraphicFramePr>
          <p:nvPr>
            <p:extLst>
              <p:ext uri="{D42A27DB-BD31-4B8C-83A1-F6EECF244321}">
                <p14:modId xmlns:p14="http://schemas.microsoft.com/office/powerpoint/2010/main" val="996574749"/>
              </p:ext>
            </p:extLst>
          </p:nvPr>
        </p:nvGraphicFramePr>
        <p:xfrm>
          <a:off x="6167438" y="4148809"/>
          <a:ext cx="3662362" cy="466725"/>
        </p:xfrm>
        <a:graphic>
          <a:graphicData uri="http://schemas.openxmlformats.org/presentationml/2006/ole">
            <mc:AlternateContent xmlns:mc="http://schemas.openxmlformats.org/markup-compatibility/2006">
              <mc:Choice xmlns:v="urn:schemas-microsoft-com:vml" Requires="v">
                <p:oleObj name="公式" r:id="rId8" imgW="1892160" imgH="215640" progId="Equation.3">
                  <p:embed/>
                </p:oleObj>
              </mc:Choice>
              <mc:Fallback>
                <p:oleObj name="公式" r:id="rId8" imgW="1892160" imgH="215640" progId="Equation.3">
                  <p:embed/>
                  <p:pic>
                    <p:nvPicPr>
                      <p:cNvPr id="57583" name="Object 239">
                        <a:extLst>
                          <a:ext uri="{FF2B5EF4-FFF2-40B4-BE49-F238E27FC236}">
                            <a16:creationId xmlns:a16="http://schemas.microsoft.com/office/drawing/2014/main" id="{BEB3A207-0DAE-CCCB-969D-E96C2E3CC5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67438" y="4148809"/>
                        <a:ext cx="3662362" cy="466725"/>
                      </a:xfrm>
                      <a:prstGeom prst="rect">
                        <a:avLst/>
                      </a:prstGeom>
                      <a:solidFill>
                        <a:schemeClr val="accent2"/>
                      </a:solidFill>
                      <a:ln>
                        <a:noFill/>
                      </a:ln>
                      <a:effec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withEffect">
                                  <p:stCondLst>
                                    <p:cond delay="0"/>
                                  </p:stCondLst>
                                  <p:childTnLst>
                                    <p:set>
                                      <p:cBhvr>
                                        <p:cTn id="6" dur="1" fill="hold">
                                          <p:stCondLst>
                                            <p:cond delay="0"/>
                                          </p:stCondLst>
                                        </p:cTn>
                                        <p:tgtEl>
                                          <p:spTgt spid="57349"/>
                                        </p:tgtEl>
                                        <p:attrNameLst>
                                          <p:attrName>style.visibility</p:attrName>
                                        </p:attrNameLst>
                                      </p:cBhvr>
                                      <p:to>
                                        <p:strVal val="visible"/>
                                      </p:to>
                                    </p:set>
                                    <p:anim calcmode="lin" valueType="num">
                                      <p:cBhvr>
                                        <p:cTn id="7" dur="1000" fill="hold"/>
                                        <p:tgtEl>
                                          <p:spTgt spid="57349"/>
                                        </p:tgtEl>
                                        <p:attrNameLst>
                                          <p:attrName>ppt_w</p:attrName>
                                        </p:attrNameLst>
                                      </p:cBhvr>
                                      <p:tavLst>
                                        <p:tav tm="0">
                                          <p:val>
                                            <p:fltVal val="0"/>
                                          </p:val>
                                        </p:tav>
                                        <p:tav tm="100000">
                                          <p:val>
                                            <p:strVal val="#ppt_w"/>
                                          </p:val>
                                        </p:tav>
                                      </p:tavLst>
                                    </p:anim>
                                    <p:anim calcmode="lin" valueType="num">
                                      <p:cBhvr>
                                        <p:cTn id="8" dur="1000" fill="hold"/>
                                        <p:tgtEl>
                                          <p:spTgt spid="57349"/>
                                        </p:tgtEl>
                                        <p:attrNameLst>
                                          <p:attrName>ppt_h</p:attrName>
                                        </p:attrNameLst>
                                      </p:cBhvr>
                                      <p:tavLst>
                                        <p:tav tm="0">
                                          <p:val>
                                            <p:fltVal val="0"/>
                                          </p:val>
                                        </p:tav>
                                        <p:tav tm="100000">
                                          <p:val>
                                            <p:strVal val="#ppt_h"/>
                                          </p:val>
                                        </p:tav>
                                      </p:tavLst>
                                    </p:anim>
                                    <p:anim calcmode="lin" valueType="num">
                                      <p:cBhvr>
                                        <p:cTn id="9" dur="1000" fill="hold"/>
                                        <p:tgtEl>
                                          <p:spTgt spid="5734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7349"/>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22" presetClass="entr" presetSubtype="8" fill="hold" nodeType="afterEffect">
                                  <p:stCondLst>
                                    <p:cond delay="0"/>
                                  </p:stCondLst>
                                  <p:childTnLst>
                                    <p:set>
                                      <p:cBhvr>
                                        <p:cTn id="13" dur="1" fill="hold">
                                          <p:stCondLst>
                                            <p:cond delay="0"/>
                                          </p:stCondLst>
                                        </p:cTn>
                                        <p:tgtEl>
                                          <p:spTgt spid="57391"/>
                                        </p:tgtEl>
                                        <p:attrNameLst>
                                          <p:attrName>style.visibility</p:attrName>
                                        </p:attrNameLst>
                                      </p:cBhvr>
                                      <p:to>
                                        <p:strVal val="visible"/>
                                      </p:to>
                                    </p:set>
                                    <p:animEffect transition="in" filter="wipe(left)">
                                      <p:cBhvr>
                                        <p:cTn id="14" dur="1000"/>
                                        <p:tgtEl>
                                          <p:spTgt spid="57391"/>
                                        </p:tgtEl>
                                      </p:cBhvr>
                                    </p:animEffect>
                                  </p:childTnLst>
                                </p:cTn>
                              </p:par>
                            </p:childTnLst>
                          </p:cTn>
                        </p:par>
                        <p:par>
                          <p:cTn id="15" fill="hold" nodeType="afterGroup">
                            <p:stCondLst>
                              <p:cond delay="2000"/>
                            </p:stCondLst>
                            <p:childTnLst>
                              <p:par>
                                <p:cTn id="16" presetID="3" presetClass="entr" presetSubtype="1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1000"/>
                                        <p:tgtEl>
                                          <p:spTgt spid="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5" presetClass="entr" presetSubtype="0" fill="hold" nodeType="clickEffect">
                                  <p:stCondLst>
                                    <p:cond delay="0"/>
                                  </p:stCondLst>
                                  <p:childTnLst>
                                    <p:set>
                                      <p:cBhvr>
                                        <p:cTn id="22" dur="1" fill="hold">
                                          <p:stCondLst>
                                            <p:cond delay="0"/>
                                          </p:stCondLst>
                                        </p:cTn>
                                        <p:tgtEl>
                                          <p:spTgt spid="57491"/>
                                        </p:tgtEl>
                                        <p:attrNameLst>
                                          <p:attrName>style.visibility</p:attrName>
                                        </p:attrNameLst>
                                      </p:cBhvr>
                                      <p:to>
                                        <p:strVal val="visible"/>
                                      </p:to>
                                    </p:set>
                                    <p:anim calcmode="lin" valueType="num">
                                      <p:cBhvr>
                                        <p:cTn id="23" dur="1000" fill="hold"/>
                                        <p:tgtEl>
                                          <p:spTgt spid="57491"/>
                                        </p:tgtEl>
                                        <p:attrNameLst>
                                          <p:attrName>ppt_w</p:attrName>
                                        </p:attrNameLst>
                                      </p:cBhvr>
                                      <p:tavLst>
                                        <p:tav tm="0">
                                          <p:val>
                                            <p:fltVal val="0"/>
                                          </p:val>
                                        </p:tav>
                                        <p:tav tm="100000">
                                          <p:val>
                                            <p:strVal val="#ppt_w"/>
                                          </p:val>
                                        </p:tav>
                                      </p:tavLst>
                                    </p:anim>
                                    <p:anim calcmode="lin" valueType="num">
                                      <p:cBhvr>
                                        <p:cTn id="24" dur="1000" fill="hold"/>
                                        <p:tgtEl>
                                          <p:spTgt spid="57491"/>
                                        </p:tgtEl>
                                        <p:attrNameLst>
                                          <p:attrName>ppt_h</p:attrName>
                                        </p:attrNameLst>
                                      </p:cBhvr>
                                      <p:tavLst>
                                        <p:tav tm="0">
                                          <p:val>
                                            <p:fltVal val="0"/>
                                          </p:val>
                                        </p:tav>
                                        <p:tav tm="100000">
                                          <p:val>
                                            <p:strVal val="#ppt_h"/>
                                          </p:val>
                                        </p:tav>
                                      </p:tavLst>
                                    </p:anim>
                                    <p:anim calcmode="lin" valueType="num">
                                      <p:cBhvr>
                                        <p:cTn id="25" dur="1000" fill="hold"/>
                                        <p:tgtEl>
                                          <p:spTgt spid="57491"/>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5749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57523"/>
                                        </p:tgtEl>
                                        <p:attrNameLst>
                                          <p:attrName>style.visibility</p:attrName>
                                        </p:attrNameLst>
                                      </p:cBhvr>
                                      <p:to>
                                        <p:strVal val="visible"/>
                                      </p:to>
                                    </p:set>
                                    <p:animEffect transition="in" filter="blinds(horizontal)">
                                      <p:cBhvr>
                                        <p:cTn id="31" dur="500"/>
                                        <p:tgtEl>
                                          <p:spTgt spid="5752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nodeType="clickEffect">
                                  <p:stCondLst>
                                    <p:cond delay="0"/>
                                  </p:stCondLst>
                                  <p:childTnLst>
                                    <p:set>
                                      <p:cBhvr>
                                        <p:cTn id="35" dur="1" fill="hold">
                                          <p:stCondLst>
                                            <p:cond delay="0"/>
                                          </p:stCondLst>
                                        </p:cTn>
                                        <p:tgtEl>
                                          <p:spTgt spid="57477"/>
                                        </p:tgtEl>
                                        <p:attrNameLst>
                                          <p:attrName>style.visibility</p:attrName>
                                        </p:attrNameLst>
                                      </p:cBhvr>
                                      <p:to>
                                        <p:strVal val="visible"/>
                                      </p:to>
                                    </p:set>
                                    <p:anim calcmode="lin" valueType="num">
                                      <p:cBhvr additive="base">
                                        <p:cTn id="36" dur="500" fill="hold"/>
                                        <p:tgtEl>
                                          <p:spTgt spid="57477"/>
                                        </p:tgtEl>
                                        <p:attrNameLst>
                                          <p:attrName>ppt_x</p:attrName>
                                        </p:attrNameLst>
                                      </p:cBhvr>
                                      <p:tavLst>
                                        <p:tav tm="0">
                                          <p:val>
                                            <p:strVal val="0-#ppt_w/2"/>
                                          </p:val>
                                        </p:tav>
                                        <p:tav tm="100000">
                                          <p:val>
                                            <p:strVal val="#ppt_x"/>
                                          </p:val>
                                        </p:tav>
                                      </p:tavLst>
                                    </p:anim>
                                    <p:anim calcmode="lin" valueType="num">
                                      <p:cBhvr additive="base">
                                        <p:cTn id="37" dur="500" fill="hold"/>
                                        <p:tgtEl>
                                          <p:spTgt spid="57477"/>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6" fill="hold" nodeType="clickEffect">
                                  <p:stCondLst>
                                    <p:cond delay="0"/>
                                  </p:stCondLst>
                                  <p:childTnLst>
                                    <p:set>
                                      <p:cBhvr>
                                        <p:cTn id="46" dur="1" fill="hold">
                                          <p:stCondLst>
                                            <p:cond delay="0"/>
                                          </p:stCondLst>
                                        </p:cTn>
                                        <p:tgtEl>
                                          <p:spTgt spid="57579"/>
                                        </p:tgtEl>
                                        <p:attrNameLst>
                                          <p:attrName>style.visibility</p:attrName>
                                        </p:attrNameLst>
                                      </p:cBhvr>
                                      <p:to>
                                        <p:strVal val="visible"/>
                                      </p:to>
                                    </p:set>
                                    <p:animEffect transition="in" filter="strips(downRight)">
                                      <p:cBhvr>
                                        <p:cTn id="47" dur="3000"/>
                                        <p:tgtEl>
                                          <p:spTgt spid="5757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8" fill="hold" nodeType="clickEffect">
                                  <p:stCondLst>
                                    <p:cond delay="0"/>
                                  </p:stCondLst>
                                  <p:childTnLst>
                                    <p:set>
                                      <p:cBhvr>
                                        <p:cTn id="51" dur="1" fill="hold">
                                          <p:stCondLst>
                                            <p:cond delay="0"/>
                                          </p:stCondLst>
                                        </p:cTn>
                                        <p:tgtEl>
                                          <p:spTgt spid="57580"/>
                                        </p:tgtEl>
                                        <p:attrNameLst>
                                          <p:attrName>style.visibility</p:attrName>
                                        </p:attrNameLst>
                                      </p:cBhvr>
                                      <p:to>
                                        <p:strVal val="visible"/>
                                      </p:to>
                                    </p:set>
                                    <p:anim calcmode="lin" valueType="num">
                                      <p:cBhvr additive="base">
                                        <p:cTn id="52" dur="500" fill="hold"/>
                                        <p:tgtEl>
                                          <p:spTgt spid="57580"/>
                                        </p:tgtEl>
                                        <p:attrNameLst>
                                          <p:attrName>ppt_x</p:attrName>
                                        </p:attrNameLst>
                                      </p:cBhvr>
                                      <p:tavLst>
                                        <p:tav tm="0">
                                          <p:val>
                                            <p:strVal val="0-#ppt_w/2"/>
                                          </p:val>
                                        </p:tav>
                                        <p:tav tm="100000">
                                          <p:val>
                                            <p:strVal val="#ppt_x"/>
                                          </p:val>
                                        </p:tav>
                                      </p:tavLst>
                                    </p:anim>
                                    <p:anim calcmode="lin" valueType="num">
                                      <p:cBhvr additive="base">
                                        <p:cTn id="53" dur="500" fill="hold"/>
                                        <p:tgtEl>
                                          <p:spTgt spid="57580"/>
                                        </p:tgtEl>
                                        <p:attrNameLst>
                                          <p:attrName>ppt_y</p:attrName>
                                        </p:attrNameLst>
                                      </p:cBhvr>
                                      <p:tavLst>
                                        <p:tav tm="0">
                                          <p:val>
                                            <p:strVal val="#ppt_y"/>
                                          </p:val>
                                        </p:tav>
                                        <p:tav tm="100000">
                                          <p:val>
                                            <p:strVal val="#ppt_y"/>
                                          </p:val>
                                        </p:tav>
                                      </p:tavLst>
                                    </p:anim>
                                  </p:childTnLst>
                                </p:cTn>
                              </p:par>
                            </p:childTnLst>
                          </p:cTn>
                        </p:par>
                        <p:par>
                          <p:cTn id="54" fill="hold" nodeType="afterGroup">
                            <p:stCondLst>
                              <p:cond delay="500"/>
                            </p:stCondLst>
                            <p:childTnLst>
                              <p:par>
                                <p:cTn id="55" presetID="51" presetClass="entr" presetSubtype="0" fill="hold" nodeType="afterEffect">
                                  <p:stCondLst>
                                    <p:cond delay="0"/>
                                  </p:stCondLst>
                                  <p:childTnLst>
                                    <p:set>
                                      <p:cBhvr>
                                        <p:cTn id="56" dur="1" fill="hold">
                                          <p:stCondLst>
                                            <p:cond delay="0"/>
                                          </p:stCondLst>
                                        </p:cTn>
                                        <p:tgtEl>
                                          <p:spTgt spid="57541"/>
                                        </p:tgtEl>
                                        <p:attrNameLst>
                                          <p:attrName>style.visibility</p:attrName>
                                        </p:attrNameLst>
                                      </p:cBhvr>
                                      <p:to>
                                        <p:strVal val="visible"/>
                                      </p:to>
                                    </p:set>
                                    <p:animEffect transition="in" filter="fade">
                                      <p:cBhvr>
                                        <p:cTn id="57" dur="385" decel="100000"/>
                                        <p:tgtEl>
                                          <p:spTgt spid="57541"/>
                                        </p:tgtEl>
                                      </p:cBhvr>
                                    </p:animEffect>
                                    <p:animScale>
                                      <p:cBhvr>
                                        <p:cTn id="58" dur="385" decel="100000"/>
                                        <p:tgtEl>
                                          <p:spTgt spid="57541"/>
                                        </p:tgtEl>
                                      </p:cBhvr>
                                      <p:from x="10000" y="10000"/>
                                      <p:to x="200000" y="450000"/>
                                    </p:animScale>
                                    <p:animScale>
                                      <p:cBhvr>
                                        <p:cTn id="59" dur="615" accel="100000" fill="hold">
                                          <p:stCondLst>
                                            <p:cond delay="385"/>
                                          </p:stCondLst>
                                        </p:cTn>
                                        <p:tgtEl>
                                          <p:spTgt spid="57541"/>
                                        </p:tgtEl>
                                      </p:cBhvr>
                                      <p:from x="200000" y="450000"/>
                                      <p:to x="100000" y="100000"/>
                                    </p:animScale>
                                    <p:set>
                                      <p:cBhvr>
                                        <p:cTn id="60" dur="385" fill="hold"/>
                                        <p:tgtEl>
                                          <p:spTgt spid="57541"/>
                                        </p:tgtEl>
                                        <p:attrNameLst>
                                          <p:attrName>ppt_x</p:attrName>
                                        </p:attrNameLst>
                                      </p:cBhvr>
                                      <p:to>
                                        <p:strVal val="(0.5)"/>
                                      </p:to>
                                    </p:set>
                                    <p:anim from="(0.5)" to="(#ppt_x)" calcmode="lin" valueType="num">
                                      <p:cBhvr>
                                        <p:cTn id="61" dur="615" accel="100000" fill="hold">
                                          <p:stCondLst>
                                            <p:cond delay="385"/>
                                          </p:stCondLst>
                                        </p:cTn>
                                        <p:tgtEl>
                                          <p:spTgt spid="57541"/>
                                        </p:tgtEl>
                                        <p:attrNameLst>
                                          <p:attrName>ppt_x</p:attrName>
                                        </p:attrNameLst>
                                      </p:cBhvr>
                                    </p:anim>
                                    <p:set>
                                      <p:cBhvr>
                                        <p:cTn id="62" dur="385" fill="hold"/>
                                        <p:tgtEl>
                                          <p:spTgt spid="57541"/>
                                        </p:tgtEl>
                                        <p:attrNameLst>
                                          <p:attrName>ppt_y</p:attrName>
                                        </p:attrNameLst>
                                      </p:cBhvr>
                                      <p:to>
                                        <p:strVal val="(#ppt_y+0.4)"/>
                                      </p:to>
                                    </p:set>
                                    <p:anim from="(#ppt_y+0.4)" to="(#ppt_y)" calcmode="lin" valueType="num">
                                      <p:cBhvr>
                                        <p:cTn id="63" dur="615" accel="100000" fill="hold">
                                          <p:stCondLst>
                                            <p:cond delay="385"/>
                                          </p:stCondLst>
                                        </p:cTn>
                                        <p:tgtEl>
                                          <p:spTgt spid="57541"/>
                                        </p:tgtEl>
                                        <p:attrNameLst>
                                          <p:attrName>ppt_y</p:attrName>
                                        </p:attrNameLst>
                                      </p:cBhvr>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wipe(left)">
                                      <p:cBhvr>
                                        <p:cTn id="68" dur="500"/>
                                        <p:tgtEl>
                                          <p:spTgt spid="7"/>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8" presetClass="entr" presetSubtype="6" fill="hold" nodeType="clickEffect">
                                  <p:stCondLst>
                                    <p:cond delay="0"/>
                                  </p:stCondLst>
                                  <p:childTnLst>
                                    <p:set>
                                      <p:cBhvr>
                                        <p:cTn id="72" dur="1" fill="hold">
                                          <p:stCondLst>
                                            <p:cond delay="0"/>
                                          </p:stCondLst>
                                        </p:cTn>
                                        <p:tgtEl>
                                          <p:spTgt spid="57581"/>
                                        </p:tgtEl>
                                        <p:attrNameLst>
                                          <p:attrName>style.visibility</p:attrName>
                                        </p:attrNameLst>
                                      </p:cBhvr>
                                      <p:to>
                                        <p:strVal val="visible"/>
                                      </p:to>
                                    </p:set>
                                    <p:animEffect transition="in" filter="strips(downRight)">
                                      <p:cBhvr>
                                        <p:cTn id="73" dur="3000"/>
                                        <p:tgtEl>
                                          <p:spTgt spid="57581"/>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18" presetClass="entr" presetSubtype="6" fill="hold" nodeType="clickEffect">
                                  <p:stCondLst>
                                    <p:cond delay="0"/>
                                  </p:stCondLst>
                                  <p:childTnLst>
                                    <p:set>
                                      <p:cBhvr>
                                        <p:cTn id="77" dur="1" fill="hold">
                                          <p:stCondLst>
                                            <p:cond delay="0"/>
                                          </p:stCondLst>
                                        </p:cTn>
                                        <p:tgtEl>
                                          <p:spTgt spid="57582"/>
                                        </p:tgtEl>
                                        <p:attrNameLst>
                                          <p:attrName>style.visibility</p:attrName>
                                        </p:attrNameLst>
                                      </p:cBhvr>
                                      <p:to>
                                        <p:strVal val="visible"/>
                                      </p:to>
                                    </p:set>
                                    <p:animEffect transition="in" filter="strips(downRight)">
                                      <p:cBhvr>
                                        <p:cTn id="78" dur="2000"/>
                                        <p:tgtEl>
                                          <p:spTgt spid="57582"/>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8" presetClass="entr" presetSubtype="6" fill="hold" nodeType="clickEffect">
                                  <p:stCondLst>
                                    <p:cond delay="0"/>
                                  </p:stCondLst>
                                  <p:childTnLst>
                                    <p:set>
                                      <p:cBhvr>
                                        <p:cTn id="82" dur="1" fill="hold">
                                          <p:stCondLst>
                                            <p:cond delay="0"/>
                                          </p:stCondLst>
                                        </p:cTn>
                                        <p:tgtEl>
                                          <p:spTgt spid="57583"/>
                                        </p:tgtEl>
                                        <p:attrNameLst>
                                          <p:attrName>style.visibility</p:attrName>
                                        </p:attrNameLst>
                                      </p:cBhvr>
                                      <p:to>
                                        <p:strVal val="visible"/>
                                      </p:to>
                                    </p:set>
                                    <p:animEffect transition="in" filter="strips(downRight)">
                                      <p:cBhvr>
                                        <p:cTn id="83" dur="3000"/>
                                        <p:tgtEl>
                                          <p:spTgt spid="57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p:bldP spid="57391" grpId="0"/>
      <p:bldP spid="57477" grpId="0"/>
      <p:bldP spid="57491" grpId="0"/>
      <p:bldP spid="57523" grpId="0"/>
      <p:bldP spid="57541" grpId="0"/>
      <p:bldP spid="5758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a:extLst>
              <a:ext uri="{FF2B5EF4-FFF2-40B4-BE49-F238E27FC236}">
                <a16:creationId xmlns:a16="http://schemas.microsoft.com/office/drawing/2014/main" id="{BC127EA4-10DD-99CB-3E60-6F48C721245E}"/>
              </a:ext>
            </a:extLst>
          </p:cNvPr>
          <p:cNvSpPr txBox="1">
            <a:spLocks noChangeArrowheads="1"/>
          </p:cNvSpPr>
          <p:nvPr/>
        </p:nvSpPr>
        <p:spPr bwMode="auto">
          <a:xfrm>
            <a:off x="1489968" y="619720"/>
            <a:ext cx="863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r>
              <a:rPr lang="zh-CN" altLang="en-US" sz="3200">
                <a:solidFill>
                  <a:schemeClr val="bg1"/>
                </a:solidFill>
                <a:ea typeface="宋体" panose="02010600030101010101" pitchFamily="2" charset="-122"/>
              </a:rPr>
              <a:t>例</a:t>
            </a:r>
            <a:r>
              <a:rPr lang="en-US" altLang="zh-CN" sz="3200" b="0">
                <a:solidFill>
                  <a:schemeClr val="bg1"/>
                </a:solidFill>
                <a:latin typeface="Times New Roman" panose="02020603050405020304" pitchFamily="18" charset="0"/>
                <a:ea typeface="宋体" panose="02010600030101010101" pitchFamily="2" charset="-122"/>
              </a:rPr>
              <a:t>4</a:t>
            </a:r>
            <a:endParaRPr lang="en-US" altLang="zh-CN" sz="3200" b="0">
              <a:latin typeface="Times New Roman" panose="02020603050405020304" pitchFamily="18" charset="0"/>
              <a:ea typeface="仿宋_GB2312" pitchFamily="49" charset="-122"/>
            </a:endParaRPr>
          </a:p>
        </p:txBody>
      </p:sp>
      <p:sp>
        <p:nvSpPr>
          <p:cNvPr id="55337" name="Text Box 41">
            <a:extLst>
              <a:ext uri="{FF2B5EF4-FFF2-40B4-BE49-F238E27FC236}">
                <a16:creationId xmlns:a16="http://schemas.microsoft.com/office/drawing/2014/main" id="{66772219-807E-57FA-C267-BB4FE63485D0}"/>
              </a:ext>
            </a:extLst>
          </p:cNvPr>
          <p:cNvSpPr txBox="1">
            <a:spLocks noChangeArrowheads="1"/>
          </p:cNvSpPr>
          <p:nvPr/>
        </p:nvSpPr>
        <p:spPr bwMode="auto">
          <a:xfrm>
            <a:off x="2425005" y="692746"/>
            <a:ext cx="741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lang="zh-CN" altLang="en-US" dirty="0">
                <a:latin typeface="楷体_GB2312" pitchFamily="49" charset="-122"/>
              </a:rPr>
              <a:t>封装好的电路如图，已知下列实验数据：</a:t>
            </a:r>
          </a:p>
        </p:txBody>
      </p:sp>
      <p:graphicFrame>
        <p:nvGraphicFramePr>
          <p:cNvPr id="55338" name="Object 42">
            <a:extLst>
              <a:ext uri="{FF2B5EF4-FFF2-40B4-BE49-F238E27FC236}">
                <a16:creationId xmlns:a16="http://schemas.microsoft.com/office/drawing/2014/main" id="{F01673DF-847B-8C35-3945-D2B73E35036C}"/>
              </a:ext>
            </a:extLst>
          </p:cNvPr>
          <p:cNvGraphicFramePr>
            <a:graphicFrameLocks noChangeAspect="1"/>
          </p:cNvGraphicFramePr>
          <p:nvPr>
            <p:extLst>
              <p:ext uri="{D42A27DB-BD31-4B8C-83A1-F6EECF244321}">
                <p14:modId xmlns:p14="http://schemas.microsoft.com/office/powerpoint/2010/main" val="3372416894"/>
              </p:ext>
            </p:extLst>
          </p:nvPr>
        </p:nvGraphicFramePr>
        <p:xfrm>
          <a:off x="2064644" y="1269009"/>
          <a:ext cx="5743575" cy="530225"/>
        </p:xfrm>
        <a:graphic>
          <a:graphicData uri="http://schemas.openxmlformats.org/presentationml/2006/ole">
            <mc:AlternateContent xmlns:mc="http://schemas.openxmlformats.org/markup-compatibility/2006">
              <mc:Choice xmlns:v="urn:schemas-microsoft-com:vml" Requires="v">
                <p:oleObj name="公式" r:id="rId2" imgW="2755800" imgH="253800" progId="Equation.3">
                  <p:embed/>
                </p:oleObj>
              </mc:Choice>
              <mc:Fallback>
                <p:oleObj name="公式" r:id="rId2" imgW="2755800" imgH="253800" progId="Equation.3">
                  <p:embed/>
                  <p:pic>
                    <p:nvPicPr>
                      <p:cNvPr id="55338" name="Object 42">
                        <a:extLst>
                          <a:ext uri="{FF2B5EF4-FFF2-40B4-BE49-F238E27FC236}">
                            <a16:creationId xmlns:a16="http://schemas.microsoft.com/office/drawing/2014/main" id="{F01673DF-847B-8C35-3945-D2B73E3503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644" y="1269009"/>
                        <a:ext cx="5743575" cy="530225"/>
                      </a:xfrm>
                      <a:prstGeom prst="rect">
                        <a:avLst/>
                      </a:prstGeom>
                      <a:solidFill>
                        <a:schemeClr val="accent2"/>
                      </a:solidFill>
                      <a:ln>
                        <a:noFill/>
                      </a:ln>
                      <a:effectLst/>
                    </p:spPr>
                  </p:pic>
                </p:oleObj>
              </mc:Fallback>
            </mc:AlternateContent>
          </a:graphicData>
        </a:graphic>
      </p:graphicFrame>
      <p:graphicFrame>
        <p:nvGraphicFramePr>
          <p:cNvPr id="55340" name="Object 44">
            <a:extLst>
              <a:ext uri="{FF2B5EF4-FFF2-40B4-BE49-F238E27FC236}">
                <a16:creationId xmlns:a16="http://schemas.microsoft.com/office/drawing/2014/main" id="{1A3CF8C9-B81F-E4DF-AE67-9F2838559475}"/>
              </a:ext>
            </a:extLst>
          </p:cNvPr>
          <p:cNvGraphicFramePr>
            <a:graphicFrameLocks noChangeAspect="1"/>
          </p:cNvGraphicFramePr>
          <p:nvPr>
            <p:extLst>
              <p:ext uri="{D42A27DB-BD31-4B8C-83A1-F6EECF244321}">
                <p14:modId xmlns:p14="http://schemas.microsoft.com/office/powerpoint/2010/main" val="2698835463"/>
              </p:ext>
            </p:extLst>
          </p:nvPr>
        </p:nvGraphicFramePr>
        <p:xfrm>
          <a:off x="2064644" y="2277070"/>
          <a:ext cx="5570537" cy="508000"/>
        </p:xfrm>
        <a:graphic>
          <a:graphicData uri="http://schemas.openxmlformats.org/presentationml/2006/ole">
            <mc:AlternateContent xmlns:mc="http://schemas.openxmlformats.org/markup-compatibility/2006">
              <mc:Choice xmlns:v="urn:schemas-microsoft-com:vml" Requires="v">
                <p:oleObj name="公式" r:id="rId4" imgW="2793960" imgH="253800" progId="Equation.3">
                  <p:embed/>
                </p:oleObj>
              </mc:Choice>
              <mc:Fallback>
                <p:oleObj name="公式" r:id="rId4" imgW="2793960" imgH="253800" progId="Equation.3">
                  <p:embed/>
                  <p:pic>
                    <p:nvPicPr>
                      <p:cNvPr id="55340" name="Object 44">
                        <a:extLst>
                          <a:ext uri="{FF2B5EF4-FFF2-40B4-BE49-F238E27FC236}">
                            <a16:creationId xmlns:a16="http://schemas.microsoft.com/office/drawing/2014/main" id="{1A3CF8C9-B81F-E4DF-AE67-9F28385594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4644" y="2277070"/>
                        <a:ext cx="5570537" cy="508000"/>
                      </a:xfrm>
                      <a:prstGeom prst="rect">
                        <a:avLst/>
                      </a:prstGeom>
                      <a:solidFill>
                        <a:schemeClr val="accent2"/>
                      </a:solidFill>
                      <a:ln>
                        <a:noFill/>
                      </a:ln>
                      <a:effectLst/>
                    </p:spPr>
                  </p:pic>
                </p:oleObj>
              </mc:Fallback>
            </mc:AlternateContent>
          </a:graphicData>
        </a:graphic>
      </p:graphicFrame>
      <p:sp>
        <p:nvSpPr>
          <p:cNvPr id="55352" name="AutoShape 56" descr="羊皮纸">
            <a:extLst>
              <a:ext uri="{FF2B5EF4-FFF2-40B4-BE49-F238E27FC236}">
                <a16:creationId xmlns:a16="http://schemas.microsoft.com/office/drawing/2014/main" id="{7329433D-F278-CBF3-CAA1-E6BF546D78A0}"/>
              </a:ext>
            </a:extLst>
          </p:cNvPr>
          <p:cNvSpPr>
            <a:spLocks noChangeArrowheads="1"/>
          </p:cNvSpPr>
          <p:nvPr/>
        </p:nvSpPr>
        <p:spPr bwMode="auto">
          <a:xfrm>
            <a:off x="8546406" y="1195984"/>
            <a:ext cx="1368425" cy="2016125"/>
          </a:xfrm>
          <a:prstGeom prst="wedgeRoundRectCallout">
            <a:avLst>
              <a:gd name="adj1" fmla="val -33759"/>
              <a:gd name="adj2" fmla="val 89449"/>
              <a:gd name="adj3" fmla="val 16667"/>
            </a:avLst>
          </a:prstGeom>
          <a:blipFill dpi="0" rotWithShape="1">
            <a:blip r:embed="rId6"/>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r>
              <a:rPr lang="zh-CN" altLang="en-US" sz="2400">
                <a:solidFill>
                  <a:schemeClr val="tx1"/>
                </a:solidFill>
              </a:rPr>
              <a:t>研究激励和响应关系的实验方法</a:t>
            </a:r>
          </a:p>
        </p:txBody>
      </p:sp>
      <p:graphicFrame>
        <p:nvGraphicFramePr>
          <p:cNvPr id="55381" name="Object 85">
            <a:extLst>
              <a:ext uri="{FF2B5EF4-FFF2-40B4-BE49-F238E27FC236}">
                <a16:creationId xmlns:a16="http://schemas.microsoft.com/office/drawing/2014/main" id="{64B85D89-FA2B-21A1-B7CC-874B199C66E9}"/>
              </a:ext>
            </a:extLst>
          </p:cNvPr>
          <p:cNvGraphicFramePr>
            <a:graphicFrameLocks noChangeAspect="1"/>
          </p:cNvGraphicFramePr>
          <p:nvPr>
            <p:extLst>
              <p:ext uri="{D42A27DB-BD31-4B8C-83A1-F6EECF244321}">
                <p14:modId xmlns:p14="http://schemas.microsoft.com/office/powerpoint/2010/main" val="2138472619"/>
              </p:ext>
            </p:extLst>
          </p:nvPr>
        </p:nvGraphicFramePr>
        <p:xfrm>
          <a:off x="2064643" y="1772246"/>
          <a:ext cx="5821362" cy="530225"/>
        </p:xfrm>
        <a:graphic>
          <a:graphicData uri="http://schemas.openxmlformats.org/presentationml/2006/ole">
            <mc:AlternateContent xmlns:mc="http://schemas.openxmlformats.org/markup-compatibility/2006">
              <mc:Choice xmlns:v="urn:schemas-microsoft-com:vml" Requires="v">
                <p:oleObj name="公式" r:id="rId7" imgW="2793960" imgH="253800" progId="Equation.3">
                  <p:embed/>
                </p:oleObj>
              </mc:Choice>
              <mc:Fallback>
                <p:oleObj name="公式" r:id="rId7" imgW="2793960" imgH="253800" progId="Equation.3">
                  <p:embed/>
                  <p:pic>
                    <p:nvPicPr>
                      <p:cNvPr id="55381" name="Object 85">
                        <a:extLst>
                          <a:ext uri="{FF2B5EF4-FFF2-40B4-BE49-F238E27FC236}">
                            <a16:creationId xmlns:a16="http://schemas.microsoft.com/office/drawing/2014/main" id="{64B85D89-FA2B-21A1-B7CC-874B199C66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4643" y="1772246"/>
                        <a:ext cx="5821362" cy="530225"/>
                      </a:xfrm>
                      <a:prstGeom prst="rect">
                        <a:avLst/>
                      </a:prstGeom>
                      <a:solidFill>
                        <a:schemeClr val="accent2"/>
                      </a:solidFill>
                      <a:ln>
                        <a:noFill/>
                      </a:ln>
                      <a:effectLst/>
                    </p:spPr>
                  </p:pic>
                </p:oleObj>
              </mc:Fallback>
            </mc:AlternateContent>
          </a:graphicData>
        </a:graphic>
      </p:graphicFrame>
      <p:sp>
        <p:nvSpPr>
          <p:cNvPr id="55382" name="Text Box 86">
            <a:extLst>
              <a:ext uri="{FF2B5EF4-FFF2-40B4-BE49-F238E27FC236}">
                <a16:creationId xmlns:a16="http://schemas.microsoft.com/office/drawing/2014/main" id="{58DDD3BB-CBAC-89F8-12F7-D9530286DEBD}"/>
              </a:ext>
            </a:extLst>
          </p:cNvPr>
          <p:cNvSpPr txBox="1">
            <a:spLocks noChangeArrowheads="1"/>
          </p:cNvSpPr>
          <p:nvPr/>
        </p:nvSpPr>
        <p:spPr bwMode="auto">
          <a:xfrm>
            <a:off x="1199456" y="2908896"/>
            <a:ext cx="647700" cy="519112"/>
          </a:xfrm>
          <a:prstGeom prst="rect">
            <a:avLst/>
          </a:prstGeom>
          <a:solidFill>
            <a:schemeClr val="tx2"/>
          </a:solidFill>
          <a:ln>
            <a:noFill/>
          </a:ln>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r>
              <a:rPr lang="zh-CN" altLang="en-US" dirty="0">
                <a:solidFill>
                  <a:schemeClr val="bg1"/>
                </a:solidFill>
                <a:ea typeface="宋体" panose="02010600030101010101" pitchFamily="2" charset="-122"/>
              </a:rPr>
              <a:t>解</a:t>
            </a:r>
            <a:endParaRPr lang="zh-CN" altLang="en-US" sz="2400" dirty="0">
              <a:ea typeface="仿宋_GB2312" pitchFamily="49" charset="-122"/>
            </a:endParaRPr>
          </a:p>
        </p:txBody>
      </p:sp>
      <p:sp>
        <p:nvSpPr>
          <p:cNvPr id="55383" name="Text Box 87">
            <a:extLst>
              <a:ext uri="{FF2B5EF4-FFF2-40B4-BE49-F238E27FC236}">
                <a16:creationId xmlns:a16="http://schemas.microsoft.com/office/drawing/2014/main" id="{2895F770-1B1F-E3C6-5786-31FD2205A651}"/>
              </a:ext>
            </a:extLst>
          </p:cNvPr>
          <p:cNvSpPr txBox="1">
            <a:spLocks noChangeArrowheads="1"/>
          </p:cNvSpPr>
          <p:nvPr/>
        </p:nvSpPr>
        <p:spPr bwMode="auto">
          <a:xfrm>
            <a:off x="2425006" y="2996208"/>
            <a:ext cx="26638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r>
              <a:rPr lang="zh-CN" altLang="en-US" dirty="0">
                <a:solidFill>
                  <a:schemeClr val="tx1"/>
                </a:solidFill>
                <a:latin typeface="楷体_GB2312" pitchFamily="49" charset="-122"/>
              </a:rPr>
              <a:t>根据叠加定理</a:t>
            </a:r>
          </a:p>
        </p:txBody>
      </p:sp>
      <p:graphicFrame>
        <p:nvGraphicFramePr>
          <p:cNvPr id="55384" name="Object 88">
            <a:extLst>
              <a:ext uri="{FF2B5EF4-FFF2-40B4-BE49-F238E27FC236}">
                <a16:creationId xmlns:a16="http://schemas.microsoft.com/office/drawing/2014/main" id="{DB8A0837-A8A5-80A7-66B6-DB8DB450AA00}"/>
              </a:ext>
            </a:extLst>
          </p:cNvPr>
          <p:cNvGraphicFramePr>
            <a:graphicFrameLocks noChangeAspect="1"/>
          </p:cNvGraphicFramePr>
          <p:nvPr>
            <p:extLst>
              <p:ext uri="{D42A27DB-BD31-4B8C-83A1-F6EECF244321}">
                <p14:modId xmlns:p14="http://schemas.microsoft.com/office/powerpoint/2010/main" val="1164535888"/>
              </p:ext>
            </p:extLst>
          </p:nvPr>
        </p:nvGraphicFramePr>
        <p:xfrm>
          <a:off x="4872931" y="2924771"/>
          <a:ext cx="2447925" cy="631825"/>
        </p:xfrm>
        <a:graphic>
          <a:graphicData uri="http://schemas.openxmlformats.org/presentationml/2006/ole">
            <mc:AlternateContent xmlns:mc="http://schemas.openxmlformats.org/markup-compatibility/2006">
              <mc:Choice xmlns:v="urn:schemas-microsoft-com:vml" Requires="v">
                <p:oleObj name="公式" r:id="rId9" imgW="939600" imgH="241200" progId="Equation.3">
                  <p:embed/>
                </p:oleObj>
              </mc:Choice>
              <mc:Fallback>
                <p:oleObj name="公式" r:id="rId9" imgW="939600" imgH="241200" progId="Equation.3">
                  <p:embed/>
                  <p:pic>
                    <p:nvPicPr>
                      <p:cNvPr id="55384" name="Object 88">
                        <a:extLst>
                          <a:ext uri="{FF2B5EF4-FFF2-40B4-BE49-F238E27FC236}">
                            <a16:creationId xmlns:a16="http://schemas.microsoft.com/office/drawing/2014/main" id="{DB8A0837-A8A5-80A7-66B6-DB8DB450AA0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2931" y="2924771"/>
                        <a:ext cx="2447925" cy="631825"/>
                      </a:xfrm>
                      <a:prstGeom prst="rect">
                        <a:avLst/>
                      </a:prstGeom>
                      <a:solidFill>
                        <a:schemeClr val="accent2"/>
                      </a:solidFill>
                      <a:ln>
                        <a:noFill/>
                      </a:ln>
                      <a:effectLst/>
                    </p:spPr>
                  </p:pic>
                </p:oleObj>
              </mc:Fallback>
            </mc:AlternateContent>
          </a:graphicData>
        </a:graphic>
      </p:graphicFrame>
      <p:sp>
        <p:nvSpPr>
          <p:cNvPr id="55385" name="Text Box 89">
            <a:extLst>
              <a:ext uri="{FF2B5EF4-FFF2-40B4-BE49-F238E27FC236}">
                <a16:creationId xmlns:a16="http://schemas.microsoft.com/office/drawing/2014/main" id="{E99D32F9-1718-9F54-0650-18D0FBF806E6}"/>
              </a:ext>
            </a:extLst>
          </p:cNvPr>
          <p:cNvSpPr txBox="1">
            <a:spLocks noChangeArrowheads="1"/>
          </p:cNvSpPr>
          <p:nvPr/>
        </p:nvSpPr>
        <p:spPr bwMode="auto">
          <a:xfrm>
            <a:off x="2425005" y="3572471"/>
            <a:ext cx="3240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r>
              <a:rPr lang="zh-CN" altLang="en-US" dirty="0">
                <a:solidFill>
                  <a:schemeClr val="tx1"/>
                </a:solidFill>
              </a:rPr>
              <a:t>代入实验数据：</a:t>
            </a:r>
          </a:p>
        </p:txBody>
      </p:sp>
      <p:graphicFrame>
        <p:nvGraphicFramePr>
          <p:cNvPr id="55386" name="Object 90">
            <a:extLst>
              <a:ext uri="{FF2B5EF4-FFF2-40B4-BE49-F238E27FC236}">
                <a16:creationId xmlns:a16="http://schemas.microsoft.com/office/drawing/2014/main" id="{0FBA9368-DE56-CF60-F9FF-86C1DCA8AA66}"/>
              </a:ext>
            </a:extLst>
          </p:cNvPr>
          <p:cNvGraphicFramePr>
            <a:graphicFrameLocks noChangeAspect="1"/>
          </p:cNvGraphicFramePr>
          <p:nvPr>
            <p:extLst>
              <p:ext uri="{D42A27DB-BD31-4B8C-83A1-F6EECF244321}">
                <p14:modId xmlns:p14="http://schemas.microsoft.com/office/powerpoint/2010/main" val="1551707317"/>
              </p:ext>
            </p:extLst>
          </p:nvPr>
        </p:nvGraphicFramePr>
        <p:xfrm>
          <a:off x="2280543" y="4164609"/>
          <a:ext cx="1873250" cy="606425"/>
        </p:xfrm>
        <a:graphic>
          <a:graphicData uri="http://schemas.openxmlformats.org/presentationml/2006/ole">
            <mc:AlternateContent xmlns:mc="http://schemas.openxmlformats.org/markup-compatibility/2006">
              <mc:Choice xmlns:v="urn:schemas-microsoft-com:vml" Requires="v">
                <p:oleObj name="公式" r:id="rId11" imgW="749160" imgH="241200" progId="Equation.3">
                  <p:embed/>
                </p:oleObj>
              </mc:Choice>
              <mc:Fallback>
                <p:oleObj name="公式" r:id="rId11" imgW="749160" imgH="241200" progId="Equation.3">
                  <p:embed/>
                  <p:pic>
                    <p:nvPicPr>
                      <p:cNvPr id="55386" name="Object 90">
                        <a:extLst>
                          <a:ext uri="{FF2B5EF4-FFF2-40B4-BE49-F238E27FC236}">
                            <a16:creationId xmlns:a16="http://schemas.microsoft.com/office/drawing/2014/main" id="{0FBA9368-DE56-CF60-F9FF-86C1DCA8AA6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80543" y="4164609"/>
                        <a:ext cx="1873250" cy="606425"/>
                      </a:xfrm>
                      <a:prstGeom prst="rect">
                        <a:avLst/>
                      </a:prstGeom>
                      <a:solidFill>
                        <a:schemeClr val="accent2"/>
                      </a:solidFill>
                      <a:ln>
                        <a:noFill/>
                      </a:ln>
                      <a:effectLst/>
                    </p:spPr>
                  </p:pic>
                </p:oleObj>
              </mc:Fallback>
            </mc:AlternateContent>
          </a:graphicData>
        </a:graphic>
      </p:graphicFrame>
      <p:graphicFrame>
        <p:nvGraphicFramePr>
          <p:cNvPr id="55387" name="Object 91">
            <a:extLst>
              <a:ext uri="{FF2B5EF4-FFF2-40B4-BE49-F238E27FC236}">
                <a16:creationId xmlns:a16="http://schemas.microsoft.com/office/drawing/2014/main" id="{7B1ADD19-0D72-EE89-85EA-461882CF8E4C}"/>
              </a:ext>
            </a:extLst>
          </p:cNvPr>
          <p:cNvGraphicFramePr>
            <a:graphicFrameLocks noChangeAspect="1"/>
          </p:cNvGraphicFramePr>
          <p:nvPr>
            <p:extLst>
              <p:ext uri="{D42A27DB-BD31-4B8C-83A1-F6EECF244321}">
                <p14:modId xmlns:p14="http://schemas.microsoft.com/office/powerpoint/2010/main" val="3163108066"/>
              </p:ext>
            </p:extLst>
          </p:nvPr>
        </p:nvGraphicFramePr>
        <p:xfrm>
          <a:off x="2229743" y="4777383"/>
          <a:ext cx="2068512" cy="627062"/>
        </p:xfrm>
        <a:graphic>
          <a:graphicData uri="http://schemas.openxmlformats.org/presentationml/2006/ole">
            <mc:AlternateContent xmlns:mc="http://schemas.openxmlformats.org/markup-compatibility/2006">
              <mc:Choice xmlns:v="urn:schemas-microsoft-com:vml" Requires="v">
                <p:oleObj name="公式" r:id="rId13" imgW="799920" imgH="241200" progId="Equation.3">
                  <p:embed/>
                </p:oleObj>
              </mc:Choice>
              <mc:Fallback>
                <p:oleObj name="公式" r:id="rId13" imgW="799920" imgH="241200" progId="Equation.3">
                  <p:embed/>
                  <p:pic>
                    <p:nvPicPr>
                      <p:cNvPr id="55387" name="Object 91">
                        <a:extLst>
                          <a:ext uri="{FF2B5EF4-FFF2-40B4-BE49-F238E27FC236}">
                            <a16:creationId xmlns:a16="http://schemas.microsoft.com/office/drawing/2014/main" id="{7B1ADD19-0D72-EE89-85EA-461882CF8E4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29743" y="4777383"/>
                        <a:ext cx="2068512" cy="627062"/>
                      </a:xfrm>
                      <a:prstGeom prst="rect">
                        <a:avLst/>
                      </a:prstGeom>
                      <a:solidFill>
                        <a:schemeClr val="accent2"/>
                      </a:solidFill>
                      <a:ln>
                        <a:noFill/>
                      </a:ln>
                      <a:effectLst/>
                    </p:spPr>
                  </p:pic>
                </p:oleObj>
              </mc:Fallback>
            </mc:AlternateContent>
          </a:graphicData>
        </a:graphic>
      </p:graphicFrame>
      <p:sp>
        <p:nvSpPr>
          <p:cNvPr id="55388" name="AutoShape 92">
            <a:extLst>
              <a:ext uri="{FF2B5EF4-FFF2-40B4-BE49-F238E27FC236}">
                <a16:creationId xmlns:a16="http://schemas.microsoft.com/office/drawing/2014/main" id="{BBED8142-B9CE-5444-C807-DFB7AA75E18C}"/>
              </a:ext>
            </a:extLst>
          </p:cNvPr>
          <p:cNvSpPr>
            <a:spLocks/>
          </p:cNvSpPr>
          <p:nvPr/>
        </p:nvSpPr>
        <p:spPr bwMode="auto">
          <a:xfrm>
            <a:off x="2064643" y="4309071"/>
            <a:ext cx="144462" cy="936625"/>
          </a:xfrm>
          <a:prstGeom prst="leftBrace">
            <a:avLst>
              <a:gd name="adj1" fmla="val 54029"/>
              <a:gd name="adj2" fmla="val 50000"/>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spcBef>
                <a:spcPct val="50000"/>
              </a:spcBef>
              <a:buClr>
                <a:schemeClr val="accent2"/>
              </a:buClr>
              <a:buSzPct val="75000"/>
              <a:buFont typeface="Monotype Sorts" pitchFamily="2" charset="2"/>
              <a:buNone/>
            </a:pPr>
            <a:endParaRPr lang="zh-CN" altLang="zh-CN" sz="2400">
              <a:solidFill>
                <a:srgbClr val="0000FF"/>
              </a:solidFill>
              <a:latin typeface="Times New Roman" panose="02020603050405020304" pitchFamily="18" charset="0"/>
            </a:endParaRPr>
          </a:p>
        </p:txBody>
      </p:sp>
      <p:grpSp>
        <p:nvGrpSpPr>
          <p:cNvPr id="4" name="Group 93">
            <a:extLst>
              <a:ext uri="{FF2B5EF4-FFF2-40B4-BE49-F238E27FC236}">
                <a16:creationId xmlns:a16="http://schemas.microsoft.com/office/drawing/2014/main" id="{B2303A68-8459-6D32-4290-573018CD57E3}"/>
              </a:ext>
            </a:extLst>
          </p:cNvPr>
          <p:cNvGrpSpPr>
            <a:grpSpLocks/>
          </p:cNvGrpSpPr>
          <p:nvPr/>
        </p:nvGrpSpPr>
        <p:grpSpPr bwMode="auto">
          <a:xfrm>
            <a:off x="5017393" y="4204295"/>
            <a:ext cx="1223962" cy="1168400"/>
            <a:chOff x="4286" y="2921"/>
            <a:chExt cx="864" cy="792"/>
          </a:xfrm>
        </p:grpSpPr>
        <p:sp>
          <p:nvSpPr>
            <p:cNvPr id="7208" name="AutoShape 94">
              <a:extLst>
                <a:ext uri="{FF2B5EF4-FFF2-40B4-BE49-F238E27FC236}">
                  <a16:creationId xmlns:a16="http://schemas.microsoft.com/office/drawing/2014/main" id="{B13B038D-184A-1192-9AA4-A0EC8F087274}"/>
                </a:ext>
              </a:extLst>
            </p:cNvPr>
            <p:cNvSpPr>
              <a:spLocks/>
            </p:cNvSpPr>
            <p:nvPr/>
          </p:nvSpPr>
          <p:spPr bwMode="auto">
            <a:xfrm>
              <a:off x="4286" y="3022"/>
              <a:ext cx="91" cy="590"/>
            </a:xfrm>
            <a:prstGeom prst="leftBrace">
              <a:avLst>
                <a:gd name="adj1" fmla="val 54029"/>
                <a:gd name="adj2" fmla="val 50000"/>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spcBef>
                  <a:spcPct val="50000"/>
                </a:spcBef>
                <a:buClr>
                  <a:schemeClr val="accent2"/>
                </a:buClr>
                <a:buSzPct val="75000"/>
                <a:buFont typeface="Monotype Sorts" pitchFamily="2" charset="2"/>
                <a:buNone/>
              </a:pPr>
              <a:endParaRPr lang="zh-CN" altLang="zh-CN" sz="2400">
                <a:solidFill>
                  <a:srgbClr val="0000FF"/>
                </a:solidFill>
                <a:latin typeface="Times New Roman" panose="02020603050405020304" pitchFamily="18" charset="0"/>
              </a:endParaRPr>
            </a:p>
          </p:txBody>
        </p:sp>
        <p:graphicFrame>
          <p:nvGraphicFramePr>
            <p:cNvPr id="7177" name="Object 95">
              <a:extLst>
                <a:ext uri="{FF2B5EF4-FFF2-40B4-BE49-F238E27FC236}">
                  <a16:creationId xmlns:a16="http://schemas.microsoft.com/office/drawing/2014/main" id="{67194DE5-7797-1E41-E643-F6ED00A19C52}"/>
                </a:ext>
              </a:extLst>
            </p:cNvPr>
            <p:cNvGraphicFramePr>
              <a:graphicFrameLocks noChangeAspect="1"/>
            </p:cNvGraphicFramePr>
            <p:nvPr>
              <p:extLst>
                <p:ext uri="{D42A27DB-BD31-4B8C-83A1-F6EECF244321}">
                  <p14:modId xmlns:p14="http://schemas.microsoft.com/office/powerpoint/2010/main" val="3054517447"/>
                </p:ext>
              </p:extLst>
            </p:nvPr>
          </p:nvGraphicFramePr>
          <p:xfrm>
            <a:off x="4448" y="2921"/>
            <a:ext cx="702" cy="792"/>
          </p:xfrm>
          <a:graphic>
            <a:graphicData uri="http://schemas.openxmlformats.org/presentationml/2006/ole">
              <mc:AlternateContent xmlns:mc="http://schemas.openxmlformats.org/markup-compatibility/2006">
                <mc:Choice xmlns:v="urn:schemas-microsoft-com:vml" Requires="v">
                  <p:oleObj name="公式" r:id="rId15" imgW="419040" imgH="469800" progId="Equation.3">
                    <p:embed/>
                  </p:oleObj>
                </mc:Choice>
                <mc:Fallback>
                  <p:oleObj name="公式" r:id="rId15" imgW="419040" imgH="469800" progId="Equation.3">
                    <p:embed/>
                    <p:pic>
                      <p:nvPicPr>
                        <p:cNvPr id="7177" name="Object 95">
                          <a:extLst>
                            <a:ext uri="{FF2B5EF4-FFF2-40B4-BE49-F238E27FC236}">
                              <a16:creationId xmlns:a16="http://schemas.microsoft.com/office/drawing/2014/main" id="{67194DE5-7797-1E41-E643-F6ED00A19C5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48" y="2921"/>
                          <a:ext cx="702" cy="792"/>
                        </a:xfrm>
                        <a:prstGeom prst="rect">
                          <a:avLst/>
                        </a:prstGeom>
                        <a:solidFill>
                          <a:schemeClr val="accent2"/>
                        </a:solidFill>
                        <a:ln>
                          <a:noFill/>
                        </a:ln>
                        <a:effectLst/>
                      </p:spPr>
                    </p:pic>
                  </p:oleObj>
                </mc:Fallback>
              </mc:AlternateContent>
            </a:graphicData>
          </a:graphic>
        </p:graphicFrame>
      </p:grpSp>
      <p:graphicFrame>
        <p:nvGraphicFramePr>
          <p:cNvPr id="55392" name="Object 96">
            <a:extLst>
              <a:ext uri="{FF2B5EF4-FFF2-40B4-BE49-F238E27FC236}">
                <a16:creationId xmlns:a16="http://schemas.microsoft.com/office/drawing/2014/main" id="{CBC4B435-387E-188A-B3A8-7AAC7D41EBDD}"/>
              </a:ext>
            </a:extLst>
          </p:cNvPr>
          <p:cNvGraphicFramePr>
            <a:graphicFrameLocks noChangeAspect="1"/>
          </p:cNvGraphicFramePr>
          <p:nvPr>
            <p:extLst>
              <p:ext uri="{D42A27DB-BD31-4B8C-83A1-F6EECF244321}">
                <p14:modId xmlns:p14="http://schemas.microsoft.com/office/powerpoint/2010/main" val="2306307255"/>
              </p:ext>
            </p:extLst>
          </p:nvPr>
        </p:nvGraphicFramePr>
        <p:xfrm>
          <a:off x="1921768" y="5404446"/>
          <a:ext cx="4032250" cy="574675"/>
        </p:xfrm>
        <a:graphic>
          <a:graphicData uri="http://schemas.openxmlformats.org/presentationml/2006/ole">
            <mc:AlternateContent xmlns:mc="http://schemas.openxmlformats.org/markup-compatibility/2006">
              <mc:Choice xmlns:v="urn:schemas-microsoft-com:vml" Requires="v">
                <p:oleObj name="公式" r:id="rId17" imgW="1701720" imgH="241200" progId="Equation.3">
                  <p:embed/>
                </p:oleObj>
              </mc:Choice>
              <mc:Fallback>
                <p:oleObj name="公式" r:id="rId17" imgW="1701720" imgH="241200" progId="Equation.3">
                  <p:embed/>
                  <p:pic>
                    <p:nvPicPr>
                      <p:cNvPr id="55392" name="Object 96">
                        <a:extLst>
                          <a:ext uri="{FF2B5EF4-FFF2-40B4-BE49-F238E27FC236}">
                            <a16:creationId xmlns:a16="http://schemas.microsoft.com/office/drawing/2014/main" id="{CBC4B435-387E-188A-B3A8-7AAC7D41EBD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21768" y="5404446"/>
                        <a:ext cx="4032250" cy="574675"/>
                      </a:xfrm>
                      <a:prstGeom prst="rect">
                        <a:avLst/>
                      </a:prstGeom>
                      <a:solidFill>
                        <a:schemeClr val="accent2"/>
                      </a:solidFill>
                      <a:ln>
                        <a:noFill/>
                      </a:ln>
                      <a:effectLst/>
                    </p:spPr>
                  </p:pic>
                </p:oleObj>
              </mc:Fallback>
            </mc:AlternateContent>
          </a:graphicData>
        </a:graphic>
      </p:graphicFrame>
      <p:grpSp>
        <p:nvGrpSpPr>
          <p:cNvPr id="5" name="Group 102">
            <a:extLst>
              <a:ext uri="{FF2B5EF4-FFF2-40B4-BE49-F238E27FC236}">
                <a16:creationId xmlns:a16="http://schemas.microsoft.com/office/drawing/2014/main" id="{2C0C76AF-0571-E27B-5B6D-9C7D49C70BEA}"/>
              </a:ext>
            </a:extLst>
          </p:cNvPr>
          <p:cNvGrpSpPr>
            <a:grpSpLocks/>
          </p:cNvGrpSpPr>
          <p:nvPr/>
        </p:nvGrpSpPr>
        <p:grpSpPr bwMode="auto">
          <a:xfrm>
            <a:off x="6673156" y="3428008"/>
            <a:ext cx="3313113" cy="2881312"/>
            <a:chOff x="3560" y="2069"/>
            <a:chExt cx="2087" cy="1815"/>
          </a:xfrm>
        </p:grpSpPr>
        <p:sp>
          <p:nvSpPr>
            <p:cNvPr id="7192" name="Oval 70">
              <a:extLst>
                <a:ext uri="{FF2B5EF4-FFF2-40B4-BE49-F238E27FC236}">
                  <a16:creationId xmlns:a16="http://schemas.microsoft.com/office/drawing/2014/main" id="{578297B6-3796-DE55-BE6E-D9E9BB886698}"/>
                </a:ext>
              </a:extLst>
            </p:cNvPr>
            <p:cNvSpPr>
              <a:spLocks noChangeArrowheads="1"/>
            </p:cNvSpPr>
            <p:nvPr/>
          </p:nvSpPr>
          <p:spPr bwMode="auto">
            <a:xfrm>
              <a:off x="4462" y="2432"/>
              <a:ext cx="380"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endParaRPr lang="zh-CN" altLang="zh-CN" sz="2400" b="0">
                <a:ea typeface="仿宋_GB2312" pitchFamily="49" charset="-122"/>
              </a:endParaRPr>
            </a:p>
          </p:txBody>
        </p:sp>
        <p:sp>
          <p:nvSpPr>
            <p:cNvPr id="7193" name="Rectangle 71">
              <a:extLst>
                <a:ext uri="{FF2B5EF4-FFF2-40B4-BE49-F238E27FC236}">
                  <a16:creationId xmlns:a16="http://schemas.microsoft.com/office/drawing/2014/main" id="{C9E4154F-7585-0733-AC75-F3F0D140E41B}"/>
                </a:ext>
              </a:extLst>
            </p:cNvPr>
            <p:cNvSpPr>
              <a:spLocks noChangeArrowheads="1"/>
            </p:cNvSpPr>
            <p:nvPr/>
          </p:nvSpPr>
          <p:spPr bwMode="auto">
            <a:xfrm>
              <a:off x="3738" y="3113"/>
              <a:ext cx="639" cy="574"/>
            </a:xfrm>
            <a:prstGeom prst="rect">
              <a:avLst/>
            </a:prstGeom>
            <a:noFill/>
            <a:ln w="28575">
              <a:solidFill>
                <a:srgbClr val="FF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7194" name="Rectangle 72">
              <a:extLst>
                <a:ext uri="{FF2B5EF4-FFF2-40B4-BE49-F238E27FC236}">
                  <a16:creationId xmlns:a16="http://schemas.microsoft.com/office/drawing/2014/main" id="{FD80278D-B4A1-681B-0CAC-30FC2DAD0A7E}"/>
                </a:ext>
              </a:extLst>
            </p:cNvPr>
            <p:cNvSpPr>
              <a:spLocks noChangeArrowheads="1"/>
            </p:cNvSpPr>
            <p:nvPr/>
          </p:nvSpPr>
          <p:spPr bwMode="auto">
            <a:xfrm>
              <a:off x="4366" y="2631"/>
              <a:ext cx="588" cy="367"/>
            </a:xfrm>
            <a:prstGeom prst="rect">
              <a:avLst/>
            </a:prstGeom>
            <a:noFill/>
            <a:ln w="28575">
              <a:solidFill>
                <a:srgbClr val="FF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7195" name="Rectangle 73">
              <a:extLst>
                <a:ext uri="{FF2B5EF4-FFF2-40B4-BE49-F238E27FC236}">
                  <a16:creationId xmlns:a16="http://schemas.microsoft.com/office/drawing/2014/main" id="{9F153847-9E94-9C77-8892-D434F47F9CB0}"/>
                </a:ext>
              </a:extLst>
            </p:cNvPr>
            <p:cNvSpPr>
              <a:spLocks noChangeArrowheads="1"/>
            </p:cNvSpPr>
            <p:nvPr/>
          </p:nvSpPr>
          <p:spPr bwMode="auto">
            <a:xfrm>
              <a:off x="4954" y="3102"/>
              <a:ext cx="640" cy="574"/>
            </a:xfrm>
            <a:prstGeom prst="rect">
              <a:avLst/>
            </a:prstGeom>
            <a:noFill/>
            <a:ln w="28575">
              <a:solidFill>
                <a:srgbClr val="FF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55370" name="Rectangle 74">
              <a:extLst>
                <a:ext uri="{FF2B5EF4-FFF2-40B4-BE49-F238E27FC236}">
                  <a16:creationId xmlns:a16="http://schemas.microsoft.com/office/drawing/2014/main" id="{8D69A258-681D-0548-B746-8C103CEE495E}"/>
                </a:ext>
              </a:extLst>
            </p:cNvPr>
            <p:cNvSpPr>
              <a:spLocks noChangeArrowheads="1"/>
            </p:cNvSpPr>
            <p:nvPr/>
          </p:nvSpPr>
          <p:spPr bwMode="auto">
            <a:xfrm>
              <a:off x="4315" y="2945"/>
              <a:ext cx="692" cy="939"/>
            </a:xfrm>
            <a:prstGeom prst="rect">
              <a:avLst/>
            </a:prstGeom>
            <a:gradFill rotWithShape="1">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anchor="ctr"/>
            <a:lstStyle/>
            <a:p>
              <a:pPr>
                <a:defRPr/>
              </a:pPr>
              <a:r>
                <a:rPr lang="zh-CN" altLang="en-US">
                  <a:solidFill>
                    <a:schemeClr val="bg1"/>
                  </a:solidFill>
                  <a:latin typeface="Arial" charset="0"/>
                </a:rPr>
                <a:t>无源</a:t>
              </a:r>
            </a:p>
            <a:p>
              <a:pPr>
                <a:defRPr/>
              </a:pPr>
              <a:r>
                <a:rPr lang="zh-CN" altLang="en-US">
                  <a:solidFill>
                    <a:schemeClr val="bg1"/>
                  </a:solidFill>
                  <a:latin typeface="Arial" charset="0"/>
                </a:rPr>
                <a:t>线性</a:t>
              </a:r>
            </a:p>
            <a:p>
              <a:pPr>
                <a:defRPr/>
              </a:pPr>
              <a:r>
                <a:rPr lang="zh-CN" altLang="en-US">
                  <a:solidFill>
                    <a:schemeClr val="bg1"/>
                  </a:solidFill>
                  <a:latin typeface="Arial" charset="0"/>
                </a:rPr>
                <a:t>网络</a:t>
              </a:r>
            </a:p>
          </p:txBody>
        </p:sp>
        <p:sp>
          <p:nvSpPr>
            <p:cNvPr id="7197" name="Line 75">
              <a:extLst>
                <a:ext uri="{FF2B5EF4-FFF2-40B4-BE49-F238E27FC236}">
                  <a16:creationId xmlns:a16="http://schemas.microsoft.com/office/drawing/2014/main" id="{96677368-50B2-B078-718C-349F1E02C451}"/>
                </a:ext>
              </a:extLst>
            </p:cNvPr>
            <p:cNvSpPr>
              <a:spLocks noChangeShapeType="1"/>
            </p:cNvSpPr>
            <p:nvPr/>
          </p:nvSpPr>
          <p:spPr bwMode="auto">
            <a:xfrm>
              <a:off x="5487" y="3207"/>
              <a:ext cx="0" cy="313"/>
            </a:xfrm>
            <a:prstGeom prst="line">
              <a:avLst/>
            </a:prstGeom>
            <a:noFill/>
            <a:ln w="28575">
              <a:solidFill>
                <a:srgbClr val="66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98" name="Text Box 76">
              <a:extLst>
                <a:ext uri="{FF2B5EF4-FFF2-40B4-BE49-F238E27FC236}">
                  <a16:creationId xmlns:a16="http://schemas.microsoft.com/office/drawing/2014/main" id="{BD780629-79E2-0924-D376-E71FA25D6EE3}"/>
                </a:ext>
              </a:extLst>
            </p:cNvPr>
            <p:cNvSpPr txBox="1">
              <a:spLocks noChangeArrowheads="1"/>
            </p:cNvSpPr>
            <p:nvPr/>
          </p:nvSpPr>
          <p:spPr bwMode="auto">
            <a:xfrm>
              <a:off x="4415" y="2069"/>
              <a:ext cx="58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r>
                <a:rPr lang="en-US" altLang="zh-CN" b="0" i="1">
                  <a:solidFill>
                    <a:schemeClr val="bg1"/>
                  </a:solidFill>
                  <a:latin typeface="Times New Roman" panose="02020603050405020304" pitchFamily="18" charset="0"/>
                  <a:ea typeface="仿宋_GB2312" pitchFamily="49" charset="-122"/>
                </a:rPr>
                <a:t>u</a:t>
              </a:r>
              <a:r>
                <a:rPr lang="en-US" altLang="zh-CN" b="0" baseline="-25000">
                  <a:solidFill>
                    <a:schemeClr val="bg1"/>
                  </a:solidFill>
                  <a:latin typeface="Times New Roman" panose="02020603050405020304" pitchFamily="18" charset="0"/>
                  <a:ea typeface="仿宋_GB2312" pitchFamily="49" charset="-122"/>
                </a:rPr>
                <a:t>S</a:t>
              </a:r>
              <a:endParaRPr lang="en-US" altLang="zh-CN" b="0" baseline="-25000">
                <a:ea typeface="仿宋_GB2312" pitchFamily="49" charset="-122"/>
              </a:endParaRPr>
            </a:p>
          </p:txBody>
        </p:sp>
        <p:sp>
          <p:nvSpPr>
            <p:cNvPr id="7199" name="Text Box 77">
              <a:extLst>
                <a:ext uri="{FF2B5EF4-FFF2-40B4-BE49-F238E27FC236}">
                  <a16:creationId xmlns:a16="http://schemas.microsoft.com/office/drawing/2014/main" id="{28766DC6-8139-A451-54E0-A4513FC34619}"/>
                </a:ext>
              </a:extLst>
            </p:cNvPr>
            <p:cNvSpPr txBox="1">
              <a:spLocks noChangeArrowheads="1"/>
            </p:cNvSpPr>
            <p:nvPr/>
          </p:nvSpPr>
          <p:spPr bwMode="auto">
            <a:xfrm>
              <a:off x="5273" y="3207"/>
              <a:ext cx="374"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r>
                <a:rPr lang="en-US" altLang="zh-CN" b="0" i="1">
                  <a:solidFill>
                    <a:schemeClr val="bg1"/>
                  </a:solidFill>
                  <a:latin typeface="Times New Roman" panose="02020603050405020304" pitchFamily="18" charset="0"/>
                  <a:ea typeface="仿宋_GB2312" pitchFamily="49" charset="-122"/>
                </a:rPr>
                <a:t>i</a:t>
              </a:r>
              <a:endParaRPr lang="en-US" altLang="zh-CN" b="0">
                <a:ea typeface="仿宋_GB2312" pitchFamily="49" charset="-122"/>
              </a:endParaRPr>
            </a:p>
          </p:txBody>
        </p:sp>
        <p:sp>
          <p:nvSpPr>
            <p:cNvPr id="7200" name="Text Box 78">
              <a:extLst>
                <a:ext uri="{FF2B5EF4-FFF2-40B4-BE49-F238E27FC236}">
                  <a16:creationId xmlns:a16="http://schemas.microsoft.com/office/drawing/2014/main" id="{43462881-A55A-FD96-7420-02AD2FF0CAD9}"/>
                </a:ext>
              </a:extLst>
            </p:cNvPr>
            <p:cNvSpPr txBox="1">
              <a:spLocks noChangeArrowheads="1"/>
            </p:cNvSpPr>
            <p:nvPr/>
          </p:nvSpPr>
          <p:spPr bwMode="auto">
            <a:xfrm>
              <a:off x="4842" y="2342"/>
              <a:ext cx="4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r>
                <a:rPr lang="zh-CN" altLang="en-US" b="0">
                  <a:solidFill>
                    <a:schemeClr val="bg1"/>
                  </a:solidFill>
                  <a:ea typeface="仿宋_GB2312" pitchFamily="49" charset="-122"/>
                </a:rPr>
                <a:t>－</a:t>
              </a:r>
              <a:endParaRPr lang="zh-CN" altLang="en-US" b="0">
                <a:ea typeface="仿宋_GB2312" pitchFamily="49" charset="-122"/>
              </a:endParaRPr>
            </a:p>
          </p:txBody>
        </p:sp>
        <p:sp>
          <p:nvSpPr>
            <p:cNvPr id="7201" name="Text Box 79">
              <a:extLst>
                <a:ext uri="{FF2B5EF4-FFF2-40B4-BE49-F238E27FC236}">
                  <a16:creationId xmlns:a16="http://schemas.microsoft.com/office/drawing/2014/main" id="{C3DDC288-7389-BCB4-CB1B-36D1A9BE53B0}"/>
                </a:ext>
              </a:extLst>
            </p:cNvPr>
            <p:cNvSpPr txBox="1">
              <a:spLocks noChangeArrowheads="1"/>
            </p:cNvSpPr>
            <p:nvPr/>
          </p:nvSpPr>
          <p:spPr bwMode="auto">
            <a:xfrm>
              <a:off x="4036" y="2342"/>
              <a:ext cx="37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r>
                <a:rPr lang="zh-CN" altLang="en-US" b="0">
                  <a:solidFill>
                    <a:schemeClr val="bg1"/>
                  </a:solidFill>
                  <a:ea typeface="仿宋_GB2312" pitchFamily="49" charset="-122"/>
                </a:rPr>
                <a:t>＋</a:t>
              </a:r>
              <a:endParaRPr lang="zh-CN" altLang="en-US" b="0">
                <a:ea typeface="仿宋_GB2312" pitchFamily="49" charset="-122"/>
              </a:endParaRPr>
            </a:p>
          </p:txBody>
        </p:sp>
        <p:sp>
          <p:nvSpPr>
            <p:cNvPr id="7202" name="Text Box 80">
              <a:extLst>
                <a:ext uri="{FF2B5EF4-FFF2-40B4-BE49-F238E27FC236}">
                  <a16:creationId xmlns:a16="http://schemas.microsoft.com/office/drawing/2014/main" id="{59CA6ED6-BF6E-5406-5115-2A5216DBBCEF}"/>
                </a:ext>
              </a:extLst>
            </p:cNvPr>
            <p:cNvSpPr txBox="1">
              <a:spLocks noChangeArrowheads="1"/>
            </p:cNvSpPr>
            <p:nvPr/>
          </p:nvSpPr>
          <p:spPr bwMode="auto">
            <a:xfrm>
              <a:off x="3787" y="2750"/>
              <a:ext cx="304"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r>
                <a:rPr lang="en-US" altLang="zh-CN" b="0" i="1">
                  <a:solidFill>
                    <a:schemeClr val="bg1"/>
                  </a:solidFill>
                  <a:latin typeface="Times New Roman" panose="02020603050405020304" pitchFamily="18" charset="0"/>
                  <a:ea typeface="仿宋_GB2312" pitchFamily="49" charset="-122"/>
                </a:rPr>
                <a:t>i</a:t>
              </a:r>
              <a:r>
                <a:rPr lang="en-US" altLang="zh-CN" b="0" baseline="-25000">
                  <a:solidFill>
                    <a:schemeClr val="bg1"/>
                  </a:solidFill>
                  <a:latin typeface="Times New Roman" panose="02020603050405020304" pitchFamily="18" charset="0"/>
                  <a:ea typeface="仿宋_GB2312" pitchFamily="49" charset="-122"/>
                </a:rPr>
                <a:t>S</a:t>
              </a:r>
            </a:p>
          </p:txBody>
        </p:sp>
        <p:sp>
          <p:nvSpPr>
            <p:cNvPr id="7203" name="Line 81">
              <a:extLst>
                <a:ext uri="{FF2B5EF4-FFF2-40B4-BE49-F238E27FC236}">
                  <a16:creationId xmlns:a16="http://schemas.microsoft.com/office/drawing/2014/main" id="{713B9401-9141-33C0-37F3-7B62AC6F85B3}"/>
                </a:ext>
              </a:extLst>
            </p:cNvPr>
            <p:cNvSpPr>
              <a:spLocks noChangeShapeType="1"/>
            </p:cNvSpPr>
            <p:nvPr/>
          </p:nvSpPr>
          <p:spPr bwMode="auto">
            <a:xfrm>
              <a:off x="3739" y="3113"/>
              <a:ext cx="320" cy="0"/>
            </a:xfrm>
            <a:prstGeom prst="line">
              <a:avLst/>
            </a:prstGeom>
            <a:noFill/>
            <a:ln w="28575">
              <a:solidFill>
                <a:srgbClr val="66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04" name="Line 100">
              <a:extLst>
                <a:ext uri="{FF2B5EF4-FFF2-40B4-BE49-F238E27FC236}">
                  <a16:creationId xmlns:a16="http://schemas.microsoft.com/office/drawing/2014/main" id="{030098E8-2F6A-116F-8A20-175E57AB9E0D}"/>
                </a:ext>
              </a:extLst>
            </p:cNvPr>
            <p:cNvSpPr>
              <a:spLocks noChangeShapeType="1"/>
            </p:cNvSpPr>
            <p:nvPr/>
          </p:nvSpPr>
          <p:spPr bwMode="auto">
            <a:xfrm flipV="1">
              <a:off x="3742" y="3113"/>
              <a:ext cx="0" cy="90"/>
            </a:xfrm>
            <a:prstGeom prst="line">
              <a:avLst/>
            </a:prstGeom>
            <a:noFill/>
            <a:ln w="28575">
              <a:solidFill>
                <a:srgbClr val="66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205" name="Group 82">
              <a:extLst>
                <a:ext uri="{FF2B5EF4-FFF2-40B4-BE49-F238E27FC236}">
                  <a16:creationId xmlns:a16="http://schemas.microsoft.com/office/drawing/2014/main" id="{BF6C3884-4A90-3D6B-8AFC-AE89C8321D04}"/>
                </a:ext>
              </a:extLst>
            </p:cNvPr>
            <p:cNvGrpSpPr>
              <a:grpSpLocks/>
            </p:cNvGrpSpPr>
            <p:nvPr/>
          </p:nvGrpSpPr>
          <p:grpSpPr bwMode="auto">
            <a:xfrm>
              <a:off x="3560" y="3203"/>
              <a:ext cx="379" cy="363"/>
              <a:chOff x="4785" y="709"/>
              <a:chExt cx="363" cy="363"/>
            </a:xfrm>
          </p:grpSpPr>
          <p:sp>
            <p:nvSpPr>
              <p:cNvPr id="7206" name="Oval 83">
                <a:extLst>
                  <a:ext uri="{FF2B5EF4-FFF2-40B4-BE49-F238E27FC236}">
                    <a16:creationId xmlns:a16="http://schemas.microsoft.com/office/drawing/2014/main" id="{E76F222B-7E3F-F0A5-1241-955425511350}"/>
                  </a:ext>
                </a:extLst>
              </p:cNvPr>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endParaRPr lang="zh-CN" altLang="zh-CN" sz="2400" b="0">
                  <a:ea typeface="仿宋_GB2312" pitchFamily="49" charset="-122"/>
                </a:endParaRPr>
              </a:p>
            </p:txBody>
          </p:sp>
          <p:sp>
            <p:nvSpPr>
              <p:cNvPr id="7207" name="Line 84">
                <a:extLst>
                  <a:ext uri="{FF2B5EF4-FFF2-40B4-BE49-F238E27FC236}">
                    <a16:creationId xmlns:a16="http://schemas.microsoft.com/office/drawing/2014/main" id="{188F6D6E-11C8-F0CE-FB76-2DECCF63BBBC}"/>
                  </a:ext>
                </a:extLst>
              </p:cNvPr>
              <p:cNvSpPr>
                <a:spLocks noChangeShapeType="1"/>
              </p:cNvSpPr>
              <p:nvPr/>
            </p:nvSpPr>
            <p:spPr bwMode="auto">
              <a:xfrm>
                <a:off x="4785" y="890"/>
                <a:ext cx="363"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withEffect">
                                  <p:stCondLst>
                                    <p:cond delay="0"/>
                                  </p:stCondLst>
                                  <p:childTnLst>
                                    <p:set>
                                      <p:cBhvr>
                                        <p:cTn id="6" dur="1" fill="hold">
                                          <p:stCondLst>
                                            <p:cond delay="0"/>
                                          </p:stCondLst>
                                        </p:cTn>
                                        <p:tgtEl>
                                          <p:spTgt spid="55298"/>
                                        </p:tgtEl>
                                        <p:attrNameLst>
                                          <p:attrName>style.visibility</p:attrName>
                                        </p:attrNameLst>
                                      </p:cBhvr>
                                      <p:to>
                                        <p:strVal val="visible"/>
                                      </p:to>
                                    </p:set>
                                    <p:anim calcmode="lin" valueType="num">
                                      <p:cBhvr>
                                        <p:cTn id="7" dur="1000" fill="hold"/>
                                        <p:tgtEl>
                                          <p:spTgt spid="55298"/>
                                        </p:tgtEl>
                                        <p:attrNameLst>
                                          <p:attrName>ppt_w</p:attrName>
                                        </p:attrNameLst>
                                      </p:cBhvr>
                                      <p:tavLst>
                                        <p:tav tm="0">
                                          <p:val>
                                            <p:fltVal val="0"/>
                                          </p:val>
                                        </p:tav>
                                        <p:tav tm="100000">
                                          <p:val>
                                            <p:strVal val="#ppt_w"/>
                                          </p:val>
                                        </p:tav>
                                      </p:tavLst>
                                    </p:anim>
                                    <p:anim calcmode="lin" valueType="num">
                                      <p:cBhvr>
                                        <p:cTn id="8" dur="1000" fill="hold"/>
                                        <p:tgtEl>
                                          <p:spTgt spid="55298"/>
                                        </p:tgtEl>
                                        <p:attrNameLst>
                                          <p:attrName>ppt_h</p:attrName>
                                        </p:attrNameLst>
                                      </p:cBhvr>
                                      <p:tavLst>
                                        <p:tav tm="0">
                                          <p:val>
                                            <p:fltVal val="0"/>
                                          </p:val>
                                        </p:tav>
                                        <p:tav tm="100000">
                                          <p:val>
                                            <p:strVal val="#ppt_h"/>
                                          </p:val>
                                        </p:tav>
                                      </p:tavLst>
                                    </p:anim>
                                    <p:anim calcmode="lin" valueType="num">
                                      <p:cBhvr>
                                        <p:cTn id="9" dur="1000" fill="hold"/>
                                        <p:tgtEl>
                                          <p:spTgt spid="5529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5298"/>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22" presetClass="entr" presetSubtype="8" fill="hold" nodeType="afterEffect">
                                  <p:stCondLst>
                                    <p:cond delay="0"/>
                                  </p:stCondLst>
                                  <p:iterate type="lt">
                                    <p:tmPct val="100000"/>
                                  </p:iterate>
                                  <p:childTnLst>
                                    <p:set>
                                      <p:cBhvr>
                                        <p:cTn id="13" dur="1" fill="hold">
                                          <p:stCondLst>
                                            <p:cond delay="0"/>
                                          </p:stCondLst>
                                        </p:cTn>
                                        <p:tgtEl>
                                          <p:spTgt spid="55337"/>
                                        </p:tgtEl>
                                        <p:attrNameLst>
                                          <p:attrName>style.visibility</p:attrName>
                                        </p:attrNameLst>
                                      </p:cBhvr>
                                      <p:to>
                                        <p:strVal val="visible"/>
                                      </p:to>
                                    </p:set>
                                    <p:animEffect transition="in" filter="wipe(left)">
                                      <p:cBhvr>
                                        <p:cTn id="14" dur="100"/>
                                        <p:tgtEl>
                                          <p:spTgt spid="55337"/>
                                        </p:tgtEl>
                                      </p:cBhvr>
                                    </p:animEffect>
                                  </p:childTnLst>
                                </p:cTn>
                              </p:par>
                            </p:childTnLst>
                          </p:cTn>
                        </p:par>
                        <p:par>
                          <p:cTn id="15" fill="hold" nodeType="afterGroup">
                            <p:stCondLst>
                              <p:cond delay="2800"/>
                            </p:stCondLst>
                            <p:childTnLst>
                              <p:par>
                                <p:cTn id="16" presetID="3" presetClass="entr" presetSubtype="1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par>
                          <p:cTn id="19" fill="hold" nodeType="afterGroup">
                            <p:stCondLst>
                              <p:cond delay="3300"/>
                            </p:stCondLst>
                            <p:childTnLst>
                              <p:par>
                                <p:cTn id="20" presetID="20" presetClass="entr" presetSubtype="0" fill="hold" nodeType="afterEffect">
                                  <p:stCondLst>
                                    <p:cond delay="0"/>
                                  </p:stCondLst>
                                  <p:childTnLst>
                                    <p:set>
                                      <p:cBhvr>
                                        <p:cTn id="21" dur="1" fill="hold">
                                          <p:stCondLst>
                                            <p:cond delay="0"/>
                                          </p:stCondLst>
                                        </p:cTn>
                                        <p:tgtEl>
                                          <p:spTgt spid="55352"/>
                                        </p:tgtEl>
                                        <p:attrNameLst>
                                          <p:attrName>style.visibility</p:attrName>
                                        </p:attrNameLst>
                                      </p:cBhvr>
                                      <p:to>
                                        <p:strVal val="visible"/>
                                      </p:to>
                                    </p:set>
                                    <p:animEffect transition="in" filter="wedge">
                                      <p:cBhvr>
                                        <p:cTn id="22" dur="1000"/>
                                        <p:tgtEl>
                                          <p:spTgt spid="55352"/>
                                        </p:tgtEl>
                                      </p:cBhvr>
                                    </p:animEffect>
                                  </p:childTnLst>
                                </p:cTn>
                              </p:par>
                            </p:childTnLst>
                          </p:cTn>
                        </p:par>
                        <p:par>
                          <p:cTn id="23" fill="hold" nodeType="afterGroup">
                            <p:stCondLst>
                              <p:cond delay="4300"/>
                            </p:stCondLst>
                            <p:childTnLst>
                              <p:par>
                                <p:cTn id="24" presetID="2" presetClass="entr" presetSubtype="8" fill="hold" nodeType="afterEffect">
                                  <p:stCondLst>
                                    <p:cond delay="0"/>
                                  </p:stCondLst>
                                  <p:childTnLst>
                                    <p:set>
                                      <p:cBhvr>
                                        <p:cTn id="25" dur="1" fill="hold">
                                          <p:stCondLst>
                                            <p:cond delay="0"/>
                                          </p:stCondLst>
                                        </p:cTn>
                                        <p:tgtEl>
                                          <p:spTgt spid="55338"/>
                                        </p:tgtEl>
                                        <p:attrNameLst>
                                          <p:attrName>style.visibility</p:attrName>
                                        </p:attrNameLst>
                                      </p:cBhvr>
                                      <p:to>
                                        <p:strVal val="visible"/>
                                      </p:to>
                                    </p:set>
                                    <p:anim calcmode="lin" valueType="num">
                                      <p:cBhvr additive="base">
                                        <p:cTn id="26" dur="500" fill="hold"/>
                                        <p:tgtEl>
                                          <p:spTgt spid="55338"/>
                                        </p:tgtEl>
                                        <p:attrNameLst>
                                          <p:attrName>ppt_x</p:attrName>
                                        </p:attrNameLst>
                                      </p:cBhvr>
                                      <p:tavLst>
                                        <p:tav tm="0">
                                          <p:val>
                                            <p:strVal val="0-#ppt_w/2"/>
                                          </p:val>
                                        </p:tav>
                                        <p:tav tm="100000">
                                          <p:val>
                                            <p:strVal val="#ppt_x"/>
                                          </p:val>
                                        </p:tav>
                                      </p:tavLst>
                                    </p:anim>
                                    <p:anim calcmode="lin" valueType="num">
                                      <p:cBhvr additive="base">
                                        <p:cTn id="27" dur="500" fill="hold"/>
                                        <p:tgtEl>
                                          <p:spTgt spid="55338"/>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4800"/>
                            </p:stCondLst>
                            <p:childTnLst>
                              <p:par>
                                <p:cTn id="29" presetID="2" presetClass="entr" presetSubtype="8" fill="hold" nodeType="afterEffect">
                                  <p:stCondLst>
                                    <p:cond delay="0"/>
                                  </p:stCondLst>
                                  <p:childTnLst>
                                    <p:set>
                                      <p:cBhvr>
                                        <p:cTn id="30" dur="1" fill="hold">
                                          <p:stCondLst>
                                            <p:cond delay="0"/>
                                          </p:stCondLst>
                                        </p:cTn>
                                        <p:tgtEl>
                                          <p:spTgt spid="55381"/>
                                        </p:tgtEl>
                                        <p:attrNameLst>
                                          <p:attrName>style.visibility</p:attrName>
                                        </p:attrNameLst>
                                      </p:cBhvr>
                                      <p:to>
                                        <p:strVal val="visible"/>
                                      </p:to>
                                    </p:set>
                                    <p:anim calcmode="lin" valueType="num">
                                      <p:cBhvr additive="base">
                                        <p:cTn id="31" dur="500" fill="hold"/>
                                        <p:tgtEl>
                                          <p:spTgt spid="55381"/>
                                        </p:tgtEl>
                                        <p:attrNameLst>
                                          <p:attrName>ppt_x</p:attrName>
                                        </p:attrNameLst>
                                      </p:cBhvr>
                                      <p:tavLst>
                                        <p:tav tm="0">
                                          <p:val>
                                            <p:strVal val="0-#ppt_w/2"/>
                                          </p:val>
                                        </p:tav>
                                        <p:tav tm="100000">
                                          <p:val>
                                            <p:strVal val="#ppt_x"/>
                                          </p:val>
                                        </p:tav>
                                      </p:tavLst>
                                    </p:anim>
                                    <p:anim calcmode="lin" valueType="num">
                                      <p:cBhvr additive="base">
                                        <p:cTn id="32" dur="500" fill="hold"/>
                                        <p:tgtEl>
                                          <p:spTgt spid="55381"/>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5300"/>
                            </p:stCondLst>
                            <p:childTnLst>
                              <p:par>
                                <p:cTn id="34" presetID="18" presetClass="entr" presetSubtype="6" fill="hold" nodeType="afterEffect">
                                  <p:stCondLst>
                                    <p:cond delay="0"/>
                                  </p:stCondLst>
                                  <p:childTnLst>
                                    <p:set>
                                      <p:cBhvr>
                                        <p:cTn id="35" dur="1" fill="hold">
                                          <p:stCondLst>
                                            <p:cond delay="0"/>
                                          </p:stCondLst>
                                        </p:cTn>
                                        <p:tgtEl>
                                          <p:spTgt spid="55340"/>
                                        </p:tgtEl>
                                        <p:attrNameLst>
                                          <p:attrName>style.visibility</p:attrName>
                                        </p:attrNameLst>
                                      </p:cBhvr>
                                      <p:to>
                                        <p:strVal val="visible"/>
                                      </p:to>
                                    </p:set>
                                    <p:animEffect transition="in" filter="strips(downRight)">
                                      <p:cBhvr>
                                        <p:cTn id="36" dur="2000"/>
                                        <p:tgtEl>
                                          <p:spTgt spid="5534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5" presetClass="entr" presetSubtype="0" fill="hold" nodeType="clickEffect">
                                  <p:stCondLst>
                                    <p:cond delay="0"/>
                                  </p:stCondLst>
                                  <p:childTnLst>
                                    <p:set>
                                      <p:cBhvr>
                                        <p:cTn id="40" dur="1" fill="hold">
                                          <p:stCondLst>
                                            <p:cond delay="0"/>
                                          </p:stCondLst>
                                        </p:cTn>
                                        <p:tgtEl>
                                          <p:spTgt spid="55382"/>
                                        </p:tgtEl>
                                        <p:attrNameLst>
                                          <p:attrName>style.visibility</p:attrName>
                                        </p:attrNameLst>
                                      </p:cBhvr>
                                      <p:to>
                                        <p:strVal val="visible"/>
                                      </p:to>
                                    </p:set>
                                    <p:anim calcmode="lin" valueType="num">
                                      <p:cBhvr>
                                        <p:cTn id="41" dur="1000" fill="hold"/>
                                        <p:tgtEl>
                                          <p:spTgt spid="55382"/>
                                        </p:tgtEl>
                                        <p:attrNameLst>
                                          <p:attrName>ppt_w</p:attrName>
                                        </p:attrNameLst>
                                      </p:cBhvr>
                                      <p:tavLst>
                                        <p:tav tm="0">
                                          <p:val>
                                            <p:fltVal val="0"/>
                                          </p:val>
                                        </p:tav>
                                        <p:tav tm="100000">
                                          <p:val>
                                            <p:strVal val="#ppt_w"/>
                                          </p:val>
                                        </p:tav>
                                      </p:tavLst>
                                    </p:anim>
                                    <p:anim calcmode="lin" valueType="num">
                                      <p:cBhvr>
                                        <p:cTn id="42" dur="1000" fill="hold"/>
                                        <p:tgtEl>
                                          <p:spTgt spid="55382"/>
                                        </p:tgtEl>
                                        <p:attrNameLst>
                                          <p:attrName>ppt_h</p:attrName>
                                        </p:attrNameLst>
                                      </p:cBhvr>
                                      <p:tavLst>
                                        <p:tav tm="0">
                                          <p:val>
                                            <p:fltVal val="0"/>
                                          </p:val>
                                        </p:tav>
                                        <p:tav tm="100000">
                                          <p:val>
                                            <p:strVal val="#ppt_h"/>
                                          </p:val>
                                        </p:tav>
                                      </p:tavLst>
                                    </p:anim>
                                    <p:anim calcmode="lin" valueType="num">
                                      <p:cBhvr>
                                        <p:cTn id="43" dur="1000" fill="hold"/>
                                        <p:tgtEl>
                                          <p:spTgt spid="55382"/>
                                        </p:tgtEl>
                                        <p:attrNameLst>
                                          <p:attrName>ppt_x</p:attrName>
                                        </p:attrNameLst>
                                      </p:cBhvr>
                                      <p:tavLst>
                                        <p:tav tm="0" fmla="#ppt_x+(cos(-2*pi*(1-$))*-#ppt_x-sin(-2*pi*(1-$))*(1-#ppt_y))*(1-$)">
                                          <p:val>
                                            <p:fltVal val="0"/>
                                          </p:val>
                                        </p:tav>
                                        <p:tav tm="100000">
                                          <p:val>
                                            <p:fltVal val="1"/>
                                          </p:val>
                                        </p:tav>
                                      </p:tavLst>
                                    </p:anim>
                                    <p:anim calcmode="lin" valueType="num">
                                      <p:cBhvr>
                                        <p:cTn id="44" dur="1000" fill="hold"/>
                                        <p:tgtEl>
                                          <p:spTgt spid="5538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55383"/>
                                        </p:tgtEl>
                                        <p:attrNameLst>
                                          <p:attrName>style.visibility</p:attrName>
                                        </p:attrNameLst>
                                      </p:cBhvr>
                                      <p:to>
                                        <p:strVal val="visible"/>
                                      </p:to>
                                    </p:set>
                                    <p:animEffect transition="in" filter="wipe(left)">
                                      <p:cBhvr>
                                        <p:cTn id="49" dur="2000"/>
                                        <p:tgtEl>
                                          <p:spTgt spid="55383"/>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8" presetClass="entr" presetSubtype="6" fill="hold" nodeType="clickEffect">
                                  <p:stCondLst>
                                    <p:cond delay="0"/>
                                  </p:stCondLst>
                                  <p:childTnLst>
                                    <p:set>
                                      <p:cBhvr>
                                        <p:cTn id="53" dur="1" fill="hold">
                                          <p:stCondLst>
                                            <p:cond delay="0"/>
                                          </p:stCondLst>
                                        </p:cTn>
                                        <p:tgtEl>
                                          <p:spTgt spid="55384"/>
                                        </p:tgtEl>
                                        <p:attrNameLst>
                                          <p:attrName>style.visibility</p:attrName>
                                        </p:attrNameLst>
                                      </p:cBhvr>
                                      <p:to>
                                        <p:strVal val="visible"/>
                                      </p:to>
                                    </p:set>
                                    <p:animEffect transition="in" filter="strips(downRight)">
                                      <p:cBhvr>
                                        <p:cTn id="54" dur="3000"/>
                                        <p:tgtEl>
                                          <p:spTgt spid="5538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55385"/>
                                        </p:tgtEl>
                                        <p:attrNameLst>
                                          <p:attrName>style.visibility</p:attrName>
                                        </p:attrNameLst>
                                      </p:cBhvr>
                                      <p:to>
                                        <p:strVal val="visible"/>
                                      </p:to>
                                    </p:set>
                                    <p:animEffect transition="in" filter="wipe(left)">
                                      <p:cBhvr>
                                        <p:cTn id="59" dur="2000"/>
                                        <p:tgtEl>
                                          <p:spTgt spid="5538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8" presetClass="entr" presetSubtype="6" fill="hold" nodeType="clickEffect">
                                  <p:stCondLst>
                                    <p:cond delay="0"/>
                                  </p:stCondLst>
                                  <p:childTnLst>
                                    <p:set>
                                      <p:cBhvr>
                                        <p:cTn id="63" dur="1" fill="hold">
                                          <p:stCondLst>
                                            <p:cond delay="0"/>
                                          </p:stCondLst>
                                        </p:cTn>
                                        <p:tgtEl>
                                          <p:spTgt spid="55386"/>
                                        </p:tgtEl>
                                        <p:attrNameLst>
                                          <p:attrName>style.visibility</p:attrName>
                                        </p:attrNameLst>
                                      </p:cBhvr>
                                      <p:to>
                                        <p:strVal val="visible"/>
                                      </p:to>
                                    </p:set>
                                    <p:animEffect transition="in" filter="strips(downRight)">
                                      <p:cBhvr>
                                        <p:cTn id="64" dur="3000"/>
                                        <p:tgtEl>
                                          <p:spTgt spid="5538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8" presetClass="entr" presetSubtype="6" fill="hold" nodeType="clickEffect">
                                  <p:stCondLst>
                                    <p:cond delay="0"/>
                                  </p:stCondLst>
                                  <p:childTnLst>
                                    <p:set>
                                      <p:cBhvr>
                                        <p:cTn id="68" dur="1" fill="hold">
                                          <p:stCondLst>
                                            <p:cond delay="0"/>
                                          </p:stCondLst>
                                        </p:cTn>
                                        <p:tgtEl>
                                          <p:spTgt spid="55387"/>
                                        </p:tgtEl>
                                        <p:attrNameLst>
                                          <p:attrName>style.visibility</p:attrName>
                                        </p:attrNameLst>
                                      </p:cBhvr>
                                      <p:to>
                                        <p:strVal val="visible"/>
                                      </p:to>
                                    </p:set>
                                    <p:animEffect transition="in" filter="strips(downRight)">
                                      <p:cBhvr>
                                        <p:cTn id="69" dur="3000"/>
                                        <p:tgtEl>
                                          <p:spTgt spid="55387"/>
                                        </p:tgtEl>
                                      </p:cBhvr>
                                    </p:animEffect>
                                  </p:childTnLst>
                                </p:cTn>
                              </p:par>
                            </p:childTnLst>
                          </p:cTn>
                        </p:par>
                        <p:par>
                          <p:cTn id="70" fill="hold" nodeType="afterGroup">
                            <p:stCondLst>
                              <p:cond delay="3000"/>
                            </p:stCondLst>
                            <p:childTnLst>
                              <p:par>
                                <p:cTn id="71" presetID="1" presetClass="entr" presetSubtype="0" fill="hold" nodeType="afterEffect">
                                  <p:stCondLst>
                                    <p:cond delay="0"/>
                                  </p:stCondLst>
                                  <p:childTnLst>
                                    <p:set>
                                      <p:cBhvr>
                                        <p:cTn id="72" dur="1" fill="hold">
                                          <p:stCondLst>
                                            <p:cond delay="499"/>
                                          </p:stCondLst>
                                        </p:cTn>
                                        <p:tgtEl>
                                          <p:spTgt spid="55388"/>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55" presetClass="entr" presetSubtype="0" fill="hold" nodeType="click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p:cTn id="77" dur="1000" fill="hold"/>
                                        <p:tgtEl>
                                          <p:spTgt spid="4"/>
                                        </p:tgtEl>
                                        <p:attrNameLst>
                                          <p:attrName>ppt_w</p:attrName>
                                        </p:attrNameLst>
                                      </p:cBhvr>
                                      <p:tavLst>
                                        <p:tav tm="0">
                                          <p:val>
                                            <p:strVal val="#ppt_w*0.70"/>
                                          </p:val>
                                        </p:tav>
                                        <p:tav tm="100000">
                                          <p:val>
                                            <p:strVal val="#ppt_w"/>
                                          </p:val>
                                        </p:tav>
                                      </p:tavLst>
                                    </p:anim>
                                    <p:anim calcmode="lin" valueType="num">
                                      <p:cBhvr>
                                        <p:cTn id="78" dur="1000" fill="hold"/>
                                        <p:tgtEl>
                                          <p:spTgt spid="4"/>
                                        </p:tgtEl>
                                        <p:attrNameLst>
                                          <p:attrName>ppt_h</p:attrName>
                                        </p:attrNameLst>
                                      </p:cBhvr>
                                      <p:tavLst>
                                        <p:tav tm="0">
                                          <p:val>
                                            <p:strVal val="#ppt_h"/>
                                          </p:val>
                                        </p:tav>
                                        <p:tav tm="100000">
                                          <p:val>
                                            <p:strVal val="#ppt_h"/>
                                          </p:val>
                                        </p:tav>
                                      </p:tavLst>
                                    </p:anim>
                                    <p:animEffect transition="in" filter="fade">
                                      <p:cBhvr>
                                        <p:cTn id="79" dur="1000"/>
                                        <p:tgtEl>
                                          <p:spTgt spid="4"/>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8" presetClass="entr" presetSubtype="6" fill="hold" nodeType="clickEffect">
                                  <p:stCondLst>
                                    <p:cond delay="0"/>
                                  </p:stCondLst>
                                  <p:childTnLst>
                                    <p:set>
                                      <p:cBhvr>
                                        <p:cTn id="83" dur="1" fill="hold">
                                          <p:stCondLst>
                                            <p:cond delay="0"/>
                                          </p:stCondLst>
                                        </p:cTn>
                                        <p:tgtEl>
                                          <p:spTgt spid="55392"/>
                                        </p:tgtEl>
                                        <p:attrNameLst>
                                          <p:attrName>style.visibility</p:attrName>
                                        </p:attrNameLst>
                                      </p:cBhvr>
                                      <p:to>
                                        <p:strVal val="visible"/>
                                      </p:to>
                                    </p:set>
                                    <p:animEffect transition="in" filter="strips(downRight)">
                                      <p:cBhvr>
                                        <p:cTn id="84" dur="3000"/>
                                        <p:tgtEl>
                                          <p:spTgt spid="55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p:bldP spid="55337" grpId="0"/>
      <p:bldP spid="55352" grpId="0" animBg="1"/>
      <p:bldP spid="55382" grpId="0" animBg="1" autoUpdateAnimBg="0"/>
      <p:bldP spid="55383" grpId="0" autoUpdateAnimBg="0"/>
      <p:bldP spid="55385" grpId="0" autoUpdateAnimBg="0"/>
      <p:bldP spid="55388" grpId="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4"/>
          <p:cNvSpPr txBox="1"/>
          <p:nvPr/>
        </p:nvSpPr>
        <p:spPr>
          <a:xfrm>
            <a:off x="6578759" y="3425508"/>
            <a:ext cx="1586230"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a:solidFill>
                  <a:srgbClr val="003399"/>
                </a:solidFill>
                <a:latin typeface="Times New Roman" panose="02020603050405020304" pitchFamily="18" charset="0"/>
              </a:rPr>
              <a:t>  </a:t>
            </a:r>
            <a:r>
              <a:rPr lang="zh-CN" altLang="en-US" sz="2000" b="1" dirty="0">
                <a:solidFill>
                  <a:srgbClr val="000099"/>
                </a:solidFill>
                <a:latin typeface="Times New Roman" panose="02020603050405020304" pitchFamily="18" charset="0"/>
              </a:rPr>
              <a:t>电压源模型</a:t>
            </a:r>
          </a:p>
        </p:txBody>
      </p:sp>
      <p:sp>
        <p:nvSpPr>
          <p:cNvPr id="51203" name="Text Box 5"/>
          <p:cNvSpPr txBox="1"/>
          <p:nvPr/>
        </p:nvSpPr>
        <p:spPr>
          <a:xfrm>
            <a:off x="7152005" y="3820795"/>
            <a:ext cx="3413125" cy="82994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400" b="1" dirty="0">
                <a:latin typeface="Times New Roman" panose="02020603050405020304" pitchFamily="18" charset="0"/>
              </a:rPr>
              <a:t>由上图电路可得</a:t>
            </a:r>
            <a:r>
              <a:rPr lang="en-US" altLang="zh-CN" sz="2400" b="1">
                <a:latin typeface="Times New Roman" panose="02020603050405020304" pitchFamily="18" charset="0"/>
              </a:rPr>
              <a:t>: </a:t>
            </a:r>
          </a:p>
          <a:p>
            <a:pPr marL="0" lvl="0" indent="0" algn="ctr">
              <a:spcBef>
                <a:spcPct val="0"/>
              </a:spcBef>
              <a:buNone/>
            </a:pPr>
            <a:r>
              <a:rPr lang="en-US" altLang="zh-CN" sz="2400" b="1" i="1">
                <a:latin typeface="Times New Roman" panose="02020603050405020304" pitchFamily="18" charset="0"/>
              </a:rPr>
              <a:t>U </a:t>
            </a:r>
            <a:r>
              <a:rPr lang="en-US" altLang="zh-CN" sz="2400" b="1">
                <a:latin typeface="Times New Roman" panose="02020603050405020304" pitchFamily="18" charset="0"/>
              </a:rPr>
              <a:t>=</a:t>
            </a:r>
            <a:r>
              <a:rPr lang="en-US" altLang="zh-CN" sz="2400" b="1" i="1">
                <a:latin typeface="Times New Roman" panose="02020603050405020304" pitchFamily="18" charset="0"/>
              </a:rPr>
              <a:t> E – IR</a:t>
            </a:r>
            <a:r>
              <a:rPr lang="en-US" altLang="zh-CN" sz="2400" b="1" baseline="-25000">
                <a:latin typeface="Times New Roman" panose="02020603050405020304" pitchFamily="18" charset="0"/>
              </a:rPr>
              <a:t>0</a:t>
            </a:r>
            <a:r>
              <a:rPr lang="en-US" altLang="zh-CN" sz="2400" b="1">
                <a:latin typeface="Times New Roman" panose="02020603050405020304" pitchFamily="18" charset="0"/>
              </a:rPr>
              <a:t> </a:t>
            </a:r>
          </a:p>
        </p:txBody>
      </p:sp>
      <p:grpSp>
        <p:nvGrpSpPr>
          <p:cNvPr id="51204" name="组合 16"/>
          <p:cNvGrpSpPr/>
          <p:nvPr/>
        </p:nvGrpSpPr>
        <p:grpSpPr>
          <a:xfrm>
            <a:off x="6515418" y="4627245"/>
            <a:ext cx="3898900" cy="928838"/>
            <a:chOff x="4788024" y="4293096"/>
            <a:chExt cx="3898776" cy="929596"/>
          </a:xfrm>
        </p:grpSpPr>
        <p:sp>
          <p:nvSpPr>
            <p:cNvPr id="51251" name="Text Box 6"/>
            <p:cNvSpPr txBox="1"/>
            <p:nvPr/>
          </p:nvSpPr>
          <p:spPr>
            <a:xfrm>
              <a:off x="4788024" y="4293096"/>
              <a:ext cx="2327201" cy="4607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400" b="1" dirty="0">
                  <a:solidFill>
                    <a:srgbClr val="CC0000"/>
                  </a:solidFill>
                  <a:latin typeface="Times New Roman" panose="02020603050405020304" pitchFamily="18" charset="0"/>
                </a:rPr>
                <a:t>若 </a:t>
              </a:r>
              <a:r>
                <a:rPr lang="en-US" altLang="zh-CN" sz="2400" b="1" i="1">
                  <a:solidFill>
                    <a:srgbClr val="CC0000"/>
                  </a:solidFill>
                  <a:latin typeface="Times New Roman" panose="02020603050405020304" pitchFamily="18" charset="0"/>
                </a:rPr>
                <a:t>R</a:t>
              </a:r>
              <a:r>
                <a:rPr lang="en-US" altLang="zh-CN" sz="2400" b="1" baseline="-25000">
                  <a:solidFill>
                    <a:srgbClr val="CC0000"/>
                  </a:solidFill>
                  <a:latin typeface="Times New Roman" panose="02020603050405020304" pitchFamily="18" charset="0"/>
                </a:rPr>
                <a:t>0 </a:t>
              </a:r>
              <a:r>
                <a:rPr lang="en-US" altLang="zh-CN" sz="2400" b="1">
                  <a:solidFill>
                    <a:srgbClr val="CC0000"/>
                  </a:solidFill>
                  <a:latin typeface="Times New Roman" panose="02020603050405020304" pitchFamily="18" charset="0"/>
                </a:rPr>
                <a:t>= 0</a:t>
              </a:r>
              <a:endParaRPr lang="en-US" altLang="zh-CN" sz="2400" b="1" baseline="-25000">
                <a:solidFill>
                  <a:srgbClr val="CC0000"/>
                </a:solidFill>
                <a:latin typeface="Times New Roman" panose="02020603050405020304" pitchFamily="18" charset="0"/>
              </a:endParaRPr>
            </a:p>
          </p:txBody>
        </p:sp>
        <p:sp>
          <p:nvSpPr>
            <p:cNvPr id="51252" name="Text Box 7"/>
            <p:cNvSpPr txBox="1"/>
            <p:nvPr/>
          </p:nvSpPr>
          <p:spPr>
            <a:xfrm>
              <a:off x="4800724" y="4761941"/>
              <a:ext cx="3886076" cy="4607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400" b="1" dirty="0">
                  <a:latin typeface="Times New Roman" panose="02020603050405020304" pitchFamily="18" charset="0"/>
                </a:rPr>
                <a:t>理想电压源 </a:t>
              </a:r>
              <a:r>
                <a:rPr lang="en-US" altLang="zh-CN" sz="2400" b="1">
                  <a:latin typeface="Times New Roman" panose="02020603050405020304" pitchFamily="18" charset="0"/>
                </a:rPr>
                <a:t>:  </a:t>
              </a:r>
              <a:r>
                <a:rPr lang="en-US" altLang="zh-CN" sz="2400" b="1" i="1">
                  <a:latin typeface="Times New Roman" panose="02020603050405020304" pitchFamily="18" charset="0"/>
                </a:rPr>
                <a:t>U</a:t>
              </a:r>
              <a:r>
                <a:rPr lang="en-US" altLang="zh-CN" sz="2400" b="1">
                  <a:latin typeface="Times New Roman" panose="02020603050405020304" pitchFamily="18" charset="0"/>
                </a:rPr>
                <a:t> </a:t>
              </a:r>
              <a:r>
                <a:rPr lang="en-US" altLang="zh-CN" sz="2400" b="1">
                  <a:latin typeface="Times New Roman" panose="02020603050405020304" pitchFamily="18" charset="0"/>
                  <a:sym typeface="Symbol" panose="05050102010706020507" pitchFamily="18" charset="2"/>
                </a:rPr>
                <a:t></a:t>
              </a:r>
              <a:r>
                <a:rPr lang="en-US" altLang="zh-CN" sz="2400" b="1">
                  <a:latin typeface="Times New Roman" panose="02020603050405020304" pitchFamily="18" charset="0"/>
                </a:rPr>
                <a:t> </a:t>
              </a:r>
              <a:r>
                <a:rPr lang="en-US" altLang="zh-CN" sz="2400" b="1" i="1">
                  <a:latin typeface="Times New Roman" panose="02020603050405020304" pitchFamily="18" charset="0"/>
                </a:rPr>
                <a:t>E</a:t>
              </a:r>
              <a:endParaRPr lang="en-US" altLang="zh-CN" sz="2400" b="1">
                <a:latin typeface="Times New Roman" panose="02020603050405020304" pitchFamily="18" charset="0"/>
              </a:endParaRPr>
            </a:p>
          </p:txBody>
        </p:sp>
      </p:grpSp>
      <p:sp>
        <p:nvSpPr>
          <p:cNvPr id="51206" name="Line 8"/>
          <p:cNvSpPr/>
          <p:nvPr/>
        </p:nvSpPr>
        <p:spPr>
          <a:xfrm>
            <a:off x="2270443" y="3510280"/>
            <a:ext cx="2362200" cy="0"/>
          </a:xfrm>
          <a:prstGeom prst="line">
            <a:avLst/>
          </a:prstGeom>
          <a:ln w="38100" cap="flat" cmpd="sng">
            <a:solidFill>
              <a:srgbClr val="CC0000"/>
            </a:solidFill>
            <a:prstDash val="solid"/>
            <a:headEnd type="none" w="med" len="med"/>
            <a:tailEnd type="none" w="med" len="med"/>
          </a:ln>
        </p:spPr>
      </p:sp>
      <p:sp>
        <p:nvSpPr>
          <p:cNvPr id="51207" name="Line 9"/>
          <p:cNvSpPr/>
          <p:nvPr/>
        </p:nvSpPr>
        <p:spPr>
          <a:xfrm>
            <a:off x="2268855" y="3524568"/>
            <a:ext cx="2168525" cy="1276350"/>
          </a:xfrm>
          <a:prstGeom prst="line">
            <a:avLst/>
          </a:prstGeom>
          <a:ln w="38100" cap="flat" cmpd="sng">
            <a:solidFill>
              <a:schemeClr val="accent2"/>
            </a:solidFill>
            <a:prstDash val="solid"/>
            <a:headEnd type="none" w="med" len="med"/>
            <a:tailEnd type="none" w="med" len="med"/>
          </a:ln>
        </p:spPr>
      </p:sp>
      <p:sp>
        <p:nvSpPr>
          <p:cNvPr id="51208" name="Text Box 10"/>
          <p:cNvSpPr txBox="1"/>
          <p:nvPr/>
        </p:nvSpPr>
        <p:spPr>
          <a:xfrm>
            <a:off x="1326198" y="3319780"/>
            <a:ext cx="872490"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latin typeface="Times New Roman" panose="02020603050405020304" pitchFamily="18" charset="0"/>
              </a:rPr>
              <a:t>U</a:t>
            </a:r>
            <a:r>
              <a:rPr lang="en-US" altLang="zh-CN" sz="2000" b="1" baseline="-25000">
                <a:latin typeface="Times New Roman" panose="02020603050405020304" pitchFamily="18" charset="0"/>
              </a:rPr>
              <a:t>O</a:t>
            </a:r>
            <a:r>
              <a:rPr lang="en-US" altLang="zh-CN" sz="2000" b="1">
                <a:latin typeface="Times New Roman" panose="02020603050405020304" pitchFamily="18" charset="0"/>
              </a:rPr>
              <a:t>=</a:t>
            </a:r>
            <a:r>
              <a:rPr lang="en-US" altLang="zh-CN" sz="2000" b="1" i="1">
                <a:latin typeface="Times New Roman" panose="02020603050405020304" pitchFamily="18" charset="0"/>
              </a:rPr>
              <a:t>E </a:t>
            </a:r>
          </a:p>
        </p:txBody>
      </p:sp>
      <p:sp>
        <p:nvSpPr>
          <p:cNvPr id="51209" name="Rectangle 11"/>
          <p:cNvSpPr/>
          <p:nvPr/>
        </p:nvSpPr>
        <p:spPr>
          <a:xfrm>
            <a:off x="6636068" y="1463358"/>
            <a:ext cx="1514475" cy="1949450"/>
          </a:xfrm>
          <a:prstGeom prst="rect">
            <a:avLst/>
          </a:prstGeom>
          <a:noFill/>
          <a:ln w="38100" cap="flat" cmpd="sng">
            <a:solidFill>
              <a:srgbClr val="FF0000"/>
            </a:solidFill>
            <a:prstDash val="dash"/>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1210" name="Text Box 12"/>
          <p:cNvSpPr txBox="1"/>
          <p:nvPr/>
        </p:nvSpPr>
        <p:spPr>
          <a:xfrm>
            <a:off x="2123282" y="5672455"/>
            <a:ext cx="2480310"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000" b="1" dirty="0">
                <a:solidFill>
                  <a:srgbClr val="000099"/>
                </a:solidFill>
                <a:latin typeface="Times New Roman" panose="02020603050405020304" pitchFamily="18" charset="0"/>
              </a:rPr>
              <a:t>电压源模型的外特性</a:t>
            </a:r>
          </a:p>
        </p:txBody>
      </p:sp>
      <p:grpSp>
        <p:nvGrpSpPr>
          <p:cNvPr id="3" name="Group 13"/>
          <p:cNvGrpSpPr/>
          <p:nvPr/>
        </p:nvGrpSpPr>
        <p:grpSpPr>
          <a:xfrm>
            <a:off x="2246630" y="2853055"/>
            <a:ext cx="2955925" cy="2047875"/>
            <a:chOff x="8" y="0"/>
            <a:chExt cx="1862" cy="1290"/>
          </a:xfrm>
        </p:grpSpPr>
        <p:sp>
          <p:nvSpPr>
            <p:cNvPr id="51247" name="Line 14"/>
            <p:cNvSpPr/>
            <p:nvPr/>
          </p:nvSpPr>
          <p:spPr>
            <a:xfrm>
              <a:off x="8" y="1227"/>
              <a:ext cx="1604" cy="0"/>
            </a:xfrm>
            <a:prstGeom prst="line">
              <a:avLst/>
            </a:prstGeom>
            <a:ln w="38100" cap="flat" cmpd="sng">
              <a:solidFill>
                <a:schemeClr val="tx1"/>
              </a:solidFill>
              <a:prstDash val="solid"/>
              <a:headEnd type="none" w="med" len="med"/>
              <a:tailEnd type="triangle" w="med" len="med"/>
            </a:ln>
          </p:spPr>
        </p:sp>
        <p:sp>
          <p:nvSpPr>
            <p:cNvPr id="51248" name="Line 15"/>
            <p:cNvSpPr/>
            <p:nvPr/>
          </p:nvSpPr>
          <p:spPr>
            <a:xfrm flipV="1">
              <a:off x="8" y="205"/>
              <a:ext cx="0" cy="1022"/>
            </a:xfrm>
            <a:prstGeom prst="line">
              <a:avLst/>
            </a:prstGeom>
            <a:ln w="38100" cap="flat" cmpd="sng">
              <a:solidFill>
                <a:schemeClr val="tx1"/>
              </a:solidFill>
              <a:prstDash val="solid"/>
              <a:headEnd type="none" w="med" len="med"/>
              <a:tailEnd type="triangle" w="med" len="med"/>
            </a:ln>
          </p:spPr>
        </p:sp>
        <p:sp>
          <p:nvSpPr>
            <p:cNvPr id="51249" name="Text Box 16"/>
            <p:cNvSpPr txBox="1"/>
            <p:nvPr/>
          </p:nvSpPr>
          <p:spPr>
            <a:xfrm>
              <a:off x="1692" y="1039"/>
              <a:ext cx="178"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solidFill>
                    <a:srgbClr val="FF0000"/>
                  </a:solidFill>
                  <a:latin typeface="Times New Roman" panose="02020603050405020304" pitchFamily="18" charset="0"/>
                </a:rPr>
                <a:t>I</a:t>
              </a:r>
            </a:p>
          </p:txBody>
        </p:sp>
        <p:sp>
          <p:nvSpPr>
            <p:cNvPr id="51250" name="Text Box 17"/>
            <p:cNvSpPr txBox="1"/>
            <p:nvPr/>
          </p:nvSpPr>
          <p:spPr>
            <a:xfrm>
              <a:off x="24" y="0"/>
              <a:ext cx="231"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solidFill>
                    <a:srgbClr val="000099"/>
                  </a:solidFill>
                  <a:latin typeface="Times New Roman" panose="02020603050405020304" pitchFamily="18" charset="0"/>
                </a:rPr>
                <a:t>U</a:t>
              </a:r>
            </a:p>
          </p:txBody>
        </p:sp>
      </p:grpSp>
      <p:grpSp>
        <p:nvGrpSpPr>
          <p:cNvPr id="4" name="Group 18"/>
          <p:cNvGrpSpPr/>
          <p:nvPr/>
        </p:nvGrpSpPr>
        <p:grpSpPr>
          <a:xfrm>
            <a:off x="9047480" y="1033780"/>
            <a:ext cx="636588" cy="522288"/>
            <a:chOff x="0" y="-129"/>
            <a:chExt cx="453" cy="458"/>
          </a:xfrm>
        </p:grpSpPr>
        <p:sp>
          <p:nvSpPr>
            <p:cNvPr id="51245" name="Rectangle 19"/>
            <p:cNvSpPr/>
            <p:nvPr/>
          </p:nvSpPr>
          <p:spPr>
            <a:xfrm>
              <a:off x="88" y="-129"/>
              <a:ext cx="229" cy="45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800" b="1" i="1">
                  <a:solidFill>
                    <a:srgbClr val="FF0000"/>
                  </a:solidFill>
                  <a:latin typeface="Times New Roman" panose="02020603050405020304" pitchFamily="18" charset="0"/>
                </a:rPr>
                <a:t>I</a:t>
              </a:r>
              <a:endParaRPr lang="en-US" altLang="zh-CN" sz="2800" b="1">
                <a:solidFill>
                  <a:srgbClr val="FF0000"/>
                </a:solidFill>
                <a:latin typeface="Times New Roman" panose="02020603050405020304" pitchFamily="18" charset="0"/>
              </a:endParaRPr>
            </a:p>
          </p:txBody>
        </p:sp>
        <p:sp>
          <p:nvSpPr>
            <p:cNvPr id="51246" name="Line 20"/>
            <p:cNvSpPr/>
            <p:nvPr/>
          </p:nvSpPr>
          <p:spPr>
            <a:xfrm>
              <a:off x="0" y="279"/>
              <a:ext cx="453" cy="0"/>
            </a:xfrm>
            <a:prstGeom prst="line">
              <a:avLst/>
            </a:prstGeom>
            <a:ln w="38100" cap="flat" cmpd="sng">
              <a:solidFill>
                <a:srgbClr val="FF0000"/>
              </a:solidFill>
              <a:prstDash val="solid"/>
              <a:headEnd type="none" w="med" len="med"/>
              <a:tailEnd type="triangle" w="med" len="med"/>
            </a:ln>
          </p:spPr>
        </p:sp>
      </p:grpSp>
      <p:grpSp>
        <p:nvGrpSpPr>
          <p:cNvPr id="6" name="Group 21"/>
          <p:cNvGrpSpPr/>
          <p:nvPr/>
        </p:nvGrpSpPr>
        <p:grpSpPr>
          <a:xfrm>
            <a:off x="8866505" y="1601470"/>
            <a:ext cx="1719263" cy="1701800"/>
            <a:chOff x="16" y="-6"/>
            <a:chExt cx="1083" cy="975"/>
          </a:xfrm>
        </p:grpSpPr>
        <p:sp>
          <p:nvSpPr>
            <p:cNvPr id="51238" name="Text Box 22"/>
            <p:cNvSpPr txBox="1"/>
            <p:nvPr/>
          </p:nvSpPr>
          <p:spPr>
            <a:xfrm>
              <a:off x="808" y="393"/>
              <a:ext cx="291" cy="22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L</a:t>
              </a:r>
              <a:endParaRPr lang="en-US" altLang="zh-CN" sz="2000" b="1">
                <a:latin typeface="Times New Roman" panose="02020603050405020304" pitchFamily="18" charset="0"/>
              </a:endParaRPr>
            </a:p>
          </p:txBody>
        </p:sp>
        <p:grpSp>
          <p:nvGrpSpPr>
            <p:cNvPr id="51239" name="Group 23"/>
            <p:cNvGrpSpPr/>
            <p:nvPr/>
          </p:nvGrpSpPr>
          <p:grpSpPr>
            <a:xfrm>
              <a:off x="16" y="-6"/>
              <a:ext cx="781" cy="975"/>
              <a:chOff x="16" y="-6"/>
              <a:chExt cx="781" cy="975"/>
            </a:xfrm>
          </p:grpSpPr>
          <p:sp>
            <p:nvSpPr>
              <p:cNvPr id="51240" name="Line 24"/>
              <p:cNvSpPr/>
              <p:nvPr/>
            </p:nvSpPr>
            <p:spPr>
              <a:xfrm>
                <a:off x="16" y="-6"/>
                <a:ext cx="718" cy="0"/>
              </a:xfrm>
              <a:prstGeom prst="line">
                <a:avLst/>
              </a:prstGeom>
              <a:ln w="38100" cap="flat" cmpd="sng">
                <a:solidFill>
                  <a:srgbClr val="005200"/>
                </a:solidFill>
                <a:prstDash val="solid"/>
                <a:headEnd type="none" w="med" len="med"/>
                <a:tailEnd type="none" w="med" len="med"/>
              </a:ln>
            </p:spPr>
          </p:sp>
          <p:sp>
            <p:nvSpPr>
              <p:cNvPr id="51241" name="Rectangle 25"/>
              <p:cNvSpPr/>
              <p:nvPr/>
            </p:nvSpPr>
            <p:spPr>
              <a:xfrm>
                <a:off x="672" y="390"/>
                <a:ext cx="125" cy="216"/>
              </a:xfrm>
              <a:prstGeom prst="rect">
                <a:avLst/>
              </a:prstGeom>
              <a:noFill/>
              <a:ln w="38100" cap="flat" cmpd="sng">
                <a:solidFill>
                  <a:srgbClr val="0052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000" b="1" dirty="0">
                  <a:latin typeface="Times New Roman" panose="02020603050405020304" pitchFamily="18" charset="0"/>
                </a:endParaRPr>
              </a:p>
            </p:txBody>
          </p:sp>
          <p:sp>
            <p:nvSpPr>
              <p:cNvPr id="51242" name="Line 26"/>
              <p:cNvSpPr/>
              <p:nvPr/>
            </p:nvSpPr>
            <p:spPr>
              <a:xfrm>
                <a:off x="735" y="605"/>
                <a:ext cx="0" cy="364"/>
              </a:xfrm>
              <a:prstGeom prst="line">
                <a:avLst/>
              </a:prstGeom>
              <a:ln w="38100" cap="flat" cmpd="sng">
                <a:solidFill>
                  <a:srgbClr val="005200"/>
                </a:solidFill>
                <a:prstDash val="solid"/>
                <a:headEnd type="none" w="med" len="med"/>
                <a:tailEnd type="none" w="med" len="med"/>
              </a:ln>
            </p:spPr>
          </p:sp>
          <p:sp>
            <p:nvSpPr>
              <p:cNvPr id="51243" name="Line 27"/>
              <p:cNvSpPr/>
              <p:nvPr/>
            </p:nvSpPr>
            <p:spPr>
              <a:xfrm flipH="1" flipV="1">
                <a:off x="734" y="-6"/>
                <a:ext cx="1" cy="396"/>
              </a:xfrm>
              <a:prstGeom prst="line">
                <a:avLst/>
              </a:prstGeom>
              <a:ln w="38100" cap="flat" cmpd="sng">
                <a:solidFill>
                  <a:srgbClr val="005200"/>
                </a:solidFill>
                <a:prstDash val="solid"/>
                <a:headEnd type="none" w="med" len="med"/>
                <a:tailEnd type="none" w="med" len="med"/>
              </a:ln>
            </p:spPr>
          </p:sp>
          <p:sp>
            <p:nvSpPr>
              <p:cNvPr id="51244" name="Line 28"/>
              <p:cNvSpPr/>
              <p:nvPr/>
            </p:nvSpPr>
            <p:spPr>
              <a:xfrm>
                <a:off x="16" y="969"/>
                <a:ext cx="718" cy="0"/>
              </a:xfrm>
              <a:prstGeom prst="line">
                <a:avLst/>
              </a:prstGeom>
              <a:ln w="38100" cap="flat" cmpd="sng">
                <a:solidFill>
                  <a:srgbClr val="005200"/>
                </a:solidFill>
                <a:prstDash val="solid"/>
                <a:headEnd type="none" w="med" len="med"/>
                <a:tailEnd type="none" w="med" len="med"/>
              </a:ln>
            </p:spPr>
          </p:sp>
        </p:grpSp>
      </p:grpSp>
      <p:grpSp>
        <p:nvGrpSpPr>
          <p:cNvPr id="20" name="Group 29"/>
          <p:cNvGrpSpPr/>
          <p:nvPr/>
        </p:nvGrpSpPr>
        <p:grpSpPr>
          <a:xfrm>
            <a:off x="6975793" y="1530033"/>
            <a:ext cx="2274887" cy="1790700"/>
            <a:chOff x="33" y="45"/>
            <a:chExt cx="1433" cy="1142"/>
          </a:xfrm>
        </p:grpSpPr>
        <p:sp>
          <p:nvSpPr>
            <p:cNvPr id="51222" name="Text Box 30"/>
            <p:cNvSpPr txBox="1"/>
            <p:nvPr/>
          </p:nvSpPr>
          <p:spPr>
            <a:xfrm>
              <a:off x="33" y="714"/>
              <a:ext cx="274" cy="254"/>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0</a:t>
              </a:r>
              <a:endParaRPr lang="en-US" altLang="zh-CN" sz="2000" b="1">
                <a:latin typeface="Times New Roman" panose="02020603050405020304" pitchFamily="18" charset="0"/>
              </a:endParaRPr>
            </a:p>
          </p:txBody>
        </p:sp>
        <p:grpSp>
          <p:nvGrpSpPr>
            <p:cNvPr id="51223" name="Group 31"/>
            <p:cNvGrpSpPr/>
            <p:nvPr/>
          </p:nvGrpSpPr>
          <p:grpSpPr>
            <a:xfrm>
              <a:off x="129" y="90"/>
              <a:ext cx="375" cy="1097"/>
              <a:chOff x="0" y="90"/>
              <a:chExt cx="375" cy="1097"/>
            </a:xfrm>
          </p:grpSpPr>
          <p:sp>
            <p:nvSpPr>
              <p:cNvPr id="51232" name="Line 32"/>
              <p:cNvSpPr/>
              <p:nvPr/>
            </p:nvSpPr>
            <p:spPr>
              <a:xfrm>
                <a:off x="63" y="517"/>
                <a:ext cx="0" cy="0"/>
              </a:xfrm>
              <a:prstGeom prst="line">
                <a:avLst/>
              </a:prstGeom>
              <a:ln w="9525" cap="flat" cmpd="sng">
                <a:solidFill>
                  <a:schemeClr val="tx1"/>
                </a:solidFill>
                <a:prstDash val="solid"/>
                <a:headEnd type="none" w="med" len="med"/>
                <a:tailEnd type="none" w="med" len="med"/>
              </a:ln>
            </p:spPr>
          </p:sp>
          <p:sp>
            <p:nvSpPr>
              <p:cNvPr id="51233" name="Oval 33"/>
              <p:cNvSpPr/>
              <p:nvPr/>
            </p:nvSpPr>
            <p:spPr>
              <a:xfrm>
                <a:off x="125" y="273"/>
                <a:ext cx="250" cy="244"/>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1234" name="Line 34"/>
              <p:cNvSpPr/>
              <p:nvPr/>
            </p:nvSpPr>
            <p:spPr>
              <a:xfrm>
                <a:off x="250" y="90"/>
                <a:ext cx="0" cy="609"/>
              </a:xfrm>
              <a:prstGeom prst="line">
                <a:avLst/>
              </a:prstGeom>
              <a:ln w="38100" cap="flat" cmpd="sng">
                <a:solidFill>
                  <a:schemeClr val="tx1"/>
                </a:solidFill>
                <a:prstDash val="solid"/>
                <a:headEnd type="none" w="med" len="med"/>
                <a:tailEnd type="none" w="med" len="med"/>
              </a:ln>
            </p:spPr>
          </p:sp>
          <p:sp>
            <p:nvSpPr>
              <p:cNvPr id="51235" name="Rectangle 35"/>
              <p:cNvSpPr/>
              <p:nvPr/>
            </p:nvSpPr>
            <p:spPr>
              <a:xfrm>
                <a:off x="188" y="699"/>
                <a:ext cx="125" cy="244"/>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000" b="1" dirty="0">
                  <a:latin typeface="Times New Roman" panose="02020603050405020304" pitchFamily="18" charset="0"/>
                </a:endParaRPr>
              </a:p>
            </p:txBody>
          </p:sp>
          <p:sp>
            <p:nvSpPr>
              <p:cNvPr id="51236" name="Line 36"/>
              <p:cNvSpPr/>
              <p:nvPr/>
            </p:nvSpPr>
            <p:spPr>
              <a:xfrm>
                <a:off x="250" y="943"/>
                <a:ext cx="0" cy="244"/>
              </a:xfrm>
              <a:prstGeom prst="line">
                <a:avLst/>
              </a:prstGeom>
              <a:ln w="38100" cap="flat" cmpd="sng">
                <a:solidFill>
                  <a:schemeClr val="tx1"/>
                </a:solidFill>
                <a:prstDash val="solid"/>
                <a:headEnd type="none" w="med" len="med"/>
                <a:tailEnd type="none" w="med" len="med"/>
              </a:ln>
            </p:spPr>
          </p:sp>
          <p:sp>
            <p:nvSpPr>
              <p:cNvPr id="51237" name="Text Box 37"/>
              <p:cNvSpPr txBox="1"/>
              <p:nvPr/>
            </p:nvSpPr>
            <p:spPr>
              <a:xfrm>
                <a:off x="0" y="96"/>
                <a:ext cx="250" cy="549"/>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000" b="1">
                    <a:solidFill>
                      <a:srgbClr val="CC0000"/>
                    </a:solidFill>
                    <a:latin typeface="Times New Roman" panose="02020603050405020304" pitchFamily="18" charset="0"/>
                  </a:rPr>
                  <a:t>+</a:t>
                </a:r>
              </a:p>
              <a:p>
                <a:pPr marL="0" lvl="0" indent="0" algn="ctr">
                  <a:spcBef>
                    <a:spcPct val="50000"/>
                  </a:spcBef>
                  <a:buNone/>
                </a:pPr>
                <a:r>
                  <a:rPr lang="en-US" altLang="zh-CN" sz="2000" b="1">
                    <a:solidFill>
                      <a:srgbClr val="CC0000"/>
                    </a:solidFill>
                    <a:latin typeface="Times New Roman" panose="02020603050405020304" pitchFamily="18" charset="0"/>
                  </a:rPr>
                  <a:t>-</a:t>
                </a:r>
              </a:p>
            </p:txBody>
          </p:sp>
        </p:grpSp>
        <p:sp>
          <p:nvSpPr>
            <p:cNvPr id="51224" name="Rectangle 38"/>
            <p:cNvSpPr/>
            <p:nvPr/>
          </p:nvSpPr>
          <p:spPr>
            <a:xfrm>
              <a:off x="33" y="270"/>
              <a:ext cx="222" cy="254"/>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solidFill>
                    <a:srgbClr val="CC0000"/>
                  </a:solidFill>
                  <a:latin typeface="Times New Roman" panose="02020603050405020304" pitchFamily="18" charset="0"/>
                </a:rPr>
                <a:t>E</a:t>
              </a:r>
            </a:p>
          </p:txBody>
        </p:sp>
        <p:sp>
          <p:nvSpPr>
            <p:cNvPr id="51225" name="Rectangle 39"/>
            <p:cNvSpPr/>
            <p:nvPr/>
          </p:nvSpPr>
          <p:spPr>
            <a:xfrm>
              <a:off x="1106" y="536"/>
              <a:ext cx="231" cy="254"/>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solidFill>
                    <a:srgbClr val="CC0000"/>
                  </a:solidFill>
                  <a:latin typeface="Times New Roman" panose="02020603050405020304" pitchFamily="18" charset="0"/>
                </a:rPr>
                <a:t>U</a:t>
              </a:r>
            </a:p>
          </p:txBody>
        </p:sp>
        <p:sp>
          <p:nvSpPr>
            <p:cNvPr id="51226" name="Line 40"/>
            <p:cNvSpPr/>
            <p:nvPr/>
          </p:nvSpPr>
          <p:spPr>
            <a:xfrm>
              <a:off x="376" y="90"/>
              <a:ext cx="781" cy="0"/>
            </a:xfrm>
            <a:prstGeom prst="line">
              <a:avLst/>
            </a:prstGeom>
            <a:ln w="38100" cap="flat" cmpd="sng">
              <a:solidFill>
                <a:schemeClr val="tx1"/>
              </a:solidFill>
              <a:prstDash val="solid"/>
              <a:headEnd type="none" w="med" len="med"/>
              <a:tailEnd type="none" w="med" len="med"/>
            </a:ln>
          </p:spPr>
        </p:sp>
        <p:sp>
          <p:nvSpPr>
            <p:cNvPr id="51227" name="Line 41"/>
            <p:cNvSpPr/>
            <p:nvPr/>
          </p:nvSpPr>
          <p:spPr>
            <a:xfrm>
              <a:off x="380" y="1172"/>
              <a:ext cx="781" cy="0"/>
            </a:xfrm>
            <a:prstGeom prst="line">
              <a:avLst/>
            </a:prstGeom>
            <a:ln w="38100" cap="flat" cmpd="sng">
              <a:solidFill>
                <a:schemeClr val="tx1"/>
              </a:solidFill>
              <a:prstDash val="solid"/>
              <a:headEnd type="none" w="med" len="med"/>
              <a:tailEnd type="none" w="med" len="med"/>
            </a:ln>
          </p:spPr>
        </p:sp>
        <p:sp>
          <p:nvSpPr>
            <p:cNvPr id="51228" name="Oval 42"/>
            <p:cNvSpPr/>
            <p:nvPr/>
          </p:nvSpPr>
          <p:spPr>
            <a:xfrm>
              <a:off x="1157" y="45"/>
              <a:ext cx="66" cy="74"/>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1229" name="Oval 43"/>
            <p:cNvSpPr/>
            <p:nvPr/>
          </p:nvSpPr>
          <p:spPr>
            <a:xfrm>
              <a:off x="1157" y="1113"/>
              <a:ext cx="66" cy="74"/>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1230" name="Text Box 44"/>
            <p:cNvSpPr txBox="1"/>
            <p:nvPr/>
          </p:nvSpPr>
          <p:spPr>
            <a:xfrm>
              <a:off x="1007" y="108"/>
              <a:ext cx="459" cy="25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000" b="1">
                  <a:solidFill>
                    <a:srgbClr val="CC0000"/>
                  </a:solidFill>
                  <a:latin typeface="Times New Roman" panose="02020603050405020304" pitchFamily="18" charset="0"/>
                </a:rPr>
                <a:t>+</a:t>
              </a:r>
            </a:p>
          </p:txBody>
        </p:sp>
        <p:sp>
          <p:nvSpPr>
            <p:cNvPr id="51231" name="Text Box 45"/>
            <p:cNvSpPr txBox="1"/>
            <p:nvPr/>
          </p:nvSpPr>
          <p:spPr>
            <a:xfrm>
              <a:off x="1082" y="875"/>
              <a:ext cx="311" cy="25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000" b="1">
                  <a:solidFill>
                    <a:srgbClr val="CC0000"/>
                  </a:solidFill>
                  <a:latin typeface="Times New Roman" panose="02020603050405020304" pitchFamily="18" charset="0"/>
                </a:rPr>
                <a:t>–</a:t>
              </a:r>
            </a:p>
          </p:txBody>
        </p:sp>
      </p:grpSp>
      <p:sp>
        <p:nvSpPr>
          <p:cNvPr id="2" name="Text Box 46"/>
          <p:cNvSpPr txBox="1"/>
          <p:nvPr/>
        </p:nvSpPr>
        <p:spPr>
          <a:xfrm>
            <a:off x="1776095" y="1645920"/>
            <a:ext cx="4114800" cy="902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nSpc>
                <a:spcPct val="110000"/>
              </a:lnSpc>
              <a:spcBef>
                <a:spcPct val="0"/>
              </a:spcBef>
              <a:buNone/>
            </a:pPr>
            <a:r>
              <a:rPr lang="zh-CN" altLang="en-US" sz="2400" b="1" dirty="0">
                <a:latin typeface="Times New Roman" panose="02020603050405020304" pitchFamily="18" charset="0"/>
              </a:rPr>
              <a:t>电压源是由电动势 </a:t>
            </a:r>
            <a:r>
              <a:rPr lang="en-US" altLang="zh-CN" sz="2400" b="1" i="1">
                <a:latin typeface="Times New Roman" panose="02020603050405020304" pitchFamily="18" charset="0"/>
              </a:rPr>
              <a:t>E</a:t>
            </a:r>
            <a:r>
              <a:rPr lang="zh-CN" altLang="en-US" sz="2400" b="1" dirty="0">
                <a:latin typeface="Times New Roman" panose="02020603050405020304" pitchFamily="18" charset="0"/>
              </a:rPr>
              <a:t>和内阻 </a:t>
            </a: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0 </a:t>
            </a:r>
            <a:r>
              <a:rPr lang="zh-CN" altLang="en-US" sz="2400" b="1" dirty="0">
                <a:latin typeface="Times New Roman" panose="02020603050405020304" pitchFamily="18" charset="0"/>
              </a:rPr>
              <a:t>串联而成的电路模型。</a:t>
            </a:r>
          </a:p>
        </p:txBody>
      </p:sp>
      <p:sp>
        <p:nvSpPr>
          <p:cNvPr id="7" name="Text Box 48"/>
          <p:cNvSpPr txBox="1"/>
          <p:nvPr/>
        </p:nvSpPr>
        <p:spPr>
          <a:xfrm>
            <a:off x="6423343" y="5587683"/>
            <a:ext cx="4495800" cy="82994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400" b="1" dirty="0">
                <a:solidFill>
                  <a:srgbClr val="CC0000"/>
                </a:solidFill>
                <a:latin typeface="Times New Roman" panose="02020603050405020304" pitchFamily="18" charset="0"/>
              </a:rPr>
              <a:t>若 </a:t>
            </a:r>
            <a:r>
              <a:rPr lang="en-US" altLang="zh-CN" sz="2400" b="1" i="1">
                <a:solidFill>
                  <a:srgbClr val="CC0000"/>
                </a:solidFill>
                <a:latin typeface="Times New Roman" panose="02020603050405020304" pitchFamily="18" charset="0"/>
              </a:rPr>
              <a:t>R</a:t>
            </a:r>
            <a:r>
              <a:rPr lang="en-US" altLang="zh-CN" sz="2400" b="1" baseline="-25000">
                <a:solidFill>
                  <a:srgbClr val="CC0000"/>
                </a:solidFill>
                <a:latin typeface="Times New Roman" panose="02020603050405020304" pitchFamily="18" charset="0"/>
              </a:rPr>
              <a:t>0 </a:t>
            </a:r>
            <a:r>
              <a:rPr lang="en-US" altLang="zh-CN" sz="2400" b="1" i="1">
                <a:solidFill>
                  <a:srgbClr val="CC0000"/>
                </a:solidFill>
                <a:latin typeface="Times New Roman" panose="02020603050405020304" pitchFamily="18" charset="0"/>
              </a:rPr>
              <a:t>&lt;&lt; R</a:t>
            </a:r>
            <a:r>
              <a:rPr lang="en-US" altLang="zh-CN" sz="2400" b="1" baseline="-25000">
                <a:solidFill>
                  <a:srgbClr val="CC0000"/>
                </a:solidFill>
                <a:latin typeface="Times New Roman" panose="02020603050405020304" pitchFamily="18" charset="0"/>
              </a:rPr>
              <a:t>L</a:t>
            </a:r>
            <a:r>
              <a:rPr lang="en-US" altLang="zh-CN" sz="2400" b="1" i="1">
                <a:solidFill>
                  <a:srgbClr val="CC0000"/>
                </a:solidFill>
                <a:latin typeface="Times New Roman" panose="02020603050405020304" pitchFamily="18" charset="0"/>
              </a:rPr>
              <a:t> </a:t>
            </a:r>
            <a:r>
              <a:rPr lang="zh-CN" altLang="en-US" sz="2400" b="1" dirty="0">
                <a:solidFill>
                  <a:srgbClr val="000099"/>
                </a:solidFill>
                <a:latin typeface="Times New Roman" panose="02020603050405020304" pitchFamily="18" charset="0"/>
              </a:rPr>
              <a:t>，</a:t>
            </a:r>
            <a:r>
              <a:rPr lang="en-US" altLang="zh-CN" sz="2400" b="1" i="1">
                <a:solidFill>
                  <a:srgbClr val="CC0000"/>
                </a:solidFill>
                <a:latin typeface="Times New Roman" panose="02020603050405020304" pitchFamily="18" charset="0"/>
              </a:rPr>
              <a:t>U</a:t>
            </a:r>
            <a:r>
              <a:rPr lang="en-US" altLang="zh-CN" sz="2400" b="1">
                <a:solidFill>
                  <a:srgbClr val="CC0000"/>
                </a:solidFill>
                <a:latin typeface="Times New Roman" panose="02020603050405020304" pitchFamily="18" charset="0"/>
              </a:rPr>
              <a:t> </a:t>
            </a:r>
            <a:r>
              <a:rPr lang="en-US" altLang="zh-CN" sz="2400" b="1">
                <a:solidFill>
                  <a:srgbClr val="CC0000"/>
                </a:solidFill>
                <a:latin typeface="Times New Roman" panose="02020603050405020304" pitchFamily="18" charset="0"/>
                <a:sym typeface="Symbol" panose="05050102010706020507" pitchFamily="18" charset="2"/>
              </a:rPr>
              <a:t></a:t>
            </a:r>
            <a:r>
              <a:rPr lang="en-US" altLang="zh-CN" sz="2400" b="1">
                <a:solidFill>
                  <a:srgbClr val="CC0000"/>
                </a:solidFill>
                <a:latin typeface="Times New Roman" panose="02020603050405020304" pitchFamily="18" charset="0"/>
              </a:rPr>
              <a:t> </a:t>
            </a:r>
            <a:r>
              <a:rPr lang="en-US" altLang="zh-CN" sz="2400" b="1" i="1">
                <a:solidFill>
                  <a:srgbClr val="CC0000"/>
                </a:solidFill>
                <a:latin typeface="Times New Roman" panose="02020603050405020304" pitchFamily="18" charset="0"/>
              </a:rPr>
              <a:t>E</a:t>
            </a:r>
            <a:r>
              <a:rPr lang="en-US" altLang="zh-CN" sz="2400" b="1">
                <a:solidFill>
                  <a:srgbClr val="CC0000"/>
                </a:solidFill>
                <a:latin typeface="Times New Roman" panose="02020603050405020304" pitchFamily="18" charset="0"/>
              </a:rPr>
              <a:t> </a:t>
            </a:r>
            <a:r>
              <a:rPr lang="zh-CN" altLang="en-US" sz="2400" b="1" dirty="0">
                <a:solidFill>
                  <a:srgbClr val="000099"/>
                </a:solidFill>
                <a:latin typeface="Times New Roman" panose="02020603050405020304" pitchFamily="18" charset="0"/>
              </a:rPr>
              <a:t>，</a:t>
            </a:r>
          </a:p>
          <a:p>
            <a:pPr marL="0" lvl="0" indent="0" algn="ctr">
              <a:spcBef>
                <a:spcPct val="0"/>
              </a:spcBef>
              <a:buNone/>
            </a:pPr>
            <a:r>
              <a:rPr lang="zh-CN" altLang="en-US" sz="2400" b="1" dirty="0">
                <a:solidFill>
                  <a:srgbClr val="000099"/>
                </a:solidFill>
                <a:latin typeface="Times New Roman" panose="02020603050405020304" pitchFamily="18" charset="0"/>
              </a:rPr>
              <a:t>可近似认为是理想电压源。</a:t>
            </a:r>
          </a:p>
        </p:txBody>
      </p:sp>
      <p:sp>
        <p:nvSpPr>
          <p:cNvPr id="8" name="Text Box 49"/>
          <p:cNvSpPr txBox="1"/>
          <p:nvPr/>
        </p:nvSpPr>
        <p:spPr>
          <a:xfrm>
            <a:off x="2737168" y="3081655"/>
            <a:ext cx="2425700" cy="3987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000" b="1" dirty="0">
                <a:solidFill>
                  <a:srgbClr val="CC0000"/>
                </a:solidFill>
                <a:latin typeface="Times New Roman" panose="02020603050405020304" pitchFamily="18" charset="0"/>
              </a:rPr>
              <a:t>理想电压源</a:t>
            </a:r>
          </a:p>
        </p:txBody>
      </p:sp>
      <p:sp>
        <p:nvSpPr>
          <p:cNvPr id="9" name="Text Box 50"/>
          <p:cNvSpPr txBox="1"/>
          <p:nvPr/>
        </p:nvSpPr>
        <p:spPr>
          <a:xfrm>
            <a:off x="1878331" y="4604068"/>
            <a:ext cx="403225"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latin typeface="Times New Roman" panose="02020603050405020304" pitchFamily="18" charset="0"/>
              </a:rPr>
              <a:t>O</a:t>
            </a:r>
          </a:p>
        </p:txBody>
      </p:sp>
      <p:sp>
        <p:nvSpPr>
          <p:cNvPr id="10" name="Text Box 51"/>
          <p:cNvSpPr txBox="1"/>
          <p:nvPr/>
        </p:nvSpPr>
        <p:spPr>
          <a:xfrm>
            <a:off x="3088005" y="3932555"/>
            <a:ext cx="1641475" cy="3987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zh-CN" altLang="en-US" sz="2000" b="1" dirty="0">
                <a:solidFill>
                  <a:srgbClr val="CC0000"/>
                </a:solidFill>
                <a:latin typeface="Times New Roman" panose="02020603050405020304" pitchFamily="18" charset="0"/>
              </a:rPr>
              <a:t>电压源</a:t>
            </a:r>
          </a:p>
        </p:txBody>
      </p:sp>
      <p:sp>
        <p:nvSpPr>
          <p:cNvPr id="51220" name="Rectangle 69"/>
          <p:cNvSpPr txBox="1"/>
          <p:nvPr/>
        </p:nvSpPr>
        <p:spPr>
          <a:xfrm>
            <a:off x="1775778" y="116523"/>
            <a:ext cx="8229600" cy="43180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solidFill>
                  <a:schemeClr val="tx2"/>
                </a:solidFill>
                <a:latin typeface="微软雅黑" panose="020B0503020204020204" charset="-122"/>
                <a:ea typeface="微软雅黑" panose="020B0503020204020204" charset="-122"/>
                <a:cs typeface="微软雅黑" panose="020B0503020204020204" charset="-122"/>
              </a:rPr>
              <a:t>1.9   </a:t>
            </a:r>
            <a:r>
              <a:rPr lang="zh-CN" altLang="en-US" b="1" dirty="0">
                <a:solidFill>
                  <a:schemeClr val="tx2"/>
                </a:solidFill>
                <a:latin typeface="微软雅黑" panose="020B0503020204020204" charset="-122"/>
                <a:ea typeface="微软雅黑" panose="020B0503020204020204" charset="-122"/>
                <a:cs typeface="微软雅黑" panose="020B0503020204020204" charset="-122"/>
              </a:rPr>
              <a:t>电源的两种模型及其等效变换</a:t>
            </a:r>
            <a:endParaRPr lang="zh-CN" altLang="en-US" sz="2400" b="1" dirty="0">
              <a:solidFill>
                <a:schemeClr val="tx2"/>
              </a:solidFill>
              <a:latin typeface="微软雅黑" panose="020B0503020204020204" charset="-122"/>
              <a:ea typeface="微软雅黑" panose="020B0503020204020204" charset="-122"/>
              <a:cs typeface="微软雅黑" panose="020B0503020204020204" charset="-122"/>
            </a:endParaRPr>
          </a:p>
        </p:txBody>
      </p:sp>
      <p:sp>
        <p:nvSpPr>
          <p:cNvPr id="55" name="Rectangle 2"/>
          <p:cNvSpPr txBox="1">
            <a:spLocks noChangeArrowheads="1"/>
          </p:cNvSpPr>
          <p:nvPr/>
        </p:nvSpPr>
        <p:spPr bwMode="auto">
          <a:xfrm>
            <a:off x="695960" y="620713"/>
            <a:ext cx="3019425" cy="457200"/>
          </a:xfrm>
          <a:prstGeom prst="rect">
            <a:avLst/>
          </a:prstGeom>
          <a:noFill/>
          <a:ln>
            <a:noFill/>
          </a:ln>
        </p:spPr>
        <p:txBody>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微软雅黑" panose="020B0503020204020204" charset="-122"/>
              </a:rPr>
              <a:t>1.9.1　</a:t>
            </a:r>
            <a:r>
              <a:rPr kumimoji="0" lang="zh-CN" altLang="en-US" sz="24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微软雅黑" panose="020B0503020204020204" charset="-122"/>
              </a:rPr>
              <a:t>电压源模型</a:t>
            </a:r>
          </a:p>
        </p:txBody>
      </p:sp>
      <p:pic>
        <p:nvPicPr>
          <p:cNvPr id="13" name="图片 12"/>
          <p:cNvPicPr>
            <a:picLocks noChangeAspect="1"/>
          </p:cNvPicPr>
          <p:nvPr/>
        </p:nvPicPr>
        <p:blipFill>
          <a:blip r:embed="rId3"/>
          <a:stretch>
            <a:fillRect/>
          </a:stretch>
        </p:blipFill>
        <p:spPr>
          <a:xfrm>
            <a:off x="3632200" y="4717415"/>
            <a:ext cx="1160780" cy="8705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51209"/>
                                        </p:tgtEl>
                                        <p:attrNameLst>
                                          <p:attrName>style.visibility</p:attrName>
                                        </p:attrNameLst>
                                      </p:cBhvr>
                                      <p:to>
                                        <p:strVal val="visible"/>
                                      </p:to>
                                    </p:set>
                                    <p:animEffect transition="in" filter="barn(outVertical)">
                                      <p:cBhvr>
                                        <p:cTn id="17" dur="500"/>
                                        <p:tgtEl>
                                          <p:spTgt spid="51209"/>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51202"/>
                                        </p:tgtEl>
                                        <p:attrNameLst>
                                          <p:attrName>style.visibility</p:attrName>
                                        </p:attrNameLst>
                                      </p:cBhvr>
                                      <p:to>
                                        <p:strVal val="visible"/>
                                      </p:to>
                                    </p:set>
                                    <p:animEffect transition="in" filter="wipe(left)">
                                      <p:cBhvr>
                                        <p:cTn id="21" dur="500"/>
                                        <p:tgtEl>
                                          <p:spTgt spid="5120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1203"/>
                                        </p:tgtEl>
                                        <p:attrNameLst>
                                          <p:attrName>style.visibility</p:attrName>
                                        </p:attrNameLst>
                                      </p:cBhvr>
                                      <p:to>
                                        <p:strVal val="visible"/>
                                      </p:to>
                                    </p:set>
                                    <p:animEffect transition="in" filter="wipe(left)">
                                      <p:cBhvr>
                                        <p:cTn id="35" dur="500"/>
                                        <p:tgtEl>
                                          <p:spTgt spid="51203"/>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32"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ox(out)">
                                      <p:cBhvr>
                                        <p:cTn id="40" dur="500"/>
                                        <p:tgtEl>
                                          <p:spTgt spid="3"/>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499"/>
                                          </p:stCondLst>
                                        </p:cTn>
                                        <p:tgtEl>
                                          <p:spTgt spid="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51208"/>
                                        </p:tgtEl>
                                        <p:attrNameLst>
                                          <p:attrName>style.visibility</p:attrName>
                                        </p:attrNameLst>
                                      </p:cBhvr>
                                      <p:to>
                                        <p:strVal val="visible"/>
                                      </p:to>
                                    </p:set>
                                    <p:animEffect transition="in" filter="wipe(left)">
                                      <p:cBhvr>
                                        <p:cTn id="48" dur="500"/>
                                        <p:tgtEl>
                                          <p:spTgt spid="51208"/>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6" fill="hold" nodeType="clickEffect">
                                  <p:stCondLst>
                                    <p:cond delay="0"/>
                                  </p:stCondLst>
                                  <p:childTnLst>
                                    <p:set>
                                      <p:cBhvr>
                                        <p:cTn id="52" dur="1" fill="hold">
                                          <p:stCondLst>
                                            <p:cond delay="0"/>
                                          </p:stCondLst>
                                        </p:cTn>
                                        <p:tgtEl>
                                          <p:spTgt spid="51207"/>
                                        </p:tgtEl>
                                        <p:attrNameLst>
                                          <p:attrName>style.visibility</p:attrName>
                                        </p:attrNameLst>
                                      </p:cBhvr>
                                      <p:to>
                                        <p:strVal val="visible"/>
                                      </p:to>
                                    </p:set>
                                    <p:animEffect transition="in" filter="strips(downRight)">
                                      <p:cBhvr>
                                        <p:cTn id="53" dur="500"/>
                                        <p:tgtEl>
                                          <p:spTgt spid="51207"/>
                                        </p:tgtEl>
                                      </p:cBhvr>
                                    </p:animEffect>
                                  </p:childTnLst>
                                </p:cTn>
                              </p:par>
                            </p:childTnLst>
                          </p:cTn>
                        </p:par>
                        <p:par>
                          <p:cTn id="54" fill="hold">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left)">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3"/>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1210"/>
                                        </p:tgtEl>
                                        <p:attrNameLst>
                                          <p:attrName>style.visibility</p:attrName>
                                        </p:attrNameLst>
                                      </p:cBhvr>
                                      <p:to>
                                        <p:strVal val="visible"/>
                                      </p:to>
                                    </p:set>
                                    <p:animEffect transition="in" filter="wipe(left)">
                                      <p:cBhvr>
                                        <p:cTn id="66" dur="500"/>
                                        <p:tgtEl>
                                          <p:spTgt spid="51210"/>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120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51206"/>
                                        </p:tgtEl>
                                        <p:attrNameLst>
                                          <p:attrName>style.visibility</p:attrName>
                                        </p:attrNameLst>
                                      </p:cBhvr>
                                      <p:to>
                                        <p:strVal val="visible"/>
                                      </p:to>
                                    </p:set>
                                    <p:animEffect transition="in" filter="wipe(left)">
                                      <p:cBhvr>
                                        <p:cTn id="75" dur="500"/>
                                        <p:tgtEl>
                                          <p:spTgt spid="51206"/>
                                        </p:tgtEl>
                                      </p:cBhvr>
                                    </p:animEffect>
                                  </p:childTnLst>
                                </p:cTn>
                              </p:par>
                            </p:childTnLst>
                          </p:cTn>
                        </p:par>
                        <p:par>
                          <p:cTn id="76" fill="hold">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wipe(left)">
                                      <p:cBhvr>
                                        <p:cTn id="79" dur="500"/>
                                        <p:tgtEl>
                                          <p:spTgt spid="8"/>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7"/>
                                        </p:tgtEl>
                                        <p:attrNameLst>
                                          <p:attrName>style.visibility</p:attrName>
                                        </p:attrNameLst>
                                      </p:cBhvr>
                                      <p:to>
                                        <p:strVal val="visible"/>
                                      </p:to>
                                    </p:set>
                                    <p:animEffect transition="in" filter="wipe(left)">
                                      <p:cBhvr>
                                        <p:cTn id="8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p:bldP spid="51203" grpId="0"/>
      <p:bldP spid="51208" grpId="0"/>
      <p:bldP spid="51209" grpId="0" bldLvl="0" animBg="1"/>
      <p:bldP spid="51210" grpId="0"/>
      <p:bldP spid="2" grpId="0"/>
      <p:bldP spid="7" grpId="0"/>
      <p:bldP spid="8" grpId="0"/>
      <p:bldP spid="9" grpId="0"/>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ctrTitle"/>
          </p:nvPr>
        </p:nvSpPr>
        <p:spPr>
          <a:xfrm>
            <a:off x="623570" y="548640"/>
            <a:ext cx="4038600" cy="457200"/>
          </a:xfrm>
        </p:spPr>
        <p:txBody>
          <a:bodyPr vert="horz" wrap="square" lIns="91440" tIns="45720" rIns="91440" bIns="45720" numCol="1" anchor="t" anchorCtr="0" compatLnSpc="1">
            <a:normAutofit fontScale="90000"/>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665"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微软雅黑" panose="020B0503020204020204" charset="-122"/>
              </a:rPr>
              <a:t>1.9.2　</a:t>
            </a:r>
            <a:r>
              <a:rPr kumimoji="0" lang="zh-CN" altLang="en-US" sz="2665"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微软雅黑" panose="020B0503020204020204" charset="-122"/>
              </a:rPr>
              <a:t>电流源模型</a:t>
            </a:r>
          </a:p>
        </p:txBody>
      </p:sp>
      <p:graphicFrame>
        <p:nvGraphicFramePr>
          <p:cNvPr id="52227" name="Object 3" descr="75%"/>
          <p:cNvGraphicFramePr>
            <a:graphicFrameLocks noChangeAspect="1"/>
          </p:cNvGraphicFramePr>
          <p:nvPr/>
        </p:nvGraphicFramePr>
        <p:xfrm>
          <a:off x="9385618" y="3786188"/>
          <a:ext cx="1749425" cy="1082675"/>
        </p:xfrm>
        <a:graphic>
          <a:graphicData uri="http://schemas.openxmlformats.org/presentationml/2006/ole">
            <mc:AlternateContent xmlns:mc="http://schemas.openxmlformats.org/markup-compatibility/2006">
              <mc:Choice xmlns:v="urn:schemas-microsoft-com:vml" Requires="v">
                <p:oleObj r:id="rId2" imgW="762635" imgH="444500" progId="Equation.3">
                  <p:embed/>
                </p:oleObj>
              </mc:Choice>
              <mc:Fallback>
                <p:oleObj r:id="rId2" imgW="762635" imgH="444500" progId="Equation.3">
                  <p:embed/>
                  <p:pic>
                    <p:nvPicPr>
                      <p:cNvPr id="0" name="图片 3120"/>
                      <p:cNvPicPr/>
                      <p:nvPr/>
                    </p:nvPicPr>
                    <p:blipFill>
                      <a:blip r:embed="rId3"/>
                      <a:stretch>
                        <a:fillRect/>
                      </a:stretch>
                    </p:blipFill>
                    <p:spPr>
                      <a:xfrm>
                        <a:off x="9385618" y="3786188"/>
                        <a:ext cx="1749425" cy="1082675"/>
                      </a:xfrm>
                      <a:prstGeom prst="rect">
                        <a:avLst/>
                      </a:prstGeom>
                      <a:noFill/>
                      <a:ln w="38100">
                        <a:noFill/>
                        <a:miter/>
                      </a:ln>
                    </p:spPr>
                  </p:pic>
                </p:oleObj>
              </mc:Fallback>
            </mc:AlternateContent>
          </a:graphicData>
        </a:graphic>
      </p:graphicFrame>
      <p:grpSp>
        <p:nvGrpSpPr>
          <p:cNvPr id="2" name="Group 4"/>
          <p:cNvGrpSpPr/>
          <p:nvPr/>
        </p:nvGrpSpPr>
        <p:grpSpPr>
          <a:xfrm>
            <a:off x="8820150" y="1250950"/>
            <a:ext cx="923477" cy="460289"/>
            <a:chOff x="0" y="0"/>
            <a:chExt cx="907" cy="275"/>
          </a:xfrm>
        </p:grpSpPr>
        <p:sp>
          <p:nvSpPr>
            <p:cNvPr id="52282" name="Line 5"/>
            <p:cNvSpPr/>
            <p:nvPr/>
          </p:nvSpPr>
          <p:spPr>
            <a:xfrm>
              <a:off x="0" y="137"/>
              <a:ext cx="554" cy="0"/>
            </a:xfrm>
            <a:prstGeom prst="line">
              <a:avLst/>
            </a:prstGeom>
            <a:ln w="38100" cap="flat" cmpd="sng">
              <a:solidFill>
                <a:srgbClr val="CC3300"/>
              </a:solidFill>
              <a:prstDash val="solid"/>
              <a:headEnd type="none" w="med" len="med"/>
              <a:tailEnd type="triangle" w="med" len="med"/>
            </a:ln>
          </p:spPr>
        </p:sp>
        <p:sp>
          <p:nvSpPr>
            <p:cNvPr id="52283" name="Rectangle 6"/>
            <p:cNvSpPr/>
            <p:nvPr/>
          </p:nvSpPr>
          <p:spPr>
            <a:xfrm>
              <a:off x="611" y="0"/>
              <a:ext cx="296" cy="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i="1">
                  <a:solidFill>
                    <a:srgbClr val="CC3300"/>
                  </a:solidFill>
                  <a:latin typeface="Times New Roman" panose="02020603050405020304" pitchFamily="18" charset="0"/>
                </a:rPr>
                <a:t>I</a:t>
              </a:r>
            </a:p>
          </p:txBody>
        </p:sp>
      </p:grpSp>
      <p:sp>
        <p:nvSpPr>
          <p:cNvPr id="52231" name="Rectangle 7"/>
          <p:cNvSpPr/>
          <p:nvPr/>
        </p:nvSpPr>
        <p:spPr>
          <a:xfrm>
            <a:off x="6513513" y="1403350"/>
            <a:ext cx="2249487" cy="2133600"/>
          </a:xfrm>
          <a:prstGeom prst="rect">
            <a:avLst/>
          </a:prstGeom>
          <a:noFill/>
          <a:ln w="38100" cap="flat" cmpd="sng">
            <a:solidFill>
              <a:schemeClr val="accent2"/>
            </a:solidFill>
            <a:prstDash val="dash"/>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grpSp>
        <p:nvGrpSpPr>
          <p:cNvPr id="3" name="Group 8"/>
          <p:cNvGrpSpPr/>
          <p:nvPr/>
        </p:nvGrpSpPr>
        <p:grpSpPr>
          <a:xfrm>
            <a:off x="9094788" y="1636713"/>
            <a:ext cx="1237613" cy="1736725"/>
            <a:chOff x="0" y="0"/>
            <a:chExt cx="974" cy="1368"/>
          </a:xfrm>
        </p:grpSpPr>
        <p:sp>
          <p:nvSpPr>
            <p:cNvPr id="52275" name="Text Box 9"/>
            <p:cNvSpPr txBox="1"/>
            <p:nvPr/>
          </p:nvSpPr>
          <p:spPr>
            <a:xfrm>
              <a:off x="566" y="537"/>
              <a:ext cx="408" cy="363"/>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L</a:t>
              </a:r>
              <a:endParaRPr lang="en-US" altLang="zh-CN" sz="2400" b="1">
                <a:latin typeface="Times New Roman" panose="02020603050405020304" pitchFamily="18" charset="0"/>
              </a:endParaRPr>
            </a:p>
          </p:txBody>
        </p:sp>
        <p:grpSp>
          <p:nvGrpSpPr>
            <p:cNvPr id="52276" name="Group 10"/>
            <p:cNvGrpSpPr/>
            <p:nvPr/>
          </p:nvGrpSpPr>
          <p:grpSpPr>
            <a:xfrm>
              <a:off x="420" y="0"/>
              <a:ext cx="153" cy="1368"/>
              <a:chOff x="0" y="0"/>
              <a:chExt cx="96" cy="864"/>
            </a:xfrm>
          </p:grpSpPr>
          <p:sp>
            <p:nvSpPr>
              <p:cNvPr id="52279" name="Rectangle 11"/>
              <p:cNvSpPr/>
              <p:nvPr/>
            </p:nvSpPr>
            <p:spPr>
              <a:xfrm>
                <a:off x="0" y="336"/>
                <a:ext cx="96" cy="193"/>
              </a:xfrm>
              <a:prstGeom prst="rect">
                <a:avLst/>
              </a:prstGeom>
              <a:noFill/>
              <a:ln w="38100" cap="flat" cmpd="sng">
                <a:solidFill>
                  <a:srgbClr val="CC33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400" b="1" dirty="0">
                  <a:latin typeface="Times New Roman" panose="02020603050405020304" pitchFamily="18" charset="0"/>
                </a:endParaRPr>
              </a:p>
            </p:txBody>
          </p:sp>
          <p:sp>
            <p:nvSpPr>
              <p:cNvPr id="52280" name="Line 12"/>
              <p:cNvSpPr/>
              <p:nvPr/>
            </p:nvSpPr>
            <p:spPr>
              <a:xfrm>
                <a:off x="48" y="528"/>
                <a:ext cx="0" cy="336"/>
              </a:xfrm>
              <a:prstGeom prst="line">
                <a:avLst/>
              </a:prstGeom>
              <a:ln w="38100" cap="flat" cmpd="sng">
                <a:solidFill>
                  <a:srgbClr val="CC3300"/>
                </a:solidFill>
                <a:prstDash val="solid"/>
                <a:headEnd type="none" w="med" len="med"/>
                <a:tailEnd type="none" w="med" len="med"/>
              </a:ln>
            </p:spPr>
          </p:sp>
          <p:sp>
            <p:nvSpPr>
              <p:cNvPr id="52281" name="Line 13"/>
              <p:cNvSpPr/>
              <p:nvPr/>
            </p:nvSpPr>
            <p:spPr>
              <a:xfrm flipV="1">
                <a:off x="48" y="0"/>
                <a:ext cx="0" cy="336"/>
              </a:xfrm>
              <a:prstGeom prst="line">
                <a:avLst/>
              </a:prstGeom>
              <a:ln w="38100" cap="flat" cmpd="sng">
                <a:solidFill>
                  <a:srgbClr val="CC3300"/>
                </a:solidFill>
                <a:prstDash val="solid"/>
                <a:headEnd type="none" w="med" len="med"/>
                <a:tailEnd type="none" w="med" len="med"/>
              </a:ln>
            </p:spPr>
          </p:sp>
        </p:grpSp>
        <p:sp>
          <p:nvSpPr>
            <p:cNvPr id="52277" name="Line 14"/>
            <p:cNvSpPr/>
            <p:nvPr/>
          </p:nvSpPr>
          <p:spPr>
            <a:xfrm flipV="1">
              <a:off x="22" y="1368"/>
              <a:ext cx="494" cy="0"/>
            </a:xfrm>
            <a:prstGeom prst="line">
              <a:avLst/>
            </a:prstGeom>
            <a:ln w="38100" cap="flat" cmpd="sng">
              <a:solidFill>
                <a:srgbClr val="CC3300"/>
              </a:solidFill>
              <a:prstDash val="solid"/>
              <a:headEnd type="none" w="med" len="med"/>
              <a:tailEnd type="none" w="med" len="med"/>
            </a:ln>
          </p:spPr>
        </p:sp>
        <p:sp>
          <p:nvSpPr>
            <p:cNvPr id="52278" name="Line 15"/>
            <p:cNvSpPr/>
            <p:nvPr/>
          </p:nvSpPr>
          <p:spPr>
            <a:xfrm>
              <a:off x="0" y="0"/>
              <a:ext cx="516" cy="0"/>
            </a:xfrm>
            <a:prstGeom prst="line">
              <a:avLst/>
            </a:prstGeom>
            <a:ln w="38100" cap="flat" cmpd="sng">
              <a:solidFill>
                <a:srgbClr val="CC3300"/>
              </a:solidFill>
              <a:prstDash val="solid"/>
              <a:headEnd type="none" w="med" len="med"/>
              <a:tailEnd type="none" w="med" len="med"/>
            </a:ln>
          </p:spPr>
        </p:sp>
      </p:grpSp>
      <p:sp>
        <p:nvSpPr>
          <p:cNvPr id="52240" name="Line 16"/>
          <p:cNvSpPr/>
          <p:nvPr/>
        </p:nvSpPr>
        <p:spPr>
          <a:xfrm rot="-5400000" flipH="1">
            <a:off x="3886835" y="3730625"/>
            <a:ext cx="1828800" cy="0"/>
          </a:xfrm>
          <a:prstGeom prst="line">
            <a:avLst/>
          </a:prstGeom>
          <a:ln w="38100" cap="flat" cmpd="sng">
            <a:solidFill>
              <a:srgbClr val="CC0000"/>
            </a:solidFill>
            <a:prstDash val="solid"/>
            <a:headEnd type="none" w="med" len="med"/>
            <a:tailEnd type="none" w="med" len="med"/>
          </a:ln>
        </p:spPr>
      </p:sp>
      <p:sp>
        <p:nvSpPr>
          <p:cNvPr id="52241" name="Line 17"/>
          <p:cNvSpPr/>
          <p:nvPr/>
        </p:nvSpPr>
        <p:spPr>
          <a:xfrm>
            <a:off x="2640648" y="3340100"/>
            <a:ext cx="2168525" cy="1319213"/>
          </a:xfrm>
          <a:prstGeom prst="line">
            <a:avLst/>
          </a:prstGeom>
          <a:ln w="38100" cap="flat" cmpd="sng">
            <a:solidFill>
              <a:schemeClr val="accent2"/>
            </a:solidFill>
            <a:prstDash val="solid"/>
            <a:headEnd type="none" w="med" len="med"/>
            <a:tailEnd type="none" w="med" len="med"/>
          </a:ln>
        </p:spPr>
      </p:sp>
      <p:sp>
        <p:nvSpPr>
          <p:cNvPr id="52242" name="Text Box 18"/>
          <p:cNvSpPr txBox="1"/>
          <p:nvPr/>
        </p:nvSpPr>
        <p:spPr>
          <a:xfrm>
            <a:off x="1446689" y="2922588"/>
            <a:ext cx="110045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latin typeface="Times New Roman" panose="02020603050405020304" pitchFamily="18" charset="0"/>
              </a:rPr>
              <a:t>U</a:t>
            </a:r>
            <a:r>
              <a:rPr lang="en-US" altLang="zh-CN" sz="2000" b="1" baseline="-25000">
                <a:latin typeface="Times New Roman" panose="02020603050405020304" pitchFamily="18" charset="0"/>
              </a:rPr>
              <a:t>0</a:t>
            </a:r>
            <a:r>
              <a:rPr lang="en-US" altLang="zh-CN" sz="2000" b="1">
                <a:latin typeface="Times New Roman" panose="02020603050405020304" pitchFamily="18" charset="0"/>
              </a:rPr>
              <a:t>=</a:t>
            </a:r>
            <a:r>
              <a:rPr lang="en-US" altLang="zh-CN" sz="2000" b="1" i="1">
                <a:latin typeface="Times New Roman" panose="02020603050405020304" pitchFamily="18" charset="0"/>
              </a:rPr>
              <a:t>I</a:t>
            </a:r>
            <a:r>
              <a:rPr lang="en-US" altLang="zh-CN" sz="2000" b="1" baseline="-25000">
                <a:latin typeface="Times New Roman" panose="02020603050405020304" pitchFamily="18" charset="0"/>
              </a:rPr>
              <a:t>S</a:t>
            </a: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0</a:t>
            </a:r>
            <a:r>
              <a:rPr lang="en-US" altLang="zh-CN" sz="2000" b="1" i="1">
                <a:latin typeface="Times New Roman" panose="02020603050405020304" pitchFamily="18" charset="0"/>
              </a:rPr>
              <a:t> </a:t>
            </a:r>
          </a:p>
        </p:txBody>
      </p:sp>
      <p:sp>
        <p:nvSpPr>
          <p:cNvPr id="52243" name="Text Box 19"/>
          <p:cNvSpPr txBox="1"/>
          <p:nvPr/>
        </p:nvSpPr>
        <p:spPr>
          <a:xfrm>
            <a:off x="2576037" y="5083175"/>
            <a:ext cx="2480310"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000" b="1" dirty="0">
                <a:solidFill>
                  <a:srgbClr val="000099"/>
                </a:solidFill>
                <a:latin typeface="Times New Roman" panose="02020603050405020304" pitchFamily="18" charset="0"/>
              </a:rPr>
              <a:t>电流源模型的外特性</a:t>
            </a:r>
          </a:p>
        </p:txBody>
      </p:sp>
      <p:grpSp>
        <p:nvGrpSpPr>
          <p:cNvPr id="8" name="Group 20"/>
          <p:cNvGrpSpPr/>
          <p:nvPr/>
        </p:nvGrpSpPr>
        <p:grpSpPr>
          <a:xfrm>
            <a:off x="2669223" y="2706688"/>
            <a:ext cx="2955925" cy="2047875"/>
            <a:chOff x="8" y="0"/>
            <a:chExt cx="1862" cy="1290"/>
          </a:xfrm>
        </p:grpSpPr>
        <p:sp>
          <p:nvSpPr>
            <p:cNvPr id="52271" name="Line 21"/>
            <p:cNvSpPr/>
            <p:nvPr/>
          </p:nvSpPr>
          <p:spPr>
            <a:xfrm>
              <a:off x="8" y="1227"/>
              <a:ext cx="1604" cy="0"/>
            </a:xfrm>
            <a:prstGeom prst="line">
              <a:avLst/>
            </a:prstGeom>
            <a:ln w="38100" cap="flat" cmpd="sng">
              <a:solidFill>
                <a:schemeClr val="tx1"/>
              </a:solidFill>
              <a:prstDash val="solid"/>
              <a:headEnd type="none" w="med" len="med"/>
              <a:tailEnd type="triangle" w="med" len="med"/>
            </a:ln>
          </p:spPr>
        </p:sp>
        <p:sp>
          <p:nvSpPr>
            <p:cNvPr id="52272" name="Line 22"/>
            <p:cNvSpPr/>
            <p:nvPr/>
          </p:nvSpPr>
          <p:spPr>
            <a:xfrm flipV="1">
              <a:off x="8" y="205"/>
              <a:ext cx="0" cy="1022"/>
            </a:xfrm>
            <a:prstGeom prst="line">
              <a:avLst/>
            </a:prstGeom>
            <a:ln w="38100" cap="flat" cmpd="sng">
              <a:solidFill>
                <a:schemeClr val="tx1"/>
              </a:solidFill>
              <a:prstDash val="solid"/>
              <a:headEnd type="none" w="med" len="med"/>
              <a:tailEnd type="triangle" w="med" len="med"/>
            </a:ln>
          </p:spPr>
        </p:sp>
        <p:sp>
          <p:nvSpPr>
            <p:cNvPr id="52273" name="Text Box 23"/>
            <p:cNvSpPr txBox="1"/>
            <p:nvPr/>
          </p:nvSpPr>
          <p:spPr>
            <a:xfrm>
              <a:off x="1692" y="1039"/>
              <a:ext cx="178"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solidFill>
                    <a:srgbClr val="000099"/>
                  </a:solidFill>
                  <a:latin typeface="Times New Roman" panose="02020603050405020304" pitchFamily="18" charset="0"/>
                </a:rPr>
                <a:t>I</a:t>
              </a:r>
            </a:p>
          </p:txBody>
        </p:sp>
        <p:sp>
          <p:nvSpPr>
            <p:cNvPr id="52274" name="Text Box 24"/>
            <p:cNvSpPr txBox="1"/>
            <p:nvPr/>
          </p:nvSpPr>
          <p:spPr>
            <a:xfrm>
              <a:off x="24" y="0"/>
              <a:ext cx="231"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solidFill>
                    <a:srgbClr val="000099"/>
                  </a:solidFill>
                  <a:latin typeface="Times New Roman" panose="02020603050405020304" pitchFamily="18" charset="0"/>
                </a:rPr>
                <a:t>U</a:t>
              </a:r>
            </a:p>
          </p:txBody>
        </p:sp>
      </p:grpSp>
      <p:sp>
        <p:nvSpPr>
          <p:cNvPr id="52249" name="Text Box 25"/>
          <p:cNvSpPr txBox="1"/>
          <p:nvPr/>
        </p:nvSpPr>
        <p:spPr>
          <a:xfrm>
            <a:off x="4729798" y="2803525"/>
            <a:ext cx="609600" cy="163004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000" b="1" dirty="0">
                <a:solidFill>
                  <a:srgbClr val="CC0000"/>
                </a:solidFill>
                <a:latin typeface="Times New Roman" panose="02020603050405020304" pitchFamily="18" charset="0"/>
              </a:rPr>
              <a:t>理想电流源</a:t>
            </a:r>
          </a:p>
        </p:txBody>
      </p:sp>
      <p:sp>
        <p:nvSpPr>
          <p:cNvPr id="52250" name="Text Box 26"/>
          <p:cNvSpPr txBox="1"/>
          <p:nvPr/>
        </p:nvSpPr>
        <p:spPr>
          <a:xfrm>
            <a:off x="2300923" y="4457700"/>
            <a:ext cx="403225"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latin typeface="Times New Roman" panose="02020603050405020304" pitchFamily="18" charset="0"/>
              </a:rPr>
              <a:t>O</a:t>
            </a:r>
          </a:p>
        </p:txBody>
      </p:sp>
      <p:sp>
        <p:nvSpPr>
          <p:cNvPr id="52251" name="Text Box 27"/>
          <p:cNvSpPr txBox="1"/>
          <p:nvPr/>
        </p:nvSpPr>
        <p:spPr>
          <a:xfrm>
            <a:off x="4542790" y="4673600"/>
            <a:ext cx="37401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latin typeface="Times New Roman" panose="02020603050405020304" pitchFamily="18" charset="0"/>
              </a:rPr>
              <a:t>I</a:t>
            </a:r>
            <a:r>
              <a:rPr lang="en-US" altLang="zh-CN" sz="2000" b="1" baseline="-25000">
                <a:latin typeface="Times New Roman" panose="02020603050405020304" pitchFamily="18" charset="0"/>
              </a:rPr>
              <a:t>S</a:t>
            </a:r>
            <a:endParaRPr lang="en-US" altLang="zh-CN" sz="2000" b="1" i="1">
              <a:latin typeface="Times New Roman" panose="02020603050405020304" pitchFamily="18" charset="0"/>
            </a:endParaRPr>
          </a:p>
        </p:txBody>
      </p:sp>
      <p:sp>
        <p:nvSpPr>
          <p:cNvPr id="52252" name="Text Box 28"/>
          <p:cNvSpPr txBox="1"/>
          <p:nvPr/>
        </p:nvSpPr>
        <p:spPr>
          <a:xfrm>
            <a:off x="1418273" y="1630363"/>
            <a:ext cx="4248150" cy="82994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400" b="1" dirty="0">
                <a:latin typeface="Times New Roman" panose="02020603050405020304" pitchFamily="18" charset="0"/>
              </a:rPr>
              <a:t>电流源是由电流 </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S </a:t>
            </a:r>
            <a:r>
              <a:rPr lang="zh-CN" altLang="en-US" sz="2400" b="1" dirty="0">
                <a:latin typeface="Times New Roman" panose="02020603050405020304" pitchFamily="18" charset="0"/>
              </a:rPr>
              <a:t>和内阻 </a:t>
            </a: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0 </a:t>
            </a:r>
            <a:r>
              <a:rPr lang="zh-CN" altLang="en-US" sz="2400" b="1" dirty="0">
                <a:latin typeface="Times New Roman" panose="02020603050405020304" pitchFamily="18" charset="0"/>
              </a:rPr>
              <a:t>并联的电路模型。</a:t>
            </a:r>
          </a:p>
        </p:txBody>
      </p:sp>
      <p:sp>
        <p:nvSpPr>
          <p:cNvPr id="52253" name="Text Box 29"/>
          <p:cNvSpPr txBox="1"/>
          <p:nvPr/>
        </p:nvSpPr>
        <p:spPr>
          <a:xfrm>
            <a:off x="6882766" y="4075113"/>
            <a:ext cx="250317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400" b="1" dirty="0">
                <a:latin typeface="Times New Roman" panose="02020603050405020304" pitchFamily="18" charset="0"/>
              </a:rPr>
              <a:t>由上图电路可得</a:t>
            </a:r>
            <a:r>
              <a:rPr lang="en-US" altLang="zh-CN" sz="2400" b="1">
                <a:latin typeface="Times New Roman" panose="02020603050405020304" pitchFamily="18" charset="0"/>
              </a:rPr>
              <a:t>: </a:t>
            </a:r>
          </a:p>
        </p:txBody>
      </p:sp>
      <p:sp>
        <p:nvSpPr>
          <p:cNvPr id="52254" name="Text Box 30"/>
          <p:cNvSpPr txBox="1"/>
          <p:nvPr/>
        </p:nvSpPr>
        <p:spPr>
          <a:xfrm>
            <a:off x="6168073" y="4869180"/>
            <a:ext cx="2327275"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400" b="1" dirty="0">
                <a:solidFill>
                  <a:srgbClr val="CC0000"/>
                </a:solidFill>
                <a:latin typeface="Times New Roman" panose="02020603050405020304" pitchFamily="18" charset="0"/>
              </a:rPr>
              <a:t>若 </a:t>
            </a:r>
            <a:r>
              <a:rPr lang="en-US" altLang="zh-CN" sz="2400" b="1" i="1">
                <a:solidFill>
                  <a:srgbClr val="CC0000"/>
                </a:solidFill>
                <a:latin typeface="Times New Roman" panose="02020603050405020304" pitchFamily="18" charset="0"/>
              </a:rPr>
              <a:t>R</a:t>
            </a:r>
            <a:r>
              <a:rPr lang="en-US" altLang="zh-CN" sz="2400" b="1" baseline="-25000">
                <a:solidFill>
                  <a:srgbClr val="CC0000"/>
                </a:solidFill>
                <a:latin typeface="Times New Roman" panose="02020603050405020304" pitchFamily="18" charset="0"/>
              </a:rPr>
              <a:t>0 </a:t>
            </a:r>
            <a:r>
              <a:rPr lang="en-US" altLang="zh-CN" sz="2400" b="1">
                <a:solidFill>
                  <a:srgbClr val="CC0000"/>
                </a:solidFill>
                <a:latin typeface="Times New Roman" panose="02020603050405020304" pitchFamily="18" charset="0"/>
              </a:rPr>
              <a:t>= </a:t>
            </a:r>
            <a:r>
              <a:rPr lang="en-US" altLang="zh-CN" sz="2400" b="1">
                <a:solidFill>
                  <a:srgbClr val="CC0000"/>
                </a:solidFill>
                <a:latin typeface="Times New Roman" panose="02020603050405020304" pitchFamily="18" charset="0"/>
                <a:sym typeface="Symbol" panose="05050102010706020507" pitchFamily="18" charset="2"/>
              </a:rPr>
              <a:t></a:t>
            </a:r>
          </a:p>
        </p:txBody>
      </p:sp>
      <p:sp>
        <p:nvSpPr>
          <p:cNvPr id="52255" name="Text Box 31"/>
          <p:cNvSpPr txBox="1"/>
          <p:nvPr/>
        </p:nvSpPr>
        <p:spPr>
          <a:xfrm>
            <a:off x="8074660" y="4868863"/>
            <a:ext cx="3419475"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400" b="1" dirty="0">
                <a:latin typeface="Times New Roman" panose="02020603050405020304" pitchFamily="18" charset="0"/>
              </a:rPr>
              <a:t>理想电流源 </a:t>
            </a:r>
            <a:r>
              <a:rPr lang="en-US" altLang="zh-CN" sz="2400" b="1">
                <a:latin typeface="Times New Roman" panose="02020603050405020304" pitchFamily="18" charset="0"/>
              </a:rPr>
              <a:t>:  </a:t>
            </a:r>
            <a:r>
              <a:rPr lang="en-US" altLang="zh-CN" sz="2400" b="1" i="1">
                <a:latin typeface="Times New Roman" panose="02020603050405020304" pitchFamily="18" charset="0"/>
              </a:rPr>
              <a:t>I</a:t>
            </a:r>
            <a:r>
              <a:rPr lang="en-US" altLang="zh-CN" sz="2400" b="1">
                <a:latin typeface="Times New Roman" panose="02020603050405020304" pitchFamily="18" charset="0"/>
              </a:rPr>
              <a:t> </a:t>
            </a:r>
            <a:r>
              <a:rPr lang="en-US" altLang="zh-CN" sz="2400" b="1">
                <a:latin typeface="Times New Roman" panose="02020603050405020304" pitchFamily="18" charset="0"/>
                <a:sym typeface="Symbol" panose="05050102010706020507" pitchFamily="18" charset="2"/>
              </a:rPr>
              <a:t></a:t>
            </a:r>
            <a:r>
              <a:rPr lang="en-US" altLang="zh-CN" sz="2400" b="1">
                <a:latin typeface="Times New Roman" panose="02020603050405020304" pitchFamily="18" charset="0"/>
              </a:rPr>
              <a:t> </a:t>
            </a:r>
            <a:r>
              <a:rPr lang="en-US" altLang="zh-CN" sz="2400" b="1" i="1">
                <a:latin typeface="Times New Roman" panose="02020603050405020304" pitchFamily="18" charset="0"/>
                <a:sym typeface="Symbol" panose="05050102010706020507" pitchFamily="18" charset="2"/>
              </a:rPr>
              <a:t>I</a:t>
            </a:r>
            <a:r>
              <a:rPr lang="en-US" altLang="zh-CN" sz="2400" b="1" baseline="-25000">
                <a:latin typeface="Times New Roman" panose="02020603050405020304" pitchFamily="18" charset="0"/>
                <a:sym typeface="Symbol" panose="05050102010706020507" pitchFamily="18" charset="2"/>
              </a:rPr>
              <a:t>S</a:t>
            </a:r>
            <a:r>
              <a:rPr lang="en-US" altLang="zh-CN" sz="2400" b="1" baseline="-25000">
                <a:solidFill>
                  <a:srgbClr val="FF3300"/>
                </a:solidFill>
                <a:latin typeface="Times New Roman" panose="02020603050405020304" pitchFamily="18" charset="0"/>
                <a:sym typeface="Symbol" panose="05050102010706020507" pitchFamily="18" charset="2"/>
              </a:rPr>
              <a:t> </a:t>
            </a:r>
            <a:endParaRPr lang="en-US" altLang="zh-CN" sz="2400" b="1">
              <a:latin typeface="Times New Roman" panose="02020603050405020304" pitchFamily="18" charset="0"/>
            </a:endParaRPr>
          </a:p>
        </p:txBody>
      </p:sp>
      <p:sp>
        <p:nvSpPr>
          <p:cNvPr id="52256" name="Text Box 32"/>
          <p:cNvSpPr txBox="1"/>
          <p:nvPr/>
        </p:nvSpPr>
        <p:spPr>
          <a:xfrm>
            <a:off x="4511993" y="5445125"/>
            <a:ext cx="85344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a:solidFill>
                  <a:srgbClr val="0000CC"/>
                </a:solidFill>
                <a:latin typeface="Times New Roman" panose="02020603050405020304" pitchFamily="18" charset="0"/>
              </a:rPr>
              <a:t>     </a:t>
            </a:r>
            <a:r>
              <a:rPr lang="zh-CN" altLang="en-US" sz="2400" b="1" dirty="0">
                <a:solidFill>
                  <a:srgbClr val="000099"/>
                </a:solidFill>
                <a:latin typeface="Times New Roman" panose="02020603050405020304" pitchFamily="18" charset="0"/>
              </a:rPr>
              <a:t>若 </a:t>
            </a:r>
            <a:r>
              <a:rPr lang="en-US" altLang="zh-CN" sz="2400" b="1" i="1">
                <a:solidFill>
                  <a:srgbClr val="000099"/>
                </a:solidFill>
                <a:latin typeface="Times New Roman" panose="02020603050405020304" pitchFamily="18" charset="0"/>
              </a:rPr>
              <a:t>R</a:t>
            </a:r>
            <a:r>
              <a:rPr lang="en-US" altLang="zh-CN" sz="2400" b="1" baseline="-25000">
                <a:solidFill>
                  <a:srgbClr val="000099"/>
                </a:solidFill>
                <a:latin typeface="Times New Roman" panose="02020603050405020304" pitchFamily="18" charset="0"/>
              </a:rPr>
              <a:t>0 </a:t>
            </a:r>
            <a:r>
              <a:rPr lang="en-US" altLang="zh-CN" sz="2400" b="1">
                <a:solidFill>
                  <a:srgbClr val="000099"/>
                </a:solidFill>
                <a:latin typeface="Times New Roman" panose="02020603050405020304" pitchFamily="18" charset="0"/>
              </a:rPr>
              <a:t>&gt;&gt;</a:t>
            </a:r>
            <a:r>
              <a:rPr lang="en-US" altLang="zh-CN" sz="2400" b="1" i="1">
                <a:solidFill>
                  <a:srgbClr val="000099"/>
                </a:solidFill>
                <a:latin typeface="Times New Roman" panose="02020603050405020304" pitchFamily="18" charset="0"/>
              </a:rPr>
              <a:t>R</a:t>
            </a:r>
            <a:r>
              <a:rPr lang="en-US" altLang="zh-CN" sz="2400" b="1" baseline="-25000">
                <a:solidFill>
                  <a:srgbClr val="000099"/>
                </a:solidFill>
                <a:latin typeface="Times New Roman" panose="02020603050405020304" pitchFamily="18" charset="0"/>
              </a:rPr>
              <a:t>L </a:t>
            </a:r>
            <a:r>
              <a:rPr lang="zh-CN" altLang="en-US" sz="2400" b="1" dirty="0">
                <a:solidFill>
                  <a:srgbClr val="000099"/>
                </a:solidFill>
                <a:latin typeface="Times New Roman" panose="02020603050405020304" pitchFamily="18" charset="0"/>
              </a:rPr>
              <a:t>，</a:t>
            </a:r>
            <a:r>
              <a:rPr lang="en-US" altLang="zh-CN" sz="2400" b="1" i="1">
                <a:solidFill>
                  <a:srgbClr val="000099"/>
                </a:solidFill>
                <a:latin typeface="Times New Roman" panose="02020603050405020304" pitchFamily="18" charset="0"/>
              </a:rPr>
              <a:t>I </a:t>
            </a:r>
            <a:r>
              <a:rPr lang="en-US" altLang="zh-CN" sz="2400" b="1">
                <a:solidFill>
                  <a:srgbClr val="000099"/>
                </a:solidFill>
                <a:latin typeface="Times New Roman" panose="02020603050405020304" pitchFamily="18" charset="0"/>
                <a:sym typeface="Symbol" panose="05050102010706020507" pitchFamily="18" charset="2"/>
              </a:rPr>
              <a:t></a:t>
            </a:r>
            <a:r>
              <a:rPr lang="en-US" altLang="zh-CN" sz="2400" b="1">
                <a:solidFill>
                  <a:srgbClr val="000099"/>
                </a:solidFill>
                <a:latin typeface="Times New Roman" panose="02020603050405020304" pitchFamily="18" charset="0"/>
              </a:rPr>
              <a:t> </a:t>
            </a:r>
            <a:r>
              <a:rPr lang="en-US" altLang="zh-CN" sz="2400" b="1" i="1">
                <a:solidFill>
                  <a:srgbClr val="000099"/>
                </a:solidFill>
                <a:latin typeface="Times New Roman" panose="02020603050405020304" pitchFamily="18" charset="0"/>
                <a:sym typeface="Symbol" panose="05050102010706020507" pitchFamily="18" charset="2"/>
              </a:rPr>
              <a:t>I</a:t>
            </a:r>
            <a:r>
              <a:rPr lang="en-US" altLang="zh-CN" sz="2400" b="1" baseline="-25000">
                <a:solidFill>
                  <a:srgbClr val="000099"/>
                </a:solidFill>
                <a:latin typeface="Times New Roman" panose="02020603050405020304" pitchFamily="18" charset="0"/>
                <a:sym typeface="Symbol" panose="05050102010706020507" pitchFamily="18" charset="2"/>
              </a:rPr>
              <a:t>S</a:t>
            </a:r>
            <a:r>
              <a:rPr lang="en-US" altLang="zh-CN" sz="2400" b="1" i="1">
                <a:solidFill>
                  <a:srgbClr val="000099"/>
                </a:solidFill>
                <a:latin typeface="Times New Roman" panose="02020603050405020304" pitchFamily="18" charset="0"/>
              </a:rPr>
              <a:t> </a:t>
            </a:r>
            <a:r>
              <a:rPr lang="zh-CN" altLang="en-US" sz="2400" b="1" dirty="0">
                <a:solidFill>
                  <a:srgbClr val="000099"/>
                </a:solidFill>
                <a:latin typeface="Times New Roman" panose="02020603050405020304" pitchFamily="18" charset="0"/>
              </a:rPr>
              <a:t>，可近似认为是理想电流源。</a:t>
            </a:r>
          </a:p>
        </p:txBody>
      </p:sp>
      <p:sp>
        <p:nvSpPr>
          <p:cNvPr id="52257" name="Text Box 33"/>
          <p:cNvSpPr txBox="1"/>
          <p:nvPr/>
        </p:nvSpPr>
        <p:spPr>
          <a:xfrm>
            <a:off x="3218498" y="3498850"/>
            <a:ext cx="1493837" cy="3987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zh-CN" altLang="en-US" sz="2000" b="1" dirty="0">
                <a:solidFill>
                  <a:srgbClr val="CC0000"/>
                </a:solidFill>
                <a:latin typeface="Times New Roman" panose="02020603050405020304" pitchFamily="18" charset="0"/>
              </a:rPr>
              <a:t>电流源</a:t>
            </a:r>
          </a:p>
        </p:txBody>
      </p:sp>
      <p:grpSp>
        <p:nvGrpSpPr>
          <p:cNvPr id="16" name="Group 63"/>
          <p:cNvGrpSpPr/>
          <p:nvPr/>
        </p:nvGrpSpPr>
        <p:grpSpPr>
          <a:xfrm>
            <a:off x="6505575" y="1563688"/>
            <a:ext cx="2768600" cy="2462213"/>
            <a:chOff x="14" y="0"/>
            <a:chExt cx="1744" cy="1551"/>
          </a:xfrm>
        </p:grpSpPr>
        <p:sp>
          <p:nvSpPr>
            <p:cNvPr id="52246" name="Text Box 64"/>
            <p:cNvSpPr txBox="1"/>
            <p:nvPr/>
          </p:nvSpPr>
          <p:spPr>
            <a:xfrm>
              <a:off x="350" y="1300"/>
              <a:ext cx="919"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000" b="1" dirty="0">
                  <a:solidFill>
                    <a:srgbClr val="000099"/>
                  </a:solidFill>
                  <a:latin typeface="Times New Roman" panose="02020603050405020304" pitchFamily="18" charset="0"/>
                </a:rPr>
                <a:t>电流源模型</a:t>
              </a:r>
            </a:p>
          </p:txBody>
        </p:sp>
        <p:grpSp>
          <p:nvGrpSpPr>
            <p:cNvPr id="52247" name="Group 65"/>
            <p:cNvGrpSpPr/>
            <p:nvPr/>
          </p:nvGrpSpPr>
          <p:grpSpPr>
            <a:xfrm>
              <a:off x="366" y="61"/>
              <a:ext cx="245" cy="1094"/>
              <a:chOff x="0" y="0"/>
              <a:chExt cx="192" cy="864"/>
            </a:xfrm>
          </p:grpSpPr>
          <p:grpSp>
            <p:nvGrpSpPr>
              <p:cNvPr id="52266" name="Group 66"/>
              <p:cNvGrpSpPr/>
              <p:nvPr/>
            </p:nvGrpSpPr>
            <p:grpSpPr>
              <a:xfrm flipV="1">
                <a:off x="0" y="336"/>
                <a:ext cx="192" cy="192"/>
                <a:chOff x="0" y="0"/>
                <a:chExt cx="192" cy="192"/>
              </a:xfrm>
            </p:grpSpPr>
            <p:sp>
              <p:nvSpPr>
                <p:cNvPr id="52269" name="Oval 67"/>
                <p:cNvSpPr/>
                <p:nvPr/>
              </p:nvSpPr>
              <p:spPr>
                <a:xfrm>
                  <a:off x="0" y="0"/>
                  <a:ext cx="192" cy="192"/>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52270" name="Line 68"/>
                <p:cNvSpPr/>
                <p:nvPr/>
              </p:nvSpPr>
              <p:spPr>
                <a:xfrm>
                  <a:off x="0" y="96"/>
                  <a:ext cx="192" cy="0"/>
                </a:xfrm>
                <a:prstGeom prst="line">
                  <a:avLst/>
                </a:prstGeom>
                <a:ln w="38100" cap="flat" cmpd="sng">
                  <a:solidFill>
                    <a:schemeClr val="tx1"/>
                  </a:solidFill>
                  <a:prstDash val="solid"/>
                  <a:headEnd type="none" w="med" len="med"/>
                  <a:tailEnd type="none" w="med" len="med"/>
                </a:ln>
              </p:spPr>
            </p:sp>
          </p:grpSp>
          <p:sp>
            <p:nvSpPr>
              <p:cNvPr id="52267" name="Line 69"/>
              <p:cNvSpPr/>
              <p:nvPr/>
            </p:nvSpPr>
            <p:spPr>
              <a:xfrm>
                <a:off x="96" y="528"/>
                <a:ext cx="0" cy="336"/>
              </a:xfrm>
              <a:prstGeom prst="line">
                <a:avLst/>
              </a:prstGeom>
              <a:ln w="38100" cap="flat" cmpd="sng">
                <a:solidFill>
                  <a:schemeClr val="tx1"/>
                </a:solidFill>
                <a:prstDash val="solid"/>
                <a:headEnd type="none" w="med" len="med"/>
                <a:tailEnd type="none" w="med" len="med"/>
              </a:ln>
            </p:spPr>
          </p:sp>
          <p:sp>
            <p:nvSpPr>
              <p:cNvPr id="52268" name="Line 70"/>
              <p:cNvSpPr/>
              <p:nvPr/>
            </p:nvSpPr>
            <p:spPr>
              <a:xfrm>
                <a:off x="96" y="0"/>
                <a:ext cx="0" cy="336"/>
              </a:xfrm>
              <a:prstGeom prst="line">
                <a:avLst/>
              </a:prstGeom>
              <a:ln w="38100" cap="flat" cmpd="sng">
                <a:solidFill>
                  <a:schemeClr val="tx1"/>
                </a:solidFill>
                <a:prstDash val="solid"/>
                <a:headEnd type="none" w="med" len="med"/>
                <a:tailEnd type="none" w="med" len="med"/>
              </a:ln>
            </p:spPr>
          </p:sp>
        </p:grpSp>
        <p:sp>
          <p:nvSpPr>
            <p:cNvPr id="52248" name="Line 71"/>
            <p:cNvSpPr/>
            <p:nvPr/>
          </p:nvSpPr>
          <p:spPr>
            <a:xfrm>
              <a:off x="489" y="46"/>
              <a:ext cx="1110" cy="0"/>
            </a:xfrm>
            <a:prstGeom prst="line">
              <a:avLst/>
            </a:prstGeom>
            <a:ln w="38100" cap="flat" cmpd="sng">
              <a:solidFill>
                <a:schemeClr val="tx1"/>
              </a:solidFill>
              <a:prstDash val="solid"/>
              <a:headEnd type="none" w="med" len="med"/>
              <a:tailEnd type="none" w="med" len="med"/>
            </a:ln>
          </p:spPr>
        </p:sp>
        <p:sp>
          <p:nvSpPr>
            <p:cNvPr id="4" name="Line 72"/>
            <p:cNvSpPr/>
            <p:nvPr/>
          </p:nvSpPr>
          <p:spPr>
            <a:xfrm>
              <a:off x="497" y="1140"/>
              <a:ext cx="1102" cy="0"/>
            </a:xfrm>
            <a:prstGeom prst="line">
              <a:avLst/>
            </a:prstGeom>
            <a:ln w="38100" cap="flat" cmpd="sng">
              <a:solidFill>
                <a:schemeClr val="tx1"/>
              </a:solidFill>
              <a:prstDash val="solid"/>
              <a:headEnd type="none" w="med" len="med"/>
              <a:tailEnd type="none" w="med" len="med"/>
            </a:ln>
          </p:spPr>
        </p:sp>
        <p:grpSp>
          <p:nvGrpSpPr>
            <p:cNvPr id="5" name="Group 73"/>
            <p:cNvGrpSpPr/>
            <p:nvPr/>
          </p:nvGrpSpPr>
          <p:grpSpPr>
            <a:xfrm>
              <a:off x="941" y="46"/>
              <a:ext cx="122" cy="1094"/>
              <a:chOff x="0" y="0"/>
              <a:chExt cx="153" cy="1368"/>
            </a:xfrm>
          </p:grpSpPr>
          <p:sp>
            <p:nvSpPr>
              <p:cNvPr id="52263" name="Rectangle 74"/>
              <p:cNvSpPr/>
              <p:nvPr/>
            </p:nvSpPr>
            <p:spPr>
              <a:xfrm>
                <a:off x="0" y="531"/>
                <a:ext cx="153" cy="305"/>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400" b="1" dirty="0">
                  <a:solidFill>
                    <a:schemeClr val="tx2"/>
                  </a:solidFill>
                  <a:latin typeface="Times New Roman" panose="02020603050405020304" pitchFamily="18" charset="0"/>
                </a:endParaRPr>
              </a:p>
            </p:txBody>
          </p:sp>
          <p:sp>
            <p:nvSpPr>
              <p:cNvPr id="52264" name="Line 75"/>
              <p:cNvSpPr/>
              <p:nvPr/>
            </p:nvSpPr>
            <p:spPr>
              <a:xfrm>
                <a:off x="77" y="836"/>
                <a:ext cx="0" cy="532"/>
              </a:xfrm>
              <a:prstGeom prst="line">
                <a:avLst/>
              </a:prstGeom>
              <a:ln w="38100" cap="flat" cmpd="sng">
                <a:solidFill>
                  <a:schemeClr val="tx1"/>
                </a:solidFill>
                <a:prstDash val="solid"/>
                <a:headEnd type="none" w="med" len="med"/>
                <a:tailEnd type="none" w="med" len="med"/>
              </a:ln>
            </p:spPr>
          </p:sp>
          <p:sp>
            <p:nvSpPr>
              <p:cNvPr id="52265" name="Line 76"/>
              <p:cNvSpPr/>
              <p:nvPr/>
            </p:nvSpPr>
            <p:spPr>
              <a:xfrm flipV="1">
                <a:off x="77" y="0"/>
                <a:ext cx="0" cy="532"/>
              </a:xfrm>
              <a:prstGeom prst="line">
                <a:avLst/>
              </a:prstGeom>
              <a:ln w="38100" cap="flat" cmpd="sng">
                <a:solidFill>
                  <a:schemeClr val="tx1"/>
                </a:solidFill>
                <a:prstDash val="solid"/>
                <a:headEnd type="none" w="med" len="med"/>
                <a:tailEnd type="none" w="med" len="med"/>
              </a:ln>
            </p:spPr>
          </p:sp>
        </p:grpSp>
        <p:sp>
          <p:nvSpPr>
            <p:cNvPr id="6" name="Text Box 77"/>
            <p:cNvSpPr txBox="1"/>
            <p:nvPr/>
          </p:nvSpPr>
          <p:spPr>
            <a:xfrm>
              <a:off x="635" y="459"/>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R</a:t>
              </a:r>
              <a:r>
                <a:rPr lang="en-US" altLang="zh-CN" sz="2400" b="1" baseline="-25000">
                  <a:solidFill>
                    <a:schemeClr val="tx1"/>
                  </a:solidFill>
                  <a:latin typeface="Times New Roman" panose="02020603050405020304" pitchFamily="18" charset="0"/>
                </a:rPr>
                <a:t>0</a:t>
              </a:r>
            </a:p>
          </p:txBody>
        </p:sp>
        <p:sp>
          <p:nvSpPr>
            <p:cNvPr id="7" name="Rectangle 78"/>
            <p:cNvSpPr/>
            <p:nvPr/>
          </p:nvSpPr>
          <p:spPr>
            <a:xfrm>
              <a:off x="1504" y="454"/>
              <a:ext cx="254"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i="1">
                  <a:solidFill>
                    <a:srgbClr val="FF0000"/>
                  </a:solidFill>
                  <a:latin typeface="Times New Roman" panose="02020603050405020304" pitchFamily="18" charset="0"/>
                </a:rPr>
                <a:t>U</a:t>
              </a:r>
            </a:p>
          </p:txBody>
        </p:sp>
        <p:sp>
          <p:nvSpPr>
            <p:cNvPr id="9" name="Line 79"/>
            <p:cNvSpPr/>
            <p:nvPr/>
          </p:nvSpPr>
          <p:spPr>
            <a:xfrm>
              <a:off x="1139" y="459"/>
              <a:ext cx="0" cy="327"/>
            </a:xfrm>
            <a:prstGeom prst="line">
              <a:avLst/>
            </a:prstGeom>
            <a:ln w="38100" cap="flat" cmpd="sng">
              <a:solidFill>
                <a:srgbClr val="FF0000"/>
              </a:solidFill>
              <a:prstDash val="solid"/>
              <a:headEnd type="none" w="med" len="med"/>
              <a:tailEnd type="triangle" w="sm" len="med"/>
            </a:ln>
          </p:spPr>
        </p:sp>
        <p:sp>
          <p:nvSpPr>
            <p:cNvPr id="10" name="Text Box 80"/>
            <p:cNvSpPr txBox="1"/>
            <p:nvPr/>
          </p:nvSpPr>
          <p:spPr>
            <a:xfrm>
              <a:off x="1158" y="549"/>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solidFill>
                    <a:schemeClr val="tx1"/>
                  </a:solidFill>
                  <a:latin typeface="Times New Roman" panose="02020603050405020304" pitchFamily="18" charset="0"/>
                </a:rPr>
                <a:t>R</a:t>
              </a:r>
              <a:r>
                <a:rPr lang="en-US" altLang="zh-CN" sz="2400" b="1" baseline="-25000">
                  <a:solidFill>
                    <a:schemeClr val="tx1"/>
                  </a:solidFill>
                  <a:latin typeface="Times New Roman" panose="02020603050405020304" pitchFamily="18" charset="0"/>
                </a:rPr>
                <a:t>0</a:t>
              </a:r>
            </a:p>
          </p:txBody>
        </p:sp>
        <p:sp>
          <p:nvSpPr>
            <p:cNvPr id="11" name="Rectangle 81"/>
            <p:cNvSpPr/>
            <p:nvPr/>
          </p:nvSpPr>
          <p:spPr>
            <a:xfrm>
              <a:off x="1171" y="302"/>
              <a:ext cx="254"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i="1">
                  <a:solidFill>
                    <a:schemeClr val="tx1"/>
                  </a:solidFill>
                  <a:latin typeface="Times New Roman" panose="02020603050405020304" pitchFamily="18" charset="0"/>
                </a:rPr>
                <a:t>U</a:t>
              </a:r>
            </a:p>
          </p:txBody>
        </p:sp>
        <p:sp>
          <p:nvSpPr>
            <p:cNvPr id="12" name="Line 82"/>
            <p:cNvSpPr/>
            <p:nvPr/>
          </p:nvSpPr>
          <p:spPr>
            <a:xfrm>
              <a:off x="1206" y="569"/>
              <a:ext cx="182" cy="0"/>
            </a:xfrm>
            <a:prstGeom prst="line">
              <a:avLst/>
            </a:prstGeom>
            <a:ln w="12700" cap="flat" cmpd="sng">
              <a:solidFill>
                <a:schemeClr val="tx1"/>
              </a:solidFill>
              <a:prstDash val="solid"/>
              <a:headEnd type="none" w="med" len="med"/>
              <a:tailEnd type="none" w="med" len="med"/>
            </a:ln>
          </p:spPr>
        </p:sp>
        <p:sp>
          <p:nvSpPr>
            <p:cNvPr id="13" name="Oval 83"/>
            <p:cNvSpPr/>
            <p:nvPr/>
          </p:nvSpPr>
          <p:spPr>
            <a:xfrm>
              <a:off x="1583" y="0"/>
              <a:ext cx="62" cy="76"/>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52258" name="Oval 84"/>
            <p:cNvSpPr/>
            <p:nvPr/>
          </p:nvSpPr>
          <p:spPr>
            <a:xfrm>
              <a:off x="1599" y="1109"/>
              <a:ext cx="61" cy="76"/>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52259" name="Line 85"/>
            <p:cNvSpPr/>
            <p:nvPr/>
          </p:nvSpPr>
          <p:spPr>
            <a:xfrm flipH="1" flipV="1">
              <a:off x="290" y="459"/>
              <a:ext cx="0" cy="327"/>
            </a:xfrm>
            <a:prstGeom prst="line">
              <a:avLst/>
            </a:prstGeom>
            <a:ln w="38100" cap="flat" cmpd="sng">
              <a:solidFill>
                <a:srgbClr val="FF3300"/>
              </a:solidFill>
              <a:prstDash val="solid"/>
              <a:headEnd type="none" w="med" len="med"/>
              <a:tailEnd type="triangle" w="med" len="med"/>
            </a:ln>
          </p:spPr>
        </p:sp>
        <p:sp>
          <p:nvSpPr>
            <p:cNvPr id="52260" name="Rectangle 86"/>
            <p:cNvSpPr/>
            <p:nvPr/>
          </p:nvSpPr>
          <p:spPr>
            <a:xfrm>
              <a:off x="14" y="511"/>
              <a:ext cx="260"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i="1">
                  <a:solidFill>
                    <a:srgbClr val="FF0000"/>
                  </a:solidFill>
                  <a:latin typeface="Times New Roman" panose="02020603050405020304" pitchFamily="18" charset="0"/>
                </a:rPr>
                <a:t>I</a:t>
              </a:r>
              <a:r>
                <a:rPr lang="en-US" altLang="zh-CN" sz="2400" b="1" baseline="-25000">
                  <a:solidFill>
                    <a:srgbClr val="FF0000"/>
                  </a:solidFill>
                  <a:latin typeface="Times New Roman" panose="02020603050405020304" pitchFamily="18" charset="0"/>
                </a:rPr>
                <a:t>S</a:t>
              </a:r>
              <a:endParaRPr lang="en-US" altLang="zh-CN" sz="2400" b="1">
                <a:solidFill>
                  <a:srgbClr val="FF0000"/>
                </a:solidFill>
                <a:latin typeface="Times New Roman" panose="02020603050405020304" pitchFamily="18" charset="0"/>
              </a:endParaRPr>
            </a:p>
          </p:txBody>
        </p:sp>
        <p:sp>
          <p:nvSpPr>
            <p:cNvPr id="52261" name="Text Box 87"/>
            <p:cNvSpPr txBox="1"/>
            <p:nvPr/>
          </p:nvSpPr>
          <p:spPr>
            <a:xfrm>
              <a:off x="1541" y="72"/>
              <a:ext cx="17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a:solidFill>
                    <a:schemeClr val="tx1"/>
                  </a:solidFill>
                  <a:latin typeface="Times New Roman" panose="02020603050405020304" pitchFamily="18" charset="0"/>
                </a:rPr>
                <a:t>+</a:t>
              </a:r>
            </a:p>
          </p:txBody>
        </p:sp>
        <p:sp>
          <p:nvSpPr>
            <p:cNvPr id="52262" name="Text Box 88"/>
            <p:cNvSpPr txBox="1"/>
            <p:nvPr/>
          </p:nvSpPr>
          <p:spPr>
            <a:xfrm>
              <a:off x="1541" y="840"/>
              <a:ext cx="17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zh-CN" altLang="en-US" sz="2400" b="1" dirty="0">
                  <a:solidFill>
                    <a:schemeClr val="tx1"/>
                  </a:solidFill>
                  <a:latin typeface="Times New Roman" panose="02020603050405020304" pitchFamily="18" charset="0"/>
                </a:rPr>
                <a:t>－</a:t>
              </a:r>
            </a:p>
          </p:txBody>
        </p:sp>
      </p:gr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252"/>
                                        </p:tgtEl>
                                        <p:attrNameLst>
                                          <p:attrName>style.visibility</p:attrName>
                                        </p:attrNameLst>
                                      </p:cBhvr>
                                      <p:to>
                                        <p:strVal val="visible"/>
                                      </p:to>
                                    </p:set>
                                    <p:animEffect transition="in" filter="wipe(left)">
                                      <p:cBhvr>
                                        <p:cTn id="7" dur="500"/>
                                        <p:tgtEl>
                                          <p:spTgt spid="522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52231"/>
                                        </p:tgtEl>
                                        <p:attrNameLst>
                                          <p:attrName>style.visibility</p:attrName>
                                        </p:attrNameLst>
                                      </p:cBhvr>
                                      <p:to>
                                        <p:strVal val="visible"/>
                                      </p:to>
                                    </p:set>
                                    <p:animEffect transition="in" filter="barn(outVertical)">
                                      <p:cBhvr>
                                        <p:cTn id="16" dur="500"/>
                                        <p:tgtEl>
                                          <p:spTgt spid="5223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right)">
                                      <p:cBhvr>
                                        <p:cTn id="21" dur="500"/>
                                        <p:tgtEl>
                                          <p:spTgt spid="3"/>
                                        </p:tgtEl>
                                      </p:cBhvr>
                                    </p:animEffect>
                                  </p:childTnLst>
                                </p:cTn>
                              </p:par>
                            </p:childTnLst>
                          </p:cTn>
                        </p:par>
                        <p:par>
                          <p:cTn id="22" fill="hold">
                            <p:stCondLst>
                              <p:cond delay="500"/>
                            </p:stCondLst>
                            <p:childTnLst>
                              <p:par>
                                <p:cTn id="23" presetID="14" presetClass="entr" presetSubtype="1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randombar(horizontal)">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2253"/>
                                        </p:tgtEl>
                                        <p:attrNameLst>
                                          <p:attrName>style.visibility</p:attrName>
                                        </p:attrNameLst>
                                      </p:cBhvr>
                                      <p:to>
                                        <p:strVal val="visible"/>
                                      </p:to>
                                    </p:set>
                                    <p:animEffect transition="in" filter="wipe(left)">
                                      <p:cBhvr>
                                        <p:cTn id="30" dur="500"/>
                                        <p:tgtEl>
                                          <p:spTgt spid="5225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52227"/>
                                        </p:tgtEl>
                                        <p:attrNameLst>
                                          <p:attrName>style.visibility</p:attrName>
                                        </p:attrNameLst>
                                      </p:cBhvr>
                                      <p:to>
                                        <p:strVal val="visible"/>
                                      </p:to>
                                    </p:set>
                                    <p:animEffect transition="in" filter="wipe(left)">
                                      <p:cBhvr>
                                        <p:cTn id="35" dur="500"/>
                                        <p:tgtEl>
                                          <p:spTgt spid="52227"/>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32"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box(out)">
                                      <p:cBhvr>
                                        <p:cTn id="40" dur="500"/>
                                        <p:tgtEl>
                                          <p:spTgt spid="8"/>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499"/>
                                          </p:stCondLst>
                                        </p:cTn>
                                        <p:tgtEl>
                                          <p:spTgt spid="5225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52242"/>
                                        </p:tgtEl>
                                        <p:attrNameLst>
                                          <p:attrName>style.visibility</p:attrName>
                                        </p:attrNameLst>
                                      </p:cBhvr>
                                      <p:to>
                                        <p:strVal val="visible"/>
                                      </p:to>
                                    </p:set>
                                    <p:animEffect transition="in" filter="wipe(left)">
                                      <p:cBhvr>
                                        <p:cTn id="48" dur="500"/>
                                        <p:tgtEl>
                                          <p:spTgt spid="5224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52251"/>
                                        </p:tgtEl>
                                        <p:attrNameLst>
                                          <p:attrName>style.visibility</p:attrName>
                                        </p:attrNameLst>
                                      </p:cBhvr>
                                      <p:to>
                                        <p:strVal val="visible"/>
                                      </p:to>
                                    </p:set>
                                    <p:animEffect transition="in" filter="wipe(left)">
                                      <p:cBhvr>
                                        <p:cTn id="53" dur="500"/>
                                        <p:tgtEl>
                                          <p:spTgt spid="52251"/>
                                        </p:tgtEl>
                                      </p:cBhvr>
                                    </p:animEffect>
                                  </p:childTnLst>
                                </p:cTn>
                              </p:par>
                            </p:childTnLst>
                          </p:cTn>
                        </p:par>
                      </p:childTnLst>
                    </p:cTn>
                  </p:par>
                  <p:par>
                    <p:cTn id="54" fill="hold">
                      <p:stCondLst>
                        <p:cond delay="indefinite"/>
                      </p:stCondLst>
                      <p:childTnLst>
                        <p:par>
                          <p:cTn id="55" fill="hold">
                            <p:stCondLst>
                              <p:cond delay="0"/>
                            </p:stCondLst>
                            <p:childTnLst>
                              <p:par>
                                <p:cTn id="56" presetID="18" presetClass="entr" presetSubtype="6" fill="hold" nodeType="clickEffect">
                                  <p:stCondLst>
                                    <p:cond delay="0"/>
                                  </p:stCondLst>
                                  <p:childTnLst>
                                    <p:set>
                                      <p:cBhvr>
                                        <p:cTn id="57" dur="1" fill="hold">
                                          <p:stCondLst>
                                            <p:cond delay="0"/>
                                          </p:stCondLst>
                                        </p:cTn>
                                        <p:tgtEl>
                                          <p:spTgt spid="52241"/>
                                        </p:tgtEl>
                                        <p:attrNameLst>
                                          <p:attrName>style.visibility</p:attrName>
                                        </p:attrNameLst>
                                      </p:cBhvr>
                                      <p:to>
                                        <p:strVal val="visible"/>
                                      </p:to>
                                    </p:set>
                                    <p:animEffect transition="in" filter="strips(downRight)">
                                      <p:cBhvr>
                                        <p:cTn id="58" dur="500"/>
                                        <p:tgtEl>
                                          <p:spTgt spid="52241"/>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52257"/>
                                        </p:tgtEl>
                                        <p:attrNameLst>
                                          <p:attrName>style.visibility</p:attrName>
                                        </p:attrNameLst>
                                      </p:cBhvr>
                                      <p:to>
                                        <p:strVal val="visible"/>
                                      </p:to>
                                    </p:set>
                                    <p:animEffect transition="in" filter="wipe(left)">
                                      <p:cBhvr>
                                        <p:cTn id="62" dur="500"/>
                                        <p:tgtEl>
                                          <p:spTgt spid="52257"/>
                                        </p:tgtEl>
                                      </p:cBhvr>
                                    </p:animEffect>
                                  </p:childTnLst>
                                </p:cTn>
                              </p:par>
                            </p:childTnLst>
                          </p:cTn>
                        </p:par>
                        <p:par>
                          <p:cTn id="63" fill="hold">
                            <p:stCondLst>
                              <p:cond delay="1000"/>
                            </p:stCondLst>
                            <p:childTnLst>
                              <p:par>
                                <p:cTn id="64" presetID="22" presetClass="entr" presetSubtype="8" fill="hold" grpId="0" nodeType="afterEffect">
                                  <p:stCondLst>
                                    <p:cond delay="0"/>
                                  </p:stCondLst>
                                  <p:childTnLst>
                                    <p:set>
                                      <p:cBhvr>
                                        <p:cTn id="65" dur="1" fill="hold">
                                          <p:stCondLst>
                                            <p:cond delay="0"/>
                                          </p:stCondLst>
                                        </p:cTn>
                                        <p:tgtEl>
                                          <p:spTgt spid="52243"/>
                                        </p:tgtEl>
                                        <p:attrNameLst>
                                          <p:attrName>style.visibility</p:attrName>
                                        </p:attrNameLst>
                                      </p:cBhvr>
                                      <p:to>
                                        <p:strVal val="visible"/>
                                      </p:to>
                                    </p:set>
                                    <p:animEffect transition="in" filter="wipe(left)">
                                      <p:cBhvr>
                                        <p:cTn id="66" dur="500"/>
                                        <p:tgtEl>
                                          <p:spTgt spid="5224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52254"/>
                                        </p:tgtEl>
                                        <p:attrNameLst>
                                          <p:attrName>style.visibility</p:attrName>
                                        </p:attrNameLst>
                                      </p:cBhvr>
                                      <p:to>
                                        <p:strVal val="visible"/>
                                      </p:to>
                                    </p:set>
                                    <p:animEffect transition="in" filter="wipe(left)">
                                      <p:cBhvr>
                                        <p:cTn id="71" dur="500"/>
                                        <p:tgtEl>
                                          <p:spTgt spid="52254"/>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52255"/>
                                        </p:tgtEl>
                                        <p:attrNameLst>
                                          <p:attrName>style.visibility</p:attrName>
                                        </p:attrNameLst>
                                      </p:cBhvr>
                                      <p:to>
                                        <p:strVal val="visible"/>
                                      </p:to>
                                    </p:set>
                                    <p:animEffect transition="in" filter="wipe(left)">
                                      <p:cBhvr>
                                        <p:cTn id="76" dur="500"/>
                                        <p:tgtEl>
                                          <p:spTgt spid="5225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nodeType="clickEffect">
                                  <p:stCondLst>
                                    <p:cond delay="0"/>
                                  </p:stCondLst>
                                  <p:childTnLst>
                                    <p:set>
                                      <p:cBhvr>
                                        <p:cTn id="80" dur="1" fill="hold">
                                          <p:stCondLst>
                                            <p:cond delay="0"/>
                                          </p:stCondLst>
                                        </p:cTn>
                                        <p:tgtEl>
                                          <p:spTgt spid="52240"/>
                                        </p:tgtEl>
                                        <p:attrNameLst>
                                          <p:attrName>style.visibility</p:attrName>
                                        </p:attrNameLst>
                                      </p:cBhvr>
                                      <p:to>
                                        <p:strVal val="visible"/>
                                      </p:to>
                                    </p:set>
                                    <p:animEffect transition="in" filter="wipe(down)">
                                      <p:cBhvr>
                                        <p:cTn id="81" dur="500"/>
                                        <p:tgtEl>
                                          <p:spTgt spid="52240"/>
                                        </p:tgtEl>
                                      </p:cBhvr>
                                    </p:animEffect>
                                  </p:childTnLst>
                                </p:cTn>
                              </p:par>
                            </p:childTnLst>
                          </p:cTn>
                        </p:par>
                        <p:par>
                          <p:cTn id="82" fill="hold">
                            <p:stCondLst>
                              <p:cond delay="500"/>
                            </p:stCondLst>
                            <p:childTnLst>
                              <p:par>
                                <p:cTn id="83" presetID="22" presetClass="entr" presetSubtype="8" fill="hold" grpId="0" nodeType="afterEffect">
                                  <p:stCondLst>
                                    <p:cond delay="0"/>
                                  </p:stCondLst>
                                  <p:childTnLst>
                                    <p:set>
                                      <p:cBhvr>
                                        <p:cTn id="84" dur="1" fill="hold">
                                          <p:stCondLst>
                                            <p:cond delay="0"/>
                                          </p:stCondLst>
                                        </p:cTn>
                                        <p:tgtEl>
                                          <p:spTgt spid="52249"/>
                                        </p:tgtEl>
                                        <p:attrNameLst>
                                          <p:attrName>style.visibility</p:attrName>
                                        </p:attrNameLst>
                                      </p:cBhvr>
                                      <p:to>
                                        <p:strVal val="visible"/>
                                      </p:to>
                                    </p:set>
                                    <p:animEffect transition="in" filter="wipe(left)">
                                      <p:cBhvr>
                                        <p:cTn id="85" dur="500"/>
                                        <p:tgtEl>
                                          <p:spTgt spid="52249"/>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52256"/>
                                        </p:tgtEl>
                                        <p:attrNameLst>
                                          <p:attrName>style.visibility</p:attrName>
                                        </p:attrNameLst>
                                      </p:cBhvr>
                                      <p:to>
                                        <p:strVal val="visible"/>
                                      </p:to>
                                    </p:set>
                                    <p:animEffect transition="in" filter="wipe(left)">
                                      <p:cBhvr>
                                        <p:cTn id="90" dur="500"/>
                                        <p:tgtEl>
                                          <p:spTgt spid="52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1" grpId="0" bldLvl="0" animBg="1"/>
      <p:bldP spid="52242" grpId="0"/>
      <p:bldP spid="52243" grpId="0"/>
      <p:bldP spid="52249" grpId="0"/>
      <p:bldP spid="52250" grpId="0"/>
      <p:bldP spid="52251" grpId="0"/>
      <p:bldP spid="52252" grpId="0"/>
      <p:bldP spid="52253" grpId="0"/>
      <p:bldP spid="52254" grpId="0"/>
      <p:bldP spid="52255" grpId="0"/>
      <p:bldP spid="52256" grpId="0"/>
      <p:bldP spid="5225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ctrTitle"/>
          </p:nvPr>
        </p:nvSpPr>
        <p:spPr>
          <a:xfrm>
            <a:off x="1107440" y="363855"/>
            <a:ext cx="6846888" cy="685800"/>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微软雅黑" panose="020B0503020204020204" charset="-122"/>
              </a:rPr>
              <a:t>1.9.3　</a:t>
            </a:r>
            <a:r>
              <a:rPr kumimoji="0" lang="zh-CN" altLang="en-US" sz="24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微软雅黑" panose="020B0503020204020204" charset="-122"/>
              </a:rPr>
              <a:t>电源两种电路模型之间的等效变换</a:t>
            </a:r>
          </a:p>
        </p:txBody>
      </p:sp>
      <p:sp>
        <p:nvSpPr>
          <p:cNvPr id="53251" name="Text Box 3"/>
          <p:cNvSpPr txBox="1"/>
          <p:nvPr/>
        </p:nvSpPr>
        <p:spPr>
          <a:xfrm>
            <a:off x="2468881" y="3991928"/>
            <a:ext cx="1812290" cy="9772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lnSpc>
                <a:spcPct val="120000"/>
              </a:lnSpc>
              <a:spcBef>
                <a:spcPct val="0"/>
              </a:spcBef>
              <a:buNone/>
            </a:pPr>
            <a:r>
              <a:rPr lang="zh-CN" altLang="en-US" sz="2400" b="1" dirty="0">
                <a:latin typeface="Times New Roman" panose="02020603050405020304" pitchFamily="18" charset="0"/>
              </a:rPr>
              <a:t>由图</a:t>
            </a:r>
            <a:r>
              <a:rPr lang="en-US" altLang="zh-CN" sz="2400" b="1">
                <a:latin typeface="Times New Roman" panose="02020603050405020304" pitchFamily="18" charset="0"/>
              </a:rPr>
              <a:t>a</a:t>
            </a:r>
            <a:r>
              <a:rPr lang="zh-CN" altLang="en-US" sz="2400" b="1" dirty="0">
                <a:latin typeface="Times New Roman" panose="02020603050405020304" pitchFamily="18" charset="0"/>
              </a:rPr>
              <a:t>：</a:t>
            </a:r>
          </a:p>
          <a:p>
            <a:pPr marL="0" lvl="0" indent="0" algn="ctr">
              <a:lnSpc>
                <a:spcPct val="120000"/>
              </a:lnSpc>
              <a:spcBef>
                <a:spcPct val="0"/>
              </a:spcBef>
              <a:buNone/>
            </a:pPr>
            <a:r>
              <a:rPr lang="zh-CN" altLang="en-US" sz="2400" b="1" dirty="0">
                <a:latin typeface="Times New Roman" panose="02020603050405020304" pitchFamily="18" charset="0"/>
              </a:rPr>
              <a:t> </a:t>
            </a:r>
            <a:r>
              <a:rPr lang="en-US" altLang="zh-CN" sz="2400" b="1" i="1">
                <a:solidFill>
                  <a:srgbClr val="000099"/>
                </a:solidFill>
                <a:latin typeface="Times New Roman" panose="02020603050405020304" pitchFamily="18" charset="0"/>
              </a:rPr>
              <a:t>U</a:t>
            </a:r>
            <a:r>
              <a:rPr lang="en-US" altLang="zh-CN" sz="2400" b="1">
                <a:solidFill>
                  <a:srgbClr val="000099"/>
                </a:solidFill>
                <a:latin typeface="Times New Roman" panose="02020603050405020304" pitchFamily="18" charset="0"/>
              </a:rPr>
              <a:t> = </a:t>
            </a:r>
            <a:r>
              <a:rPr lang="en-US" altLang="zh-CN" sz="2400" b="1" i="1">
                <a:solidFill>
                  <a:srgbClr val="000099"/>
                </a:solidFill>
                <a:latin typeface="Times New Roman" panose="02020603050405020304" pitchFamily="18" charset="0"/>
              </a:rPr>
              <a:t>E</a:t>
            </a:r>
            <a:r>
              <a:rPr lang="zh-CN" altLang="en-US" sz="2400" b="1" dirty="0">
                <a:solidFill>
                  <a:srgbClr val="000099"/>
                </a:solidFill>
                <a:latin typeface="Times New Roman" panose="02020603050405020304" pitchFamily="18" charset="0"/>
              </a:rPr>
              <a:t>－ </a:t>
            </a:r>
            <a:r>
              <a:rPr lang="en-US" altLang="zh-CN" sz="2400" b="1" i="1">
                <a:solidFill>
                  <a:srgbClr val="000099"/>
                </a:solidFill>
                <a:latin typeface="Times New Roman" panose="02020603050405020304" pitchFamily="18" charset="0"/>
              </a:rPr>
              <a:t>IR</a:t>
            </a:r>
            <a:r>
              <a:rPr lang="en-US" altLang="zh-CN" sz="2400" b="1" baseline="-25000">
                <a:solidFill>
                  <a:srgbClr val="000099"/>
                </a:solidFill>
                <a:latin typeface="Times New Roman" panose="02020603050405020304" pitchFamily="18" charset="0"/>
              </a:rPr>
              <a:t>0</a:t>
            </a:r>
            <a:endParaRPr lang="en-US" altLang="zh-CN" sz="2400" b="1">
              <a:solidFill>
                <a:srgbClr val="000099"/>
              </a:solidFill>
              <a:latin typeface="Times New Roman" panose="02020603050405020304" pitchFamily="18" charset="0"/>
            </a:endParaRPr>
          </a:p>
        </p:txBody>
      </p:sp>
      <p:sp>
        <p:nvSpPr>
          <p:cNvPr id="53252" name="Rectangle 4"/>
          <p:cNvSpPr/>
          <p:nvPr/>
        </p:nvSpPr>
        <p:spPr>
          <a:xfrm>
            <a:off x="7086600" y="3961765"/>
            <a:ext cx="2667000" cy="9772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lnSpc>
                <a:spcPct val="120000"/>
              </a:lnSpc>
              <a:spcBef>
                <a:spcPct val="0"/>
              </a:spcBef>
              <a:buNone/>
            </a:pPr>
            <a:r>
              <a:rPr lang="zh-CN" altLang="en-US" sz="2400" b="1" dirty="0">
                <a:latin typeface="Times New Roman" panose="02020603050405020304" pitchFamily="18" charset="0"/>
              </a:rPr>
              <a:t>由图</a:t>
            </a:r>
            <a:r>
              <a:rPr lang="en-US" altLang="zh-CN" sz="2400" b="1">
                <a:latin typeface="Times New Roman" panose="02020603050405020304" pitchFamily="18" charset="0"/>
              </a:rPr>
              <a:t>b</a:t>
            </a:r>
            <a:r>
              <a:rPr lang="zh-CN" altLang="en-US" sz="2400" b="1" dirty="0">
                <a:latin typeface="Times New Roman" panose="02020603050405020304" pitchFamily="18" charset="0"/>
              </a:rPr>
              <a:t>： </a:t>
            </a:r>
          </a:p>
          <a:p>
            <a:pPr marL="0" lvl="0" indent="0" algn="ctr">
              <a:lnSpc>
                <a:spcPct val="120000"/>
              </a:lnSpc>
              <a:spcBef>
                <a:spcPct val="0"/>
              </a:spcBef>
              <a:buNone/>
            </a:pPr>
            <a:r>
              <a:rPr lang="en-US" altLang="zh-CN" sz="2400" b="1" i="1">
                <a:solidFill>
                  <a:srgbClr val="000099"/>
                </a:solidFill>
                <a:latin typeface="Times New Roman" panose="02020603050405020304" pitchFamily="18" charset="0"/>
              </a:rPr>
              <a:t>U</a:t>
            </a:r>
            <a:r>
              <a:rPr lang="en-US" altLang="zh-CN" sz="2400" b="1">
                <a:solidFill>
                  <a:srgbClr val="000099"/>
                </a:solidFill>
                <a:latin typeface="Times New Roman" panose="02020603050405020304" pitchFamily="18" charset="0"/>
              </a:rPr>
              <a:t> = </a:t>
            </a:r>
            <a:r>
              <a:rPr lang="en-US" altLang="zh-CN" sz="2400" b="1" i="1">
                <a:solidFill>
                  <a:srgbClr val="000099"/>
                </a:solidFill>
                <a:latin typeface="Times New Roman" panose="02020603050405020304" pitchFamily="18" charset="0"/>
              </a:rPr>
              <a:t>I</a:t>
            </a:r>
            <a:r>
              <a:rPr lang="en-US" altLang="zh-CN" sz="2400" b="1" baseline="-25000">
                <a:solidFill>
                  <a:srgbClr val="000099"/>
                </a:solidFill>
                <a:latin typeface="Times New Roman" panose="02020603050405020304" pitchFamily="18" charset="0"/>
              </a:rPr>
              <a:t>S</a:t>
            </a:r>
            <a:r>
              <a:rPr lang="en-US" altLang="zh-CN" sz="2400" b="1" i="1">
                <a:solidFill>
                  <a:srgbClr val="000099"/>
                </a:solidFill>
                <a:latin typeface="Times New Roman" panose="02020603050405020304" pitchFamily="18" charset="0"/>
              </a:rPr>
              <a:t>R</a:t>
            </a:r>
            <a:r>
              <a:rPr lang="en-US" altLang="zh-CN" sz="2400" b="1" baseline="-25000">
                <a:solidFill>
                  <a:srgbClr val="000099"/>
                </a:solidFill>
                <a:latin typeface="Times New Roman" panose="02020603050405020304" pitchFamily="18" charset="0"/>
              </a:rPr>
              <a:t>0</a:t>
            </a:r>
            <a:r>
              <a:rPr lang="en-US" altLang="zh-CN" sz="2400" b="1">
                <a:solidFill>
                  <a:srgbClr val="000099"/>
                </a:solidFill>
                <a:latin typeface="Times New Roman" panose="02020603050405020304" pitchFamily="18" charset="0"/>
              </a:rPr>
              <a:t> – </a:t>
            </a:r>
            <a:r>
              <a:rPr lang="en-US" altLang="zh-CN" sz="2400" b="1" i="1">
                <a:solidFill>
                  <a:srgbClr val="000099"/>
                </a:solidFill>
                <a:latin typeface="Times New Roman" panose="02020603050405020304" pitchFamily="18" charset="0"/>
              </a:rPr>
              <a:t>IR</a:t>
            </a:r>
            <a:r>
              <a:rPr lang="en-US" altLang="zh-CN" sz="2400" b="1" baseline="-25000">
                <a:solidFill>
                  <a:srgbClr val="000099"/>
                </a:solidFill>
                <a:latin typeface="Times New Roman" panose="02020603050405020304" pitchFamily="18" charset="0"/>
              </a:rPr>
              <a:t>0</a:t>
            </a:r>
          </a:p>
        </p:txBody>
      </p:sp>
      <p:grpSp>
        <p:nvGrpSpPr>
          <p:cNvPr id="53253" name="Group 5"/>
          <p:cNvGrpSpPr/>
          <p:nvPr/>
        </p:nvGrpSpPr>
        <p:grpSpPr>
          <a:xfrm>
            <a:off x="2255838" y="1277303"/>
            <a:ext cx="3214688" cy="2519363"/>
            <a:chOff x="0" y="37"/>
            <a:chExt cx="2025" cy="1587"/>
          </a:xfrm>
        </p:grpSpPr>
        <p:sp>
          <p:nvSpPr>
            <p:cNvPr id="53295" name="Rectangle 6"/>
            <p:cNvSpPr/>
            <p:nvPr/>
          </p:nvSpPr>
          <p:spPr>
            <a:xfrm>
              <a:off x="1263" y="37"/>
              <a:ext cx="178"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solidFill>
                    <a:srgbClr val="FF0000"/>
                  </a:solidFill>
                  <a:latin typeface="Times New Roman" panose="02020603050405020304" pitchFamily="18" charset="0"/>
                </a:rPr>
                <a:t>I</a:t>
              </a:r>
            </a:p>
          </p:txBody>
        </p:sp>
        <p:sp>
          <p:nvSpPr>
            <p:cNvPr id="53296" name="Text Box 7"/>
            <p:cNvSpPr txBox="1"/>
            <p:nvPr/>
          </p:nvSpPr>
          <p:spPr>
            <a:xfrm>
              <a:off x="1734" y="687"/>
              <a:ext cx="291"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L</a:t>
              </a:r>
              <a:endParaRPr lang="en-US" altLang="zh-CN" sz="2000" b="1">
                <a:latin typeface="Times New Roman" panose="02020603050405020304" pitchFamily="18" charset="0"/>
              </a:endParaRPr>
            </a:p>
          </p:txBody>
        </p:sp>
        <p:sp>
          <p:nvSpPr>
            <p:cNvPr id="53297" name="Rectangle 8"/>
            <p:cNvSpPr/>
            <p:nvPr/>
          </p:nvSpPr>
          <p:spPr>
            <a:xfrm>
              <a:off x="1659" y="712"/>
              <a:ext cx="98" cy="186"/>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000" b="1" dirty="0">
                <a:latin typeface="Times New Roman" panose="02020603050405020304" pitchFamily="18" charset="0"/>
              </a:endParaRPr>
            </a:p>
          </p:txBody>
        </p:sp>
        <p:sp>
          <p:nvSpPr>
            <p:cNvPr id="53298" name="Line 9"/>
            <p:cNvSpPr/>
            <p:nvPr/>
          </p:nvSpPr>
          <p:spPr>
            <a:xfrm>
              <a:off x="1708" y="898"/>
              <a:ext cx="0" cy="324"/>
            </a:xfrm>
            <a:prstGeom prst="line">
              <a:avLst/>
            </a:prstGeom>
            <a:ln w="38100" cap="flat" cmpd="sng">
              <a:solidFill>
                <a:schemeClr val="tx1"/>
              </a:solidFill>
              <a:prstDash val="solid"/>
              <a:headEnd type="none" w="med" len="med"/>
              <a:tailEnd type="none" w="med" len="med"/>
            </a:ln>
          </p:spPr>
        </p:sp>
        <p:sp>
          <p:nvSpPr>
            <p:cNvPr id="53299" name="Line 10"/>
            <p:cNvSpPr/>
            <p:nvPr/>
          </p:nvSpPr>
          <p:spPr>
            <a:xfrm flipV="1">
              <a:off x="1708" y="353"/>
              <a:ext cx="0" cy="358"/>
            </a:xfrm>
            <a:prstGeom prst="line">
              <a:avLst/>
            </a:prstGeom>
            <a:ln w="38100" cap="flat" cmpd="sng">
              <a:solidFill>
                <a:schemeClr val="tx1"/>
              </a:solidFill>
              <a:prstDash val="solid"/>
              <a:headEnd type="none" w="med" len="med"/>
              <a:tailEnd type="none" w="med" len="med"/>
            </a:ln>
          </p:spPr>
        </p:sp>
        <p:sp>
          <p:nvSpPr>
            <p:cNvPr id="53300" name="Line 11"/>
            <p:cNvSpPr/>
            <p:nvPr/>
          </p:nvSpPr>
          <p:spPr>
            <a:xfrm>
              <a:off x="1194" y="271"/>
              <a:ext cx="355" cy="0"/>
            </a:xfrm>
            <a:prstGeom prst="line">
              <a:avLst/>
            </a:prstGeom>
            <a:ln w="38100" cap="flat" cmpd="sng">
              <a:solidFill>
                <a:srgbClr val="FF3300"/>
              </a:solidFill>
              <a:prstDash val="solid"/>
              <a:headEnd type="none" w="med" len="med"/>
              <a:tailEnd type="triangle" w="med" len="med"/>
            </a:ln>
          </p:spPr>
        </p:sp>
        <p:sp>
          <p:nvSpPr>
            <p:cNvPr id="53301" name="Line 12"/>
            <p:cNvSpPr/>
            <p:nvPr/>
          </p:nvSpPr>
          <p:spPr>
            <a:xfrm flipV="1">
              <a:off x="1162" y="354"/>
              <a:ext cx="537" cy="0"/>
            </a:xfrm>
            <a:prstGeom prst="line">
              <a:avLst/>
            </a:prstGeom>
            <a:ln w="38100" cap="flat" cmpd="sng">
              <a:solidFill>
                <a:schemeClr val="tx1"/>
              </a:solidFill>
              <a:prstDash val="solid"/>
              <a:headEnd type="none" w="med" len="med"/>
              <a:tailEnd type="none" w="med" len="med"/>
            </a:ln>
          </p:spPr>
        </p:sp>
        <p:sp>
          <p:nvSpPr>
            <p:cNvPr id="53302" name="Line 13"/>
            <p:cNvSpPr/>
            <p:nvPr/>
          </p:nvSpPr>
          <p:spPr>
            <a:xfrm>
              <a:off x="1146" y="1211"/>
              <a:ext cx="574" cy="0"/>
            </a:xfrm>
            <a:prstGeom prst="line">
              <a:avLst/>
            </a:prstGeom>
            <a:ln w="38100" cap="flat" cmpd="sng">
              <a:solidFill>
                <a:schemeClr val="tx1"/>
              </a:solidFill>
              <a:prstDash val="solid"/>
              <a:headEnd type="none" w="med" len="med"/>
              <a:tailEnd type="none" w="med" len="med"/>
            </a:ln>
          </p:spPr>
        </p:sp>
        <p:sp>
          <p:nvSpPr>
            <p:cNvPr id="53303" name="Text Box 14"/>
            <p:cNvSpPr txBox="1"/>
            <p:nvPr/>
          </p:nvSpPr>
          <p:spPr>
            <a:xfrm>
              <a:off x="151" y="832"/>
              <a:ext cx="274"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0</a:t>
              </a:r>
              <a:endParaRPr lang="en-US" altLang="zh-CN" sz="2000" b="1">
                <a:latin typeface="Times New Roman" panose="02020603050405020304" pitchFamily="18" charset="0"/>
              </a:endParaRPr>
            </a:p>
          </p:txBody>
        </p:sp>
        <p:sp>
          <p:nvSpPr>
            <p:cNvPr id="53304" name="Line 15"/>
            <p:cNvSpPr/>
            <p:nvPr/>
          </p:nvSpPr>
          <p:spPr>
            <a:xfrm>
              <a:off x="326" y="699"/>
              <a:ext cx="0" cy="0"/>
            </a:xfrm>
            <a:prstGeom prst="line">
              <a:avLst/>
            </a:prstGeom>
            <a:ln w="9525" cap="flat" cmpd="sng">
              <a:solidFill>
                <a:schemeClr val="tx1"/>
              </a:solidFill>
              <a:prstDash val="solid"/>
              <a:headEnd type="none" w="med" len="med"/>
              <a:tailEnd type="none" w="med" len="med"/>
            </a:ln>
          </p:spPr>
        </p:sp>
        <p:sp>
          <p:nvSpPr>
            <p:cNvPr id="53305" name="Oval 16"/>
            <p:cNvSpPr/>
            <p:nvPr/>
          </p:nvSpPr>
          <p:spPr>
            <a:xfrm>
              <a:off x="376" y="505"/>
              <a:ext cx="200" cy="194"/>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3306" name="Line 17"/>
            <p:cNvSpPr/>
            <p:nvPr/>
          </p:nvSpPr>
          <p:spPr>
            <a:xfrm>
              <a:off x="476" y="360"/>
              <a:ext cx="0" cy="484"/>
            </a:xfrm>
            <a:prstGeom prst="line">
              <a:avLst/>
            </a:prstGeom>
            <a:ln w="38100" cap="flat" cmpd="sng">
              <a:solidFill>
                <a:schemeClr val="tx1"/>
              </a:solidFill>
              <a:prstDash val="solid"/>
              <a:headEnd type="none" w="med" len="med"/>
              <a:tailEnd type="none" w="med" len="med"/>
            </a:ln>
          </p:spPr>
        </p:sp>
        <p:sp>
          <p:nvSpPr>
            <p:cNvPr id="53307" name="Rectangle 18"/>
            <p:cNvSpPr/>
            <p:nvPr/>
          </p:nvSpPr>
          <p:spPr>
            <a:xfrm>
              <a:off x="426" y="844"/>
              <a:ext cx="100" cy="194"/>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000" b="1" dirty="0">
                <a:latin typeface="Times New Roman" panose="02020603050405020304" pitchFamily="18" charset="0"/>
              </a:endParaRPr>
            </a:p>
          </p:txBody>
        </p:sp>
        <p:sp>
          <p:nvSpPr>
            <p:cNvPr id="53308" name="Line 19"/>
            <p:cNvSpPr/>
            <p:nvPr/>
          </p:nvSpPr>
          <p:spPr>
            <a:xfrm>
              <a:off x="476" y="1038"/>
              <a:ext cx="0" cy="193"/>
            </a:xfrm>
            <a:prstGeom prst="line">
              <a:avLst/>
            </a:prstGeom>
            <a:ln w="38100" cap="flat" cmpd="sng">
              <a:solidFill>
                <a:schemeClr val="tx1"/>
              </a:solidFill>
              <a:prstDash val="solid"/>
              <a:headEnd type="none" w="med" len="med"/>
              <a:tailEnd type="none" w="med" len="med"/>
            </a:ln>
          </p:spPr>
        </p:sp>
        <p:sp>
          <p:nvSpPr>
            <p:cNvPr id="53309" name="Text Box 20"/>
            <p:cNvSpPr txBox="1"/>
            <p:nvPr/>
          </p:nvSpPr>
          <p:spPr>
            <a:xfrm>
              <a:off x="276" y="313"/>
              <a:ext cx="200" cy="542"/>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000" b="1">
                  <a:latin typeface="Times New Roman" panose="02020603050405020304" pitchFamily="18" charset="0"/>
                </a:rPr>
                <a:t>+</a:t>
              </a:r>
            </a:p>
            <a:p>
              <a:pPr marL="0" lvl="0" indent="0" algn="ctr">
                <a:spcBef>
                  <a:spcPct val="50000"/>
                </a:spcBef>
                <a:buNone/>
              </a:pPr>
              <a:r>
                <a:rPr lang="en-US" altLang="zh-CN" sz="2000" b="1">
                  <a:latin typeface="Times New Roman" panose="02020603050405020304" pitchFamily="18" charset="0"/>
                </a:rPr>
                <a:t>–</a:t>
              </a:r>
            </a:p>
          </p:txBody>
        </p:sp>
        <p:sp>
          <p:nvSpPr>
            <p:cNvPr id="53310" name="Rectangle 21"/>
            <p:cNvSpPr/>
            <p:nvPr/>
          </p:nvSpPr>
          <p:spPr>
            <a:xfrm>
              <a:off x="178" y="478"/>
              <a:ext cx="222"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solidFill>
                    <a:srgbClr val="FF0000"/>
                  </a:solidFill>
                  <a:latin typeface="Times New Roman" panose="02020603050405020304" pitchFamily="18" charset="0"/>
                </a:rPr>
                <a:t>E</a:t>
              </a:r>
            </a:p>
          </p:txBody>
        </p:sp>
        <p:sp>
          <p:nvSpPr>
            <p:cNvPr id="53311" name="Rectangle 22"/>
            <p:cNvSpPr/>
            <p:nvPr/>
          </p:nvSpPr>
          <p:spPr>
            <a:xfrm>
              <a:off x="1035" y="689"/>
              <a:ext cx="231"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solidFill>
                    <a:srgbClr val="FF0000"/>
                  </a:solidFill>
                  <a:latin typeface="Times New Roman" panose="02020603050405020304" pitchFamily="18" charset="0"/>
                </a:rPr>
                <a:t>U</a:t>
              </a:r>
            </a:p>
          </p:txBody>
        </p:sp>
        <p:sp>
          <p:nvSpPr>
            <p:cNvPr id="53312" name="Line 23"/>
            <p:cNvSpPr/>
            <p:nvPr/>
          </p:nvSpPr>
          <p:spPr>
            <a:xfrm>
              <a:off x="473" y="361"/>
              <a:ext cx="625" cy="0"/>
            </a:xfrm>
            <a:prstGeom prst="line">
              <a:avLst/>
            </a:prstGeom>
            <a:ln w="38100" cap="flat" cmpd="sng">
              <a:solidFill>
                <a:schemeClr val="tx1"/>
              </a:solidFill>
              <a:prstDash val="solid"/>
              <a:headEnd type="none" w="med" len="med"/>
              <a:tailEnd type="none" w="med" len="med"/>
            </a:ln>
          </p:spPr>
        </p:sp>
        <p:sp>
          <p:nvSpPr>
            <p:cNvPr id="53313" name="Line 24"/>
            <p:cNvSpPr/>
            <p:nvPr/>
          </p:nvSpPr>
          <p:spPr>
            <a:xfrm>
              <a:off x="477" y="1219"/>
              <a:ext cx="625" cy="0"/>
            </a:xfrm>
            <a:prstGeom prst="line">
              <a:avLst/>
            </a:prstGeom>
            <a:ln w="38100" cap="flat" cmpd="sng">
              <a:solidFill>
                <a:schemeClr val="tx1"/>
              </a:solidFill>
              <a:prstDash val="solid"/>
              <a:headEnd type="none" w="med" len="med"/>
              <a:tailEnd type="none" w="med" len="med"/>
            </a:ln>
          </p:spPr>
        </p:sp>
        <p:sp>
          <p:nvSpPr>
            <p:cNvPr id="53314" name="Oval 25"/>
            <p:cNvSpPr/>
            <p:nvPr/>
          </p:nvSpPr>
          <p:spPr>
            <a:xfrm>
              <a:off x="1098" y="325"/>
              <a:ext cx="53" cy="5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3315" name="Oval 26"/>
            <p:cNvSpPr/>
            <p:nvPr/>
          </p:nvSpPr>
          <p:spPr>
            <a:xfrm>
              <a:off x="1098" y="1173"/>
              <a:ext cx="53" cy="5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3316" name="Text Box 27"/>
            <p:cNvSpPr txBox="1"/>
            <p:nvPr/>
          </p:nvSpPr>
          <p:spPr>
            <a:xfrm>
              <a:off x="977" y="374"/>
              <a:ext cx="369"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000" b="1">
                  <a:solidFill>
                    <a:srgbClr val="FF0000"/>
                  </a:solidFill>
                  <a:latin typeface="Times New Roman" panose="02020603050405020304" pitchFamily="18" charset="0"/>
                </a:rPr>
                <a:t>+</a:t>
              </a:r>
            </a:p>
          </p:txBody>
        </p:sp>
        <p:sp>
          <p:nvSpPr>
            <p:cNvPr id="53317" name="Text Box 28"/>
            <p:cNvSpPr txBox="1"/>
            <p:nvPr/>
          </p:nvSpPr>
          <p:spPr>
            <a:xfrm>
              <a:off x="1008" y="895"/>
              <a:ext cx="250"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000" b="1">
                  <a:solidFill>
                    <a:srgbClr val="FF0000"/>
                  </a:solidFill>
                  <a:latin typeface="Times New Roman" panose="02020603050405020304" pitchFamily="18" charset="0"/>
                </a:rPr>
                <a:t>–</a:t>
              </a:r>
            </a:p>
          </p:txBody>
        </p:sp>
        <p:sp>
          <p:nvSpPr>
            <p:cNvPr id="53318" name="Rectangle 29"/>
            <p:cNvSpPr/>
            <p:nvPr/>
          </p:nvSpPr>
          <p:spPr>
            <a:xfrm>
              <a:off x="237" y="1373"/>
              <a:ext cx="598"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000" b="1" dirty="0">
                  <a:solidFill>
                    <a:srgbClr val="000099"/>
                  </a:solidFill>
                  <a:latin typeface="Times New Roman" panose="02020603050405020304" pitchFamily="18" charset="0"/>
                </a:rPr>
                <a:t>电压源</a:t>
              </a:r>
            </a:p>
          </p:txBody>
        </p:sp>
        <p:sp>
          <p:nvSpPr>
            <p:cNvPr id="53319" name="Rectangle 30"/>
            <p:cNvSpPr/>
            <p:nvPr/>
          </p:nvSpPr>
          <p:spPr>
            <a:xfrm>
              <a:off x="0" y="223"/>
              <a:ext cx="960" cy="1104"/>
            </a:xfrm>
            <a:prstGeom prst="rect">
              <a:avLst/>
            </a:prstGeom>
            <a:noFill/>
            <a:ln w="38100" cap="flat" cmpd="sng">
              <a:solidFill>
                <a:srgbClr val="CC0000"/>
              </a:solidFill>
              <a:prstDash val="dash"/>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grpSp>
      <p:sp>
        <p:nvSpPr>
          <p:cNvPr id="53279" name="AutoShape 31"/>
          <p:cNvSpPr/>
          <p:nvPr/>
        </p:nvSpPr>
        <p:spPr>
          <a:xfrm>
            <a:off x="4922838" y="3464878"/>
            <a:ext cx="1981200" cy="533400"/>
          </a:xfrm>
          <a:prstGeom prst="curvedUpArrow">
            <a:avLst>
              <a:gd name="adj1" fmla="val 74111"/>
              <a:gd name="adj2" fmla="val 155654"/>
              <a:gd name="adj3" fmla="val 33333"/>
            </a:avLst>
          </a:prstGeom>
          <a:gradFill rotWithShape="0">
            <a:gsLst>
              <a:gs pos="0">
                <a:srgbClr val="006600"/>
              </a:gs>
              <a:gs pos="100000">
                <a:srgbClr val="CC0000"/>
              </a:gs>
            </a:gsLst>
            <a:lin ang="5400000" scaled="1"/>
            <a:tileRect/>
          </a:gra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nvGrpSpPr>
          <p:cNvPr id="17" name="Group 32"/>
          <p:cNvGrpSpPr/>
          <p:nvPr/>
        </p:nvGrpSpPr>
        <p:grpSpPr>
          <a:xfrm>
            <a:off x="2320925" y="4939665"/>
            <a:ext cx="4638675" cy="1649413"/>
            <a:chOff x="102" y="0"/>
            <a:chExt cx="2922" cy="1039"/>
          </a:xfrm>
        </p:grpSpPr>
        <p:sp>
          <p:nvSpPr>
            <p:cNvPr id="53291" name="Text Box 33"/>
            <p:cNvSpPr txBox="1"/>
            <p:nvPr/>
          </p:nvSpPr>
          <p:spPr>
            <a:xfrm>
              <a:off x="102" y="288"/>
              <a:ext cx="1336"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400" b="1" dirty="0">
                  <a:solidFill>
                    <a:srgbClr val="CC0000"/>
                  </a:solidFill>
                  <a:latin typeface="Times New Roman" panose="02020603050405020304" pitchFamily="18" charset="0"/>
                </a:rPr>
                <a:t>等效变换条件</a:t>
              </a:r>
              <a:r>
                <a:rPr lang="en-US" altLang="zh-CN" sz="2400" b="1">
                  <a:solidFill>
                    <a:srgbClr val="CC0000"/>
                  </a:solidFill>
                  <a:latin typeface="Times New Roman" panose="02020603050405020304" pitchFamily="18" charset="0"/>
                </a:rPr>
                <a:t>:</a:t>
              </a:r>
            </a:p>
          </p:txBody>
        </p:sp>
        <p:sp>
          <p:nvSpPr>
            <p:cNvPr id="53292" name="Rectangle 34" descr="40%"/>
            <p:cNvSpPr/>
            <p:nvPr/>
          </p:nvSpPr>
          <p:spPr>
            <a:xfrm>
              <a:off x="1728" y="0"/>
              <a:ext cx="1296" cy="336"/>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nSpc>
                  <a:spcPct val="120000"/>
                </a:lnSpc>
                <a:spcBef>
                  <a:spcPct val="0"/>
                </a:spcBef>
                <a:buNone/>
              </a:pPr>
              <a:r>
                <a:rPr lang="en-US" altLang="zh-CN" sz="2400" b="1" i="1">
                  <a:solidFill>
                    <a:srgbClr val="CC0000"/>
                  </a:solidFill>
                  <a:latin typeface="Times New Roman" panose="02020603050405020304" pitchFamily="18" charset="0"/>
                </a:rPr>
                <a:t>E</a:t>
              </a:r>
              <a:r>
                <a:rPr lang="en-US" altLang="zh-CN" sz="2400" b="1">
                  <a:solidFill>
                    <a:srgbClr val="CC0000"/>
                  </a:solidFill>
                  <a:latin typeface="Times New Roman" panose="02020603050405020304" pitchFamily="18" charset="0"/>
                </a:rPr>
                <a:t>  = </a:t>
              </a:r>
              <a:r>
                <a:rPr lang="en-US" altLang="zh-CN" sz="2400" b="1" i="1">
                  <a:solidFill>
                    <a:srgbClr val="CC0000"/>
                  </a:solidFill>
                  <a:latin typeface="Times New Roman" panose="02020603050405020304" pitchFamily="18" charset="0"/>
                </a:rPr>
                <a:t>I</a:t>
              </a:r>
              <a:r>
                <a:rPr lang="en-US" altLang="zh-CN" sz="2400" b="1" baseline="-25000">
                  <a:solidFill>
                    <a:srgbClr val="CC0000"/>
                  </a:solidFill>
                  <a:latin typeface="Times New Roman" panose="02020603050405020304" pitchFamily="18" charset="0"/>
                </a:rPr>
                <a:t>S</a:t>
              </a:r>
              <a:r>
                <a:rPr lang="en-US" altLang="zh-CN" sz="2400" b="1" i="1">
                  <a:solidFill>
                    <a:srgbClr val="CC0000"/>
                  </a:solidFill>
                  <a:latin typeface="Times New Roman" panose="02020603050405020304" pitchFamily="18" charset="0"/>
                </a:rPr>
                <a:t>R</a:t>
              </a:r>
              <a:r>
                <a:rPr lang="en-US" altLang="zh-CN" sz="2400" b="1" baseline="-25000">
                  <a:solidFill>
                    <a:srgbClr val="CC0000"/>
                  </a:solidFill>
                  <a:latin typeface="Times New Roman" panose="02020603050405020304" pitchFamily="18" charset="0"/>
                </a:rPr>
                <a:t>0</a:t>
              </a:r>
            </a:p>
          </p:txBody>
        </p:sp>
        <p:graphicFrame>
          <p:nvGraphicFramePr>
            <p:cNvPr id="53293" name="Object 35"/>
            <p:cNvGraphicFramePr>
              <a:graphicFrameLocks noChangeAspect="1"/>
            </p:cNvGraphicFramePr>
            <p:nvPr/>
          </p:nvGraphicFramePr>
          <p:xfrm>
            <a:off x="1781" y="409"/>
            <a:ext cx="742" cy="630"/>
          </p:xfrm>
          <a:graphic>
            <a:graphicData uri="http://schemas.openxmlformats.org/presentationml/2006/ole">
              <mc:AlternateContent xmlns:mc="http://schemas.openxmlformats.org/markup-compatibility/2006">
                <mc:Choice xmlns:v="urn:schemas-microsoft-com:vml" Requires="v">
                  <p:oleObj r:id="rId2" imgW="508000" imgH="431800" progId="Equation.3">
                    <p:embed/>
                  </p:oleObj>
                </mc:Choice>
                <mc:Fallback>
                  <p:oleObj r:id="rId2" imgW="508000" imgH="431800" progId="Equation.3">
                    <p:embed/>
                    <p:pic>
                      <p:nvPicPr>
                        <p:cNvPr id="0" name="图片 3121"/>
                        <p:cNvPicPr/>
                        <p:nvPr/>
                      </p:nvPicPr>
                      <p:blipFill>
                        <a:blip r:embed="rId3"/>
                        <a:stretch>
                          <a:fillRect/>
                        </a:stretch>
                      </p:blipFill>
                      <p:spPr>
                        <a:xfrm>
                          <a:off x="1781" y="409"/>
                          <a:ext cx="742" cy="630"/>
                        </a:xfrm>
                        <a:prstGeom prst="rect">
                          <a:avLst/>
                        </a:prstGeom>
                        <a:noFill/>
                        <a:ln w="38100">
                          <a:noFill/>
                          <a:miter/>
                        </a:ln>
                      </p:spPr>
                    </p:pic>
                  </p:oleObj>
                </mc:Fallback>
              </mc:AlternateContent>
            </a:graphicData>
          </a:graphic>
        </p:graphicFrame>
        <p:sp>
          <p:nvSpPr>
            <p:cNvPr id="53294" name="AutoShape 36"/>
            <p:cNvSpPr/>
            <p:nvPr/>
          </p:nvSpPr>
          <p:spPr>
            <a:xfrm>
              <a:off x="1584" y="192"/>
              <a:ext cx="96" cy="576"/>
            </a:xfrm>
            <a:prstGeom prst="leftBrace">
              <a:avLst>
                <a:gd name="adj1" fmla="val 50000"/>
                <a:gd name="adj2" fmla="val 50000"/>
              </a:avLst>
            </a:prstGeom>
            <a:noFill/>
            <a:ln w="38100" cap="flat" cmpd="sng">
              <a:solidFill>
                <a:srgbClr val="003E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sp>
        <p:nvSpPr>
          <p:cNvPr id="53285" name="AutoShape 37"/>
          <p:cNvSpPr/>
          <p:nvPr/>
        </p:nvSpPr>
        <p:spPr>
          <a:xfrm flipH="1">
            <a:off x="4724400" y="3471228"/>
            <a:ext cx="1981200" cy="533400"/>
          </a:xfrm>
          <a:prstGeom prst="curvedUpArrow">
            <a:avLst>
              <a:gd name="adj1" fmla="val 74111"/>
              <a:gd name="adj2" fmla="val 155654"/>
              <a:gd name="adj3" fmla="val 33333"/>
            </a:avLst>
          </a:prstGeom>
          <a:gradFill rotWithShape="0">
            <a:gsLst>
              <a:gs pos="0">
                <a:srgbClr val="006600"/>
              </a:gs>
              <a:gs pos="100000">
                <a:srgbClr val="CC0000"/>
              </a:gs>
            </a:gsLst>
            <a:lin ang="5400000" scaled="1"/>
            <a:tileRect/>
          </a:gra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nvGrpSpPr>
          <p:cNvPr id="53257" name="Group 39"/>
          <p:cNvGrpSpPr/>
          <p:nvPr/>
        </p:nvGrpSpPr>
        <p:grpSpPr>
          <a:xfrm>
            <a:off x="6642100" y="1264603"/>
            <a:ext cx="3506788" cy="2592388"/>
            <a:chOff x="27" y="37"/>
            <a:chExt cx="2209" cy="1633"/>
          </a:xfrm>
        </p:grpSpPr>
        <p:grpSp>
          <p:nvGrpSpPr>
            <p:cNvPr id="53258" name="Group 40"/>
            <p:cNvGrpSpPr/>
            <p:nvPr/>
          </p:nvGrpSpPr>
          <p:grpSpPr>
            <a:xfrm>
              <a:off x="357" y="362"/>
              <a:ext cx="227" cy="899"/>
              <a:chOff x="0" y="0"/>
              <a:chExt cx="192" cy="864"/>
            </a:xfrm>
          </p:grpSpPr>
          <p:grpSp>
            <p:nvGrpSpPr>
              <p:cNvPr id="53286" name="Group 41"/>
              <p:cNvGrpSpPr/>
              <p:nvPr/>
            </p:nvGrpSpPr>
            <p:grpSpPr>
              <a:xfrm flipV="1">
                <a:off x="0" y="336"/>
                <a:ext cx="192" cy="192"/>
                <a:chOff x="0" y="0"/>
                <a:chExt cx="192" cy="192"/>
              </a:xfrm>
            </p:grpSpPr>
            <p:sp>
              <p:nvSpPr>
                <p:cNvPr id="53289" name="Oval 42"/>
                <p:cNvSpPr/>
                <p:nvPr/>
              </p:nvSpPr>
              <p:spPr>
                <a:xfrm>
                  <a:off x="0" y="0"/>
                  <a:ext cx="192" cy="192"/>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3290" name="Line 43"/>
                <p:cNvSpPr/>
                <p:nvPr/>
              </p:nvSpPr>
              <p:spPr>
                <a:xfrm>
                  <a:off x="0" y="96"/>
                  <a:ext cx="192" cy="0"/>
                </a:xfrm>
                <a:prstGeom prst="line">
                  <a:avLst/>
                </a:prstGeom>
                <a:ln w="38100" cap="flat" cmpd="sng">
                  <a:solidFill>
                    <a:schemeClr val="tx1"/>
                  </a:solidFill>
                  <a:prstDash val="solid"/>
                  <a:headEnd type="none" w="med" len="med"/>
                  <a:tailEnd type="none" w="med" len="med"/>
                </a:ln>
              </p:spPr>
            </p:sp>
          </p:grpSp>
          <p:sp>
            <p:nvSpPr>
              <p:cNvPr id="53287" name="Line 44"/>
              <p:cNvSpPr/>
              <p:nvPr/>
            </p:nvSpPr>
            <p:spPr>
              <a:xfrm>
                <a:off x="96" y="528"/>
                <a:ext cx="0" cy="336"/>
              </a:xfrm>
              <a:prstGeom prst="line">
                <a:avLst/>
              </a:prstGeom>
              <a:ln w="38100" cap="flat" cmpd="sng">
                <a:solidFill>
                  <a:schemeClr val="tx1"/>
                </a:solidFill>
                <a:prstDash val="solid"/>
                <a:headEnd type="none" w="med" len="med"/>
                <a:tailEnd type="none" w="med" len="med"/>
              </a:ln>
            </p:spPr>
          </p:sp>
          <p:sp>
            <p:nvSpPr>
              <p:cNvPr id="53288" name="Line 45"/>
              <p:cNvSpPr/>
              <p:nvPr/>
            </p:nvSpPr>
            <p:spPr>
              <a:xfrm>
                <a:off x="96" y="0"/>
                <a:ext cx="0" cy="336"/>
              </a:xfrm>
              <a:prstGeom prst="line">
                <a:avLst/>
              </a:prstGeom>
              <a:ln w="38100" cap="flat" cmpd="sng">
                <a:solidFill>
                  <a:schemeClr val="tx1"/>
                </a:solidFill>
                <a:prstDash val="solid"/>
                <a:headEnd type="none" w="med" len="med"/>
                <a:tailEnd type="none" w="med" len="med"/>
              </a:ln>
            </p:spPr>
          </p:sp>
        </p:grpSp>
        <p:sp>
          <p:nvSpPr>
            <p:cNvPr id="53259" name="Text Box 46"/>
            <p:cNvSpPr txBox="1"/>
            <p:nvPr/>
          </p:nvSpPr>
          <p:spPr>
            <a:xfrm>
              <a:off x="1945" y="693"/>
              <a:ext cx="291"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L</a:t>
              </a:r>
              <a:endParaRPr lang="en-US" altLang="zh-CN" sz="2000" b="1">
                <a:latin typeface="Times New Roman" panose="02020603050405020304" pitchFamily="18" charset="0"/>
              </a:endParaRPr>
            </a:p>
          </p:txBody>
        </p:sp>
        <p:sp>
          <p:nvSpPr>
            <p:cNvPr id="53260" name="Rectangle 47"/>
            <p:cNvSpPr/>
            <p:nvPr/>
          </p:nvSpPr>
          <p:spPr>
            <a:xfrm>
              <a:off x="1834" y="705"/>
              <a:ext cx="114" cy="200"/>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000" b="1" dirty="0">
                <a:solidFill>
                  <a:srgbClr val="003399"/>
                </a:solidFill>
                <a:latin typeface="Times New Roman" panose="02020603050405020304" pitchFamily="18" charset="0"/>
              </a:endParaRPr>
            </a:p>
          </p:txBody>
        </p:sp>
        <p:sp>
          <p:nvSpPr>
            <p:cNvPr id="53261" name="Line 48"/>
            <p:cNvSpPr/>
            <p:nvPr/>
          </p:nvSpPr>
          <p:spPr>
            <a:xfrm>
              <a:off x="1892" y="905"/>
              <a:ext cx="0" cy="348"/>
            </a:xfrm>
            <a:prstGeom prst="line">
              <a:avLst/>
            </a:prstGeom>
            <a:ln w="38100" cap="flat" cmpd="sng">
              <a:solidFill>
                <a:schemeClr val="tx1"/>
              </a:solidFill>
              <a:prstDash val="solid"/>
              <a:headEnd type="none" w="med" len="med"/>
              <a:tailEnd type="none" w="med" len="med"/>
            </a:ln>
          </p:spPr>
        </p:sp>
        <p:sp>
          <p:nvSpPr>
            <p:cNvPr id="53262" name="Line 49"/>
            <p:cNvSpPr/>
            <p:nvPr/>
          </p:nvSpPr>
          <p:spPr>
            <a:xfrm flipV="1">
              <a:off x="1892" y="355"/>
              <a:ext cx="0" cy="350"/>
            </a:xfrm>
            <a:prstGeom prst="line">
              <a:avLst/>
            </a:prstGeom>
            <a:ln w="38100" cap="flat" cmpd="sng">
              <a:solidFill>
                <a:schemeClr val="tx1"/>
              </a:solidFill>
              <a:prstDash val="solid"/>
              <a:headEnd type="none" w="med" len="med"/>
              <a:tailEnd type="none" w="med" len="med"/>
            </a:ln>
          </p:spPr>
        </p:sp>
        <p:sp>
          <p:nvSpPr>
            <p:cNvPr id="53263" name="Line 50"/>
            <p:cNvSpPr/>
            <p:nvPr/>
          </p:nvSpPr>
          <p:spPr>
            <a:xfrm>
              <a:off x="456" y="350"/>
              <a:ext cx="994" cy="0"/>
            </a:xfrm>
            <a:prstGeom prst="line">
              <a:avLst/>
            </a:prstGeom>
            <a:ln w="38100" cap="flat" cmpd="sng">
              <a:solidFill>
                <a:schemeClr val="tx1"/>
              </a:solidFill>
              <a:prstDash val="solid"/>
              <a:headEnd type="none" w="med" len="med"/>
              <a:tailEnd type="none" w="med" len="med"/>
            </a:ln>
          </p:spPr>
        </p:sp>
        <p:sp>
          <p:nvSpPr>
            <p:cNvPr id="53264" name="Line 51"/>
            <p:cNvSpPr/>
            <p:nvPr/>
          </p:nvSpPr>
          <p:spPr>
            <a:xfrm>
              <a:off x="456" y="1248"/>
              <a:ext cx="1023" cy="0"/>
            </a:xfrm>
            <a:prstGeom prst="line">
              <a:avLst/>
            </a:prstGeom>
            <a:ln w="38100" cap="flat" cmpd="sng">
              <a:solidFill>
                <a:schemeClr val="tx1"/>
              </a:solidFill>
              <a:prstDash val="solid"/>
              <a:headEnd type="none" w="med" len="med"/>
              <a:tailEnd type="none" w="med" len="med"/>
            </a:ln>
          </p:spPr>
        </p:sp>
        <p:sp>
          <p:nvSpPr>
            <p:cNvPr id="53265" name="Line 52"/>
            <p:cNvSpPr/>
            <p:nvPr/>
          </p:nvSpPr>
          <p:spPr>
            <a:xfrm>
              <a:off x="1294" y="279"/>
              <a:ext cx="412" cy="0"/>
            </a:xfrm>
            <a:prstGeom prst="line">
              <a:avLst/>
            </a:prstGeom>
            <a:ln w="38100" cap="flat" cmpd="sng">
              <a:solidFill>
                <a:srgbClr val="FF3300"/>
              </a:solidFill>
              <a:prstDash val="solid"/>
              <a:headEnd type="none" w="med" len="med"/>
              <a:tailEnd type="triangle" w="med" len="med"/>
            </a:ln>
          </p:spPr>
        </p:sp>
        <p:sp>
          <p:nvSpPr>
            <p:cNvPr id="53266" name="Rectangle 53"/>
            <p:cNvSpPr/>
            <p:nvPr/>
          </p:nvSpPr>
          <p:spPr>
            <a:xfrm>
              <a:off x="868" y="700"/>
              <a:ext cx="113" cy="199"/>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000" b="1" dirty="0">
                <a:solidFill>
                  <a:srgbClr val="003399"/>
                </a:solidFill>
                <a:latin typeface="Times New Roman" panose="02020603050405020304" pitchFamily="18" charset="0"/>
              </a:endParaRPr>
            </a:p>
          </p:txBody>
        </p:sp>
        <p:sp>
          <p:nvSpPr>
            <p:cNvPr id="53267" name="Line 54"/>
            <p:cNvSpPr/>
            <p:nvPr/>
          </p:nvSpPr>
          <p:spPr>
            <a:xfrm>
              <a:off x="925" y="899"/>
              <a:ext cx="0" cy="349"/>
            </a:xfrm>
            <a:prstGeom prst="line">
              <a:avLst/>
            </a:prstGeom>
            <a:ln w="38100" cap="flat" cmpd="sng">
              <a:solidFill>
                <a:schemeClr val="tx1"/>
              </a:solidFill>
              <a:prstDash val="solid"/>
              <a:headEnd type="none" w="med" len="med"/>
              <a:tailEnd type="none" w="med" len="med"/>
            </a:ln>
          </p:spPr>
        </p:sp>
        <p:sp>
          <p:nvSpPr>
            <p:cNvPr id="53268" name="Line 55"/>
            <p:cNvSpPr/>
            <p:nvPr/>
          </p:nvSpPr>
          <p:spPr>
            <a:xfrm flipV="1">
              <a:off x="925" y="350"/>
              <a:ext cx="0" cy="350"/>
            </a:xfrm>
            <a:prstGeom prst="line">
              <a:avLst/>
            </a:prstGeom>
            <a:ln w="38100" cap="flat" cmpd="sng">
              <a:solidFill>
                <a:schemeClr val="tx1"/>
              </a:solidFill>
              <a:prstDash val="solid"/>
              <a:headEnd type="none" w="med" len="med"/>
              <a:tailEnd type="none" w="med" len="med"/>
            </a:ln>
          </p:spPr>
        </p:sp>
        <p:sp>
          <p:nvSpPr>
            <p:cNvPr id="53269" name="Text Box 56"/>
            <p:cNvSpPr txBox="1"/>
            <p:nvPr/>
          </p:nvSpPr>
          <p:spPr>
            <a:xfrm>
              <a:off x="591" y="681"/>
              <a:ext cx="274"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0</a:t>
              </a:r>
              <a:endParaRPr lang="en-US" altLang="zh-CN" sz="2000" b="1">
                <a:latin typeface="Times New Roman" panose="02020603050405020304" pitchFamily="18" charset="0"/>
              </a:endParaRPr>
            </a:p>
          </p:txBody>
        </p:sp>
        <p:sp>
          <p:nvSpPr>
            <p:cNvPr id="53270" name="Rectangle 57"/>
            <p:cNvSpPr/>
            <p:nvPr/>
          </p:nvSpPr>
          <p:spPr>
            <a:xfrm>
              <a:off x="1426" y="700"/>
              <a:ext cx="231"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solidFill>
                    <a:srgbClr val="FF0000"/>
                  </a:solidFill>
                  <a:latin typeface="Times New Roman" panose="02020603050405020304" pitchFamily="18" charset="0"/>
                </a:rPr>
                <a:t>U</a:t>
              </a:r>
            </a:p>
          </p:txBody>
        </p:sp>
        <p:sp>
          <p:nvSpPr>
            <p:cNvPr id="53271" name="Line 58"/>
            <p:cNvSpPr/>
            <p:nvPr/>
          </p:nvSpPr>
          <p:spPr>
            <a:xfrm>
              <a:off x="1008" y="396"/>
              <a:ext cx="0" cy="315"/>
            </a:xfrm>
            <a:prstGeom prst="line">
              <a:avLst/>
            </a:prstGeom>
            <a:ln w="38100" cap="flat" cmpd="sng">
              <a:solidFill>
                <a:srgbClr val="CC3300"/>
              </a:solidFill>
              <a:prstDash val="solid"/>
              <a:headEnd type="none" w="med" len="med"/>
              <a:tailEnd type="triangle" w="med" len="med"/>
            </a:ln>
          </p:spPr>
        </p:sp>
        <p:grpSp>
          <p:nvGrpSpPr>
            <p:cNvPr id="53272" name="Group 59"/>
            <p:cNvGrpSpPr/>
            <p:nvPr/>
          </p:nvGrpSpPr>
          <p:grpSpPr>
            <a:xfrm>
              <a:off x="1089" y="362"/>
              <a:ext cx="274" cy="502"/>
              <a:chOff x="33" y="38"/>
              <a:chExt cx="274" cy="502"/>
            </a:xfrm>
          </p:grpSpPr>
          <p:sp>
            <p:nvSpPr>
              <p:cNvPr id="53284" name="Text Box 60"/>
              <p:cNvSpPr txBox="1"/>
              <p:nvPr/>
            </p:nvSpPr>
            <p:spPr>
              <a:xfrm>
                <a:off x="33" y="289"/>
                <a:ext cx="274"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0</a:t>
                </a:r>
                <a:endParaRPr lang="en-US" altLang="zh-CN" sz="2000" b="1">
                  <a:latin typeface="Times New Roman" panose="02020603050405020304" pitchFamily="18" charset="0"/>
                </a:endParaRPr>
              </a:p>
            </p:txBody>
          </p:sp>
          <p:sp>
            <p:nvSpPr>
              <p:cNvPr id="2" name="Rectangle 61"/>
              <p:cNvSpPr/>
              <p:nvPr/>
            </p:nvSpPr>
            <p:spPr>
              <a:xfrm>
                <a:off x="39" y="38"/>
                <a:ext cx="227"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u="sng">
                    <a:latin typeface="Times New Roman" panose="02020603050405020304" pitchFamily="18" charset="0"/>
                  </a:rPr>
                  <a:t>U</a:t>
                </a:r>
              </a:p>
            </p:txBody>
          </p:sp>
        </p:grpSp>
        <p:sp>
          <p:nvSpPr>
            <p:cNvPr id="53273" name="Oval 62"/>
            <p:cNvSpPr/>
            <p:nvPr/>
          </p:nvSpPr>
          <p:spPr>
            <a:xfrm>
              <a:off x="1465" y="313"/>
              <a:ext cx="57" cy="62"/>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3274" name="Oval 63"/>
            <p:cNvSpPr/>
            <p:nvPr/>
          </p:nvSpPr>
          <p:spPr>
            <a:xfrm>
              <a:off x="1479" y="1223"/>
              <a:ext cx="57" cy="63"/>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3275" name="Line 64"/>
            <p:cNvSpPr/>
            <p:nvPr/>
          </p:nvSpPr>
          <p:spPr>
            <a:xfrm>
              <a:off x="1536" y="1253"/>
              <a:ext cx="364" cy="0"/>
            </a:xfrm>
            <a:prstGeom prst="line">
              <a:avLst/>
            </a:prstGeom>
            <a:ln w="38100" cap="flat" cmpd="sng">
              <a:solidFill>
                <a:schemeClr val="tx1"/>
              </a:solidFill>
              <a:prstDash val="solid"/>
              <a:headEnd type="none" w="med" len="med"/>
              <a:tailEnd type="none" w="med" len="med"/>
            </a:ln>
          </p:spPr>
        </p:sp>
        <p:sp>
          <p:nvSpPr>
            <p:cNvPr id="53276" name="Line 65"/>
            <p:cNvSpPr/>
            <p:nvPr/>
          </p:nvSpPr>
          <p:spPr>
            <a:xfrm>
              <a:off x="1522" y="350"/>
              <a:ext cx="383" cy="0"/>
            </a:xfrm>
            <a:prstGeom prst="line">
              <a:avLst/>
            </a:prstGeom>
            <a:ln w="38100" cap="flat" cmpd="sng">
              <a:solidFill>
                <a:schemeClr val="tx1"/>
              </a:solidFill>
              <a:prstDash val="solid"/>
              <a:headEnd type="none" w="med" len="med"/>
              <a:tailEnd type="none" w="med" len="med"/>
            </a:ln>
          </p:spPr>
        </p:sp>
        <p:sp>
          <p:nvSpPr>
            <p:cNvPr id="53277" name="Line 66"/>
            <p:cNvSpPr/>
            <p:nvPr/>
          </p:nvSpPr>
          <p:spPr>
            <a:xfrm flipV="1">
              <a:off x="288" y="615"/>
              <a:ext cx="0" cy="359"/>
            </a:xfrm>
            <a:prstGeom prst="line">
              <a:avLst/>
            </a:prstGeom>
            <a:ln w="38100" cap="flat" cmpd="sng">
              <a:solidFill>
                <a:srgbClr val="CC3300"/>
              </a:solidFill>
              <a:prstDash val="solid"/>
              <a:headEnd type="none" w="med" len="med"/>
              <a:tailEnd type="triangle" w="med" len="med"/>
            </a:ln>
          </p:spPr>
        </p:sp>
        <p:sp>
          <p:nvSpPr>
            <p:cNvPr id="53278" name="Rectangle 67"/>
            <p:cNvSpPr/>
            <p:nvPr/>
          </p:nvSpPr>
          <p:spPr>
            <a:xfrm>
              <a:off x="27" y="652"/>
              <a:ext cx="236"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solidFill>
                    <a:srgbClr val="FF0000"/>
                  </a:solidFill>
                  <a:latin typeface="Times New Roman" panose="02020603050405020304" pitchFamily="18" charset="0"/>
                </a:rPr>
                <a:t>I</a:t>
              </a:r>
              <a:r>
                <a:rPr lang="en-US" altLang="zh-CN" sz="2000" b="1" baseline="-25000">
                  <a:solidFill>
                    <a:srgbClr val="FF0000"/>
                  </a:solidFill>
                  <a:latin typeface="Times New Roman" panose="02020603050405020304" pitchFamily="18" charset="0"/>
                </a:rPr>
                <a:t>S</a:t>
              </a:r>
            </a:p>
          </p:txBody>
        </p:sp>
        <p:sp>
          <p:nvSpPr>
            <p:cNvPr id="3" name="Rectangle 68"/>
            <p:cNvSpPr/>
            <p:nvPr/>
          </p:nvSpPr>
          <p:spPr>
            <a:xfrm>
              <a:off x="1409" y="37"/>
              <a:ext cx="178"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solidFill>
                    <a:srgbClr val="FF0000"/>
                  </a:solidFill>
                  <a:latin typeface="Times New Roman" panose="02020603050405020304" pitchFamily="18" charset="0"/>
                </a:rPr>
                <a:t>I</a:t>
              </a:r>
            </a:p>
          </p:txBody>
        </p:sp>
        <p:sp>
          <p:nvSpPr>
            <p:cNvPr id="53280" name="Text Box 69"/>
            <p:cNvSpPr txBox="1"/>
            <p:nvPr/>
          </p:nvSpPr>
          <p:spPr>
            <a:xfrm>
              <a:off x="1372" y="336"/>
              <a:ext cx="356"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000" b="1">
                  <a:solidFill>
                    <a:srgbClr val="FF0000"/>
                  </a:solidFill>
                  <a:latin typeface="Times New Roman" panose="02020603050405020304" pitchFamily="18" charset="0"/>
                </a:rPr>
                <a:t>+</a:t>
              </a:r>
            </a:p>
          </p:txBody>
        </p:sp>
        <p:sp>
          <p:nvSpPr>
            <p:cNvPr id="53281" name="Text Box 70"/>
            <p:cNvSpPr txBox="1"/>
            <p:nvPr/>
          </p:nvSpPr>
          <p:spPr>
            <a:xfrm>
              <a:off x="1343" y="967"/>
              <a:ext cx="357"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000" b="1">
                  <a:solidFill>
                    <a:srgbClr val="FF0000"/>
                  </a:solidFill>
                  <a:latin typeface="Times New Roman" panose="02020603050405020304" pitchFamily="18" charset="0"/>
                </a:rPr>
                <a:t>–</a:t>
              </a:r>
            </a:p>
          </p:txBody>
        </p:sp>
        <p:sp>
          <p:nvSpPr>
            <p:cNvPr id="53282" name="Rectangle 71"/>
            <p:cNvSpPr/>
            <p:nvPr/>
          </p:nvSpPr>
          <p:spPr>
            <a:xfrm>
              <a:off x="234" y="1419"/>
              <a:ext cx="598"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000" b="1" dirty="0">
                  <a:solidFill>
                    <a:srgbClr val="000099"/>
                  </a:solidFill>
                  <a:latin typeface="Times New Roman" panose="02020603050405020304" pitchFamily="18" charset="0"/>
                </a:rPr>
                <a:t>电流源</a:t>
              </a:r>
            </a:p>
          </p:txBody>
        </p:sp>
        <p:sp>
          <p:nvSpPr>
            <p:cNvPr id="53283" name="Rectangle 72"/>
            <p:cNvSpPr/>
            <p:nvPr/>
          </p:nvSpPr>
          <p:spPr>
            <a:xfrm>
              <a:off x="48" y="231"/>
              <a:ext cx="1056" cy="1104"/>
            </a:xfrm>
            <a:prstGeom prst="rect">
              <a:avLst/>
            </a:prstGeom>
            <a:noFill/>
            <a:ln w="38100" cap="flat" cmpd="sng">
              <a:solidFill>
                <a:srgbClr val="CC0000"/>
              </a:solidFill>
              <a:prstDash val="dash"/>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grpSp>
      <p:sp>
        <p:nvSpPr>
          <p:cNvPr id="4" name="文本框 3"/>
          <p:cNvSpPr txBox="1"/>
          <p:nvPr/>
        </p:nvSpPr>
        <p:spPr>
          <a:xfrm>
            <a:off x="7139940" y="5512435"/>
            <a:ext cx="2988945" cy="521970"/>
          </a:xfrm>
          <a:prstGeom prst="rect">
            <a:avLst/>
          </a:prstGeom>
          <a:noFill/>
        </p:spPr>
        <p:txBody>
          <a:bodyPr wrap="square" rtlCol="0">
            <a:spAutoFit/>
          </a:bodyPr>
          <a:lstStyle/>
          <a:p>
            <a:r>
              <a:rPr lang="zh-CN" altLang="en-US"/>
              <a:t>内阻不变</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251"/>
                                        </p:tgtEl>
                                        <p:attrNameLst>
                                          <p:attrName>style.visibility</p:attrName>
                                        </p:attrNameLst>
                                      </p:cBhvr>
                                      <p:to>
                                        <p:strVal val="visible"/>
                                      </p:to>
                                    </p:set>
                                    <p:animEffect transition="in" filter="wipe(left)">
                                      <p:cBhvr>
                                        <p:cTn id="7" dur="500"/>
                                        <p:tgtEl>
                                          <p:spTgt spid="532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252"/>
                                        </p:tgtEl>
                                        <p:attrNameLst>
                                          <p:attrName>style.visibility</p:attrName>
                                        </p:attrNameLst>
                                      </p:cBhvr>
                                      <p:to>
                                        <p:strVal val="visible"/>
                                      </p:to>
                                    </p:set>
                                    <p:animEffect transition="in" filter="wipe(left)">
                                      <p:cBhvr>
                                        <p:cTn id="12" dur="500"/>
                                        <p:tgtEl>
                                          <p:spTgt spid="532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3279"/>
                                        </p:tgtEl>
                                        <p:attrNameLst>
                                          <p:attrName>style.visibility</p:attrName>
                                        </p:attrNameLst>
                                      </p:cBhvr>
                                      <p:to>
                                        <p:strVal val="visible"/>
                                      </p:to>
                                    </p:set>
                                    <p:animEffect transition="in" filter="wipe(left)">
                                      <p:cBhvr>
                                        <p:cTn id="17" dur="500"/>
                                        <p:tgtEl>
                                          <p:spTgt spid="53279"/>
                                        </p:tgtEl>
                                      </p:cBhvr>
                                    </p:animEffect>
                                  </p:childTnLst>
                                  <p:subTnLst>
                                    <p:set>
                                      <p:cBhvr override="childStyle">
                                        <p:cTn dur="1" fill="hold" display="0" masterRel="nextClick" afterEffect="1"/>
                                        <p:tgtEl>
                                          <p:spTgt spid="53279"/>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53285"/>
                                        </p:tgtEl>
                                        <p:attrNameLst>
                                          <p:attrName>style.visibility</p:attrName>
                                        </p:attrNameLst>
                                      </p:cBhvr>
                                      <p:to>
                                        <p:strVal val="visible"/>
                                      </p:to>
                                    </p:set>
                                    <p:animEffect transition="in" filter="wipe(right)">
                                      <p:cBhvr>
                                        <p:cTn id="22" dur="500"/>
                                        <p:tgtEl>
                                          <p:spTgt spid="5328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p:bldP spid="53252" grpId="0"/>
      <p:bldP spid="53279" grpId="0" bldLvl="0" animBg="1"/>
      <p:bldP spid="53285" grpId="0" bldLvl="0" animBg="1"/>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p:nvPr/>
        </p:nvSpPr>
        <p:spPr>
          <a:xfrm>
            <a:off x="1559496" y="1700808"/>
            <a:ext cx="809625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en-US" altLang="zh-CN" sz="2400" b="1" dirty="0">
                <a:latin typeface="Times New Roman" panose="02020603050405020304" pitchFamily="18" charset="0"/>
              </a:rPr>
              <a:t>(1) </a:t>
            </a:r>
            <a:r>
              <a:rPr lang="zh-CN" altLang="en-US" sz="2400" b="1" dirty="0">
                <a:latin typeface="Times New Roman" panose="02020603050405020304" pitchFamily="18" charset="0"/>
              </a:rPr>
              <a:t>等效变换时，两电源的参考方向要一一对应。</a:t>
            </a:r>
          </a:p>
        </p:txBody>
      </p:sp>
      <p:sp>
        <p:nvSpPr>
          <p:cNvPr id="54275" name="Text Box 3"/>
          <p:cNvSpPr txBox="1"/>
          <p:nvPr/>
        </p:nvSpPr>
        <p:spPr>
          <a:xfrm>
            <a:off x="1635696" y="4063008"/>
            <a:ext cx="7229475"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en-US" altLang="zh-CN" sz="2400" b="1" dirty="0">
                <a:latin typeface="Times New Roman" panose="02020603050405020304" pitchFamily="18" charset="0"/>
              </a:rPr>
              <a:t>(2) </a:t>
            </a:r>
            <a:r>
              <a:rPr lang="zh-CN" altLang="en-US" sz="2400" b="1" dirty="0">
                <a:latin typeface="Times New Roman" panose="02020603050405020304" pitchFamily="18" charset="0"/>
              </a:rPr>
              <a:t>理想电压源与理想电流源之间无等效关系。</a:t>
            </a:r>
          </a:p>
        </p:txBody>
      </p:sp>
      <p:sp>
        <p:nvSpPr>
          <p:cNvPr id="54277" name="AutoShape 5" descr="40%"/>
          <p:cNvSpPr/>
          <p:nvPr/>
        </p:nvSpPr>
        <p:spPr>
          <a:xfrm>
            <a:off x="1774825" y="366395"/>
            <a:ext cx="1752600" cy="685800"/>
          </a:xfrm>
          <a:prstGeom prst="cloudCallout">
            <a:avLst>
              <a:gd name="adj1" fmla="val 86144"/>
              <a:gd name="adj2" fmla="val 58333"/>
            </a:avLst>
          </a:prstGeom>
          <a:blipFill rotWithShape="0">
            <a:blip r:embed="rId2"/>
          </a:blipFill>
          <a:ln w="9525" cap="flat" cmpd="sng">
            <a:solidFill>
              <a:srgbClr val="FF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400" b="1">
                <a:solidFill>
                  <a:schemeClr val="tx2"/>
                </a:solidFill>
                <a:latin typeface="微软雅黑" panose="020B0503020204020204" charset="-122"/>
                <a:ea typeface="微软雅黑" panose="020B0503020204020204" charset="-122"/>
                <a:cs typeface="微软雅黑" panose="020B0503020204020204" charset="-122"/>
              </a:rPr>
              <a:t>    </a:t>
            </a:r>
            <a:r>
              <a:rPr lang="zh-CN" altLang="en-US" sz="2400" b="1" dirty="0">
                <a:solidFill>
                  <a:schemeClr val="tx2"/>
                </a:solidFill>
                <a:latin typeface="微软雅黑" panose="020B0503020204020204" charset="-122"/>
                <a:ea typeface="微软雅黑" panose="020B0503020204020204" charset="-122"/>
                <a:cs typeface="微软雅黑" panose="020B0503020204020204" charset="-122"/>
              </a:rPr>
              <a:t>注意事项：</a:t>
            </a:r>
          </a:p>
        </p:txBody>
      </p:sp>
      <p:sp>
        <p:nvSpPr>
          <p:cNvPr id="54279" name="Text Box 7"/>
          <p:cNvSpPr txBox="1"/>
          <p:nvPr/>
        </p:nvSpPr>
        <p:spPr>
          <a:xfrm>
            <a:off x="1635696" y="4520208"/>
            <a:ext cx="7951787" cy="8477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
              </a:spcBef>
              <a:buNone/>
            </a:pPr>
            <a:r>
              <a:rPr lang="en-US" altLang="zh-CN" sz="2400" b="1" dirty="0">
                <a:latin typeface="Times New Roman" panose="02020603050405020304" pitchFamily="18" charset="0"/>
              </a:rPr>
              <a:t>(3) </a:t>
            </a:r>
            <a:r>
              <a:rPr lang="zh-CN" altLang="en-US" sz="2400" b="1" dirty="0">
                <a:latin typeface="Times New Roman" panose="02020603050405020304" pitchFamily="18" charset="0"/>
              </a:rPr>
              <a:t>任何一个电动势 </a:t>
            </a:r>
            <a:r>
              <a:rPr lang="en-US" altLang="zh-CN" sz="2400" b="1" i="1" dirty="0">
                <a:latin typeface="Times New Roman" panose="02020603050405020304" pitchFamily="18" charset="0"/>
              </a:rPr>
              <a:t>E </a:t>
            </a:r>
            <a:r>
              <a:rPr lang="zh-CN" altLang="en-US" sz="2400" b="1" dirty="0">
                <a:latin typeface="Times New Roman" panose="02020603050405020304" pitchFamily="18" charset="0"/>
              </a:rPr>
              <a:t>和某个电阻 </a:t>
            </a:r>
            <a:r>
              <a:rPr lang="en-US" altLang="zh-CN" sz="2400" b="1" i="1" dirty="0">
                <a:latin typeface="Times New Roman" panose="02020603050405020304" pitchFamily="18" charset="0"/>
              </a:rPr>
              <a:t>R </a:t>
            </a:r>
            <a:r>
              <a:rPr lang="zh-CN" altLang="en-US" sz="2400" b="1" dirty="0">
                <a:latin typeface="Times New Roman" panose="02020603050405020304" pitchFamily="18" charset="0"/>
              </a:rPr>
              <a:t>串联的电路，</a:t>
            </a:r>
          </a:p>
          <a:p>
            <a:pPr marL="0" lvl="0" indent="0">
              <a:spcBef>
                <a:spcPct val="5000"/>
              </a:spcBef>
              <a:buNone/>
            </a:pPr>
            <a:r>
              <a:rPr lang="zh-CN" altLang="en-US" sz="2400" b="1" dirty="0">
                <a:latin typeface="Times New Roman" panose="02020603050405020304" pitchFamily="18" charset="0"/>
              </a:rPr>
              <a:t>      都可化为一个电流为 </a:t>
            </a:r>
            <a:r>
              <a:rPr lang="en-US" altLang="zh-CN" sz="2400" b="1" i="1" dirty="0">
                <a:latin typeface="Times New Roman" panose="02020603050405020304" pitchFamily="18" charset="0"/>
              </a:rPr>
              <a:t>I</a:t>
            </a:r>
            <a:r>
              <a:rPr lang="en-US" altLang="zh-CN" sz="2400" b="1" baseline="-25000" dirty="0">
                <a:latin typeface="Times New Roman" panose="02020603050405020304" pitchFamily="18" charset="0"/>
              </a:rPr>
              <a:t>S </a:t>
            </a:r>
            <a:r>
              <a:rPr lang="zh-CN" altLang="en-US" sz="2400" b="1" dirty="0">
                <a:latin typeface="Times New Roman" panose="02020603050405020304" pitchFamily="18" charset="0"/>
              </a:rPr>
              <a:t>和这个电阻并联的电路。</a:t>
            </a:r>
          </a:p>
        </p:txBody>
      </p:sp>
      <p:grpSp>
        <p:nvGrpSpPr>
          <p:cNvPr id="5" name="Group 84"/>
          <p:cNvGrpSpPr/>
          <p:nvPr/>
        </p:nvGrpSpPr>
        <p:grpSpPr>
          <a:xfrm>
            <a:off x="1995977" y="2205633"/>
            <a:ext cx="3705306" cy="1846263"/>
            <a:chOff x="16" y="37"/>
            <a:chExt cx="2461" cy="1163"/>
          </a:xfrm>
        </p:grpSpPr>
        <p:sp>
          <p:nvSpPr>
            <p:cNvPr id="54314" name="Text Box 85"/>
            <p:cNvSpPr txBox="1"/>
            <p:nvPr/>
          </p:nvSpPr>
          <p:spPr>
            <a:xfrm>
              <a:off x="26" y="670"/>
              <a:ext cx="289"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0</a:t>
              </a:r>
              <a:endParaRPr lang="en-US" altLang="zh-CN" sz="2000" b="1">
                <a:latin typeface="Times New Roman" panose="02020603050405020304" pitchFamily="18" charset="0"/>
              </a:endParaRPr>
            </a:p>
          </p:txBody>
        </p:sp>
        <p:sp>
          <p:nvSpPr>
            <p:cNvPr id="54315" name="Line 86"/>
            <p:cNvSpPr/>
            <p:nvPr/>
          </p:nvSpPr>
          <p:spPr>
            <a:xfrm>
              <a:off x="248" y="524"/>
              <a:ext cx="0" cy="0"/>
            </a:xfrm>
            <a:prstGeom prst="line">
              <a:avLst/>
            </a:prstGeom>
            <a:ln w="9525" cap="flat" cmpd="sng">
              <a:solidFill>
                <a:schemeClr val="tx1"/>
              </a:solidFill>
              <a:prstDash val="solid"/>
              <a:headEnd type="none" w="med" len="med"/>
              <a:tailEnd type="none" w="med" len="med"/>
            </a:ln>
          </p:spPr>
        </p:sp>
        <p:sp>
          <p:nvSpPr>
            <p:cNvPr id="54316" name="Oval 87"/>
            <p:cNvSpPr/>
            <p:nvPr/>
          </p:nvSpPr>
          <p:spPr>
            <a:xfrm>
              <a:off x="262" y="321"/>
              <a:ext cx="195" cy="194"/>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4317" name="Line 88"/>
            <p:cNvSpPr/>
            <p:nvPr/>
          </p:nvSpPr>
          <p:spPr>
            <a:xfrm>
              <a:off x="368" y="176"/>
              <a:ext cx="0" cy="484"/>
            </a:xfrm>
            <a:prstGeom prst="line">
              <a:avLst/>
            </a:prstGeom>
            <a:ln w="38100" cap="flat" cmpd="sng">
              <a:solidFill>
                <a:schemeClr val="tx1"/>
              </a:solidFill>
              <a:prstDash val="solid"/>
              <a:headEnd type="none" w="med" len="med"/>
              <a:tailEnd type="none" w="med" len="med"/>
            </a:ln>
          </p:spPr>
        </p:sp>
        <p:sp>
          <p:nvSpPr>
            <p:cNvPr id="54318" name="Rectangle 89"/>
            <p:cNvSpPr/>
            <p:nvPr/>
          </p:nvSpPr>
          <p:spPr>
            <a:xfrm>
              <a:off x="328" y="660"/>
              <a:ext cx="80" cy="194"/>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000" b="1" dirty="0">
                <a:latin typeface="Times New Roman" panose="02020603050405020304" pitchFamily="18" charset="0"/>
              </a:endParaRPr>
            </a:p>
          </p:txBody>
        </p:sp>
        <p:sp>
          <p:nvSpPr>
            <p:cNvPr id="54319" name="Line 90"/>
            <p:cNvSpPr/>
            <p:nvPr/>
          </p:nvSpPr>
          <p:spPr>
            <a:xfrm>
              <a:off x="368" y="854"/>
              <a:ext cx="0" cy="193"/>
            </a:xfrm>
            <a:prstGeom prst="line">
              <a:avLst/>
            </a:prstGeom>
            <a:ln w="38100" cap="flat" cmpd="sng">
              <a:solidFill>
                <a:schemeClr val="tx1"/>
              </a:solidFill>
              <a:prstDash val="solid"/>
              <a:headEnd type="none" w="med" len="med"/>
              <a:tailEnd type="none" w="med" len="med"/>
            </a:ln>
          </p:spPr>
        </p:sp>
        <p:sp>
          <p:nvSpPr>
            <p:cNvPr id="54320" name="Text Box 91"/>
            <p:cNvSpPr txBox="1"/>
            <p:nvPr/>
          </p:nvSpPr>
          <p:spPr>
            <a:xfrm>
              <a:off x="172" y="145"/>
              <a:ext cx="160" cy="523"/>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40000"/>
                </a:spcBef>
                <a:buNone/>
              </a:pPr>
              <a:r>
                <a:rPr lang="en-US" altLang="zh-CN" sz="2000" b="1">
                  <a:solidFill>
                    <a:srgbClr val="FF0000"/>
                  </a:solidFill>
                  <a:latin typeface="Times New Roman" panose="02020603050405020304" pitchFamily="18" charset="0"/>
                </a:rPr>
                <a:t>+</a:t>
              </a:r>
              <a:endParaRPr lang="en-US" altLang="zh-CN" sz="2000" b="1">
                <a:latin typeface="Times New Roman" panose="02020603050405020304" pitchFamily="18" charset="0"/>
              </a:endParaRPr>
            </a:p>
            <a:p>
              <a:pPr marL="0" lvl="0" indent="0" algn="ctr">
                <a:spcBef>
                  <a:spcPct val="40000"/>
                </a:spcBef>
                <a:buNone/>
              </a:pPr>
              <a:r>
                <a:rPr lang="en-US" altLang="zh-CN" sz="2000" b="1">
                  <a:solidFill>
                    <a:srgbClr val="FF3300"/>
                  </a:solidFill>
                  <a:latin typeface="Times New Roman" panose="02020603050405020304" pitchFamily="18" charset="0"/>
                </a:rPr>
                <a:t>–</a:t>
              </a:r>
            </a:p>
          </p:txBody>
        </p:sp>
        <p:sp>
          <p:nvSpPr>
            <p:cNvPr id="54321" name="Rectangle 92"/>
            <p:cNvSpPr/>
            <p:nvPr/>
          </p:nvSpPr>
          <p:spPr>
            <a:xfrm>
              <a:off x="16" y="303"/>
              <a:ext cx="234"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solidFill>
                    <a:srgbClr val="FF0000"/>
                  </a:solidFill>
                  <a:latin typeface="Times New Roman" panose="02020603050405020304" pitchFamily="18" charset="0"/>
                </a:rPr>
                <a:t>E</a:t>
              </a:r>
            </a:p>
          </p:txBody>
        </p:sp>
        <p:sp>
          <p:nvSpPr>
            <p:cNvPr id="54322" name="Line 93"/>
            <p:cNvSpPr/>
            <p:nvPr/>
          </p:nvSpPr>
          <p:spPr>
            <a:xfrm>
              <a:off x="366" y="186"/>
              <a:ext cx="500" cy="0"/>
            </a:xfrm>
            <a:prstGeom prst="line">
              <a:avLst/>
            </a:prstGeom>
            <a:ln w="38100" cap="flat" cmpd="sng">
              <a:solidFill>
                <a:schemeClr val="tx1"/>
              </a:solidFill>
              <a:prstDash val="solid"/>
              <a:headEnd type="none" w="med" len="med"/>
              <a:tailEnd type="none" w="med" len="med"/>
            </a:ln>
          </p:spPr>
        </p:sp>
        <p:sp>
          <p:nvSpPr>
            <p:cNvPr id="54323" name="Line 94"/>
            <p:cNvSpPr/>
            <p:nvPr/>
          </p:nvSpPr>
          <p:spPr>
            <a:xfrm>
              <a:off x="369" y="1044"/>
              <a:ext cx="501" cy="0"/>
            </a:xfrm>
            <a:prstGeom prst="line">
              <a:avLst/>
            </a:prstGeom>
            <a:ln w="38100" cap="flat" cmpd="sng">
              <a:solidFill>
                <a:schemeClr val="tx1"/>
              </a:solidFill>
              <a:prstDash val="solid"/>
              <a:headEnd type="none" w="med" len="med"/>
              <a:tailEnd type="none" w="med" len="med"/>
            </a:ln>
          </p:spPr>
        </p:sp>
        <p:sp>
          <p:nvSpPr>
            <p:cNvPr id="54324" name="Oval 95"/>
            <p:cNvSpPr/>
            <p:nvPr/>
          </p:nvSpPr>
          <p:spPr>
            <a:xfrm>
              <a:off x="866" y="150"/>
              <a:ext cx="43" cy="5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4325" name="Oval 96"/>
            <p:cNvSpPr/>
            <p:nvPr/>
          </p:nvSpPr>
          <p:spPr>
            <a:xfrm>
              <a:off x="866" y="998"/>
              <a:ext cx="43" cy="5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4326" name="Text Box 97"/>
            <p:cNvSpPr txBox="1"/>
            <p:nvPr/>
          </p:nvSpPr>
          <p:spPr>
            <a:xfrm>
              <a:off x="908" y="37"/>
              <a:ext cx="206"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a:latin typeface="Times New Roman" panose="02020603050405020304" pitchFamily="18" charset="0"/>
                </a:rPr>
                <a:t>a</a:t>
              </a:r>
            </a:p>
          </p:txBody>
        </p:sp>
        <p:sp>
          <p:nvSpPr>
            <p:cNvPr id="54327" name="Text Box 98"/>
            <p:cNvSpPr txBox="1"/>
            <p:nvPr/>
          </p:nvSpPr>
          <p:spPr>
            <a:xfrm>
              <a:off x="893" y="901"/>
              <a:ext cx="215"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a:latin typeface="Times New Roman" panose="02020603050405020304" pitchFamily="18" charset="0"/>
                </a:rPr>
                <a:t>b</a:t>
              </a:r>
            </a:p>
          </p:txBody>
        </p:sp>
        <p:sp>
          <p:nvSpPr>
            <p:cNvPr id="54328" name="Rectangle 99"/>
            <p:cNvSpPr/>
            <p:nvPr/>
          </p:nvSpPr>
          <p:spPr>
            <a:xfrm>
              <a:off x="912" y="504"/>
              <a:ext cx="432" cy="251"/>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solidFill>
                    <a:srgbClr val="FF0000"/>
                  </a:solidFill>
                  <a:latin typeface="Times New Roman" panose="02020603050405020304" pitchFamily="18" charset="0"/>
                </a:rPr>
                <a:t>I</a:t>
              </a:r>
              <a:r>
                <a:rPr lang="en-US" altLang="zh-CN" sz="2000" b="1" baseline="-25000">
                  <a:solidFill>
                    <a:srgbClr val="FF0000"/>
                  </a:solidFill>
                  <a:latin typeface="Times New Roman" panose="02020603050405020304" pitchFamily="18" charset="0"/>
                </a:rPr>
                <a:t>S</a:t>
              </a:r>
            </a:p>
          </p:txBody>
        </p:sp>
        <p:grpSp>
          <p:nvGrpSpPr>
            <p:cNvPr id="54329" name="Group 100"/>
            <p:cNvGrpSpPr/>
            <p:nvPr/>
          </p:nvGrpSpPr>
          <p:grpSpPr>
            <a:xfrm>
              <a:off x="1294" y="193"/>
              <a:ext cx="195" cy="899"/>
              <a:chOff x="0" y="0"/>
              <a:chExt cx="192" cy="864"/>
            </a:xfrm>
          </p:grpSpPr>
          <p:grpSp>
            <p:nvGrpSpPr>
              <p:cNvPr id="54341" name="Group 101"/>
              <p:cNvGrpSpPr/>
              <p:nvPr/>
            </p:nvGrpSpPr>
            <p:grpSpPr>
              <a:xfrm flipV="1">
                <a:off x="0" y="336"/>
                <a:ext cx="192" cy="192"/>
                <a:chOff x="0" y="0"/>
                <a:chExt cx="192" cy="192"/>
              </a:xfrm>
            </p:grpSpPr>
            <p:sp>
              <p:nvSpPr>
                <p:cNvPr id="54344" name="Oval 102"/>
                <p:cNvSpPr/>
                <p:nvPr/>
              </p:nvSpPr>
              <p:spPr>
                <a:xfrm>
                  <a:off x="0" y="0"/>
                  <a:ext cx="192" cy="192"/>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4345" name="Line 103"/>
                <p:cNvSpPr/>
                <p:nvPr/>
              </p:nvSpPr>
              <p:spPr>
                <a:xfrm>
                  <a:off x="0" y="96"/>
                  <a:ext cx="192" cy="0"/>
                </a:xfrm>
                <a:prstGeom prst="line">
                  <a:avLst/>
                </a:prstGeom>
                <a:ln w="38100" cap="flat" cmpd="sng">
                  <a:solidFill>
                    <a:schemeClr val="tx1"/>
                  </a:solidFill>
                  <a:prstDash val="solid"/>
                  <a:headEnd type="none" w="med" len="med"/>
                  <a:tailEnd type="none" w="med" len="med"/>
                </a:ln>
              </p:spPr>
            </p:sp>
          </p:grpSp>
          <p:sp>
            <p:nvSpPr>
              <p:cNvPr id="54342" name="Line 104"/>
              <p:cNvSpPr/>
              <p:nvPr/>
            </p:nvSpPr>
            <p:spPr>
              <a:xfrm>
                <a:off x="96" y="528"/>
                <a:ext cx="0" cy="336"/>
              </a:xfrm>
              <a:prstGeom prst="line">
                <a:avLst/>
              </a:prstGeom>
              <a:ln w="38100" cap="flat" cmpd="sng">
                <a:solidFill>
                  <a:schemeClr val="tx1"/>
                </a:solidFill>
                <a:prstDash val="solid"/>
                <a:headEnd type="none" w="med" len="med"/>
                <a:tailEnd type="none" w="med" len="med"/>
              </a:ln>
            </p:spPr>
          </p:sp>
          <p:sp>
            <p:nvSpPr>
              <p:cNvPr id="54343" name="Line 105"/>
              <p:cNvSpPr/>
              <p:nvPr/>
            </p:nvSpPr>
            <p:spPr>
              <a:xfrm>
                <a:off x="96" y="0"/>
                <a:ext cx="0" cy="336"/>
              </a:xfrm>
              <a:prstGeom prst="line">
                <a:avLst/>
              </a:prstGeom>
              <a:ln w="38100" cap="flat" cmpd="sng">
                <a:solidFill>
                  <a:schemeClr val="tx1"/>
                </a:solidFill>
                <a:prstDash val="solid"/>
                <a:headEnd type="none" w="med" len="med"/>
                <a:tailEnd type="none" w="med" len="med"/>
              </a:ln>
            </p:spPr>
          </p:sp>
        </p:grpSp>
        <p:sp>
          <p:nvSpPr>
            <p:cNvPr id="54330" name="Line 106"/>
            <p:cNvSpPr/>
            <p:nvPr/>
          </p:nvSpPr>
          <p:spPr>
            <a:xfrm>
              <a:off x="1382" y="181"/>
              <a:ext cx="796" cy="0"/>
            </a:xfrm>
            <a:prstGeom prst="line">
              <a:avLst/>
            </a:prstGeom>
            <a:ln w="38100" cap="flat" cmpd="sng">
              <a:solidFill>
                <a:schemeClr val="tx1"/>
              </a:solidFill>
              <a:prstDash val="solid"/>
              <a:headEnd type="none" w="med" len="med"/>
              <a:tailEnd type="none" w="med" len="med"/>
            </a:ln>
          </p:spPr>
        </p:sp>
        <p:sp>
          <p:nvSpPr>
            <p:cNvPr id="54331" name="Line 107"/>
            <p:cNvSpPr/>
            <p:nvPr/>
          </p:nvSpPr>
          <p:spPr>
            <a:xfrm>
              <a:off x="1382" y="1079"/>
              <a:ext cx="819" cy="0"/>
            </a:xfrm>
            <a:prstGeom prst="line">
              <a:avLst/>
            </a:prstGeom>
            <a:ln w="38100" cap="flat" cmpd="sng">
              <a:solidFill>
                <a:schemeClr val="tx1"/>
              </a:solidFill>
              <a:prstDash val="solid"/>
              <a:headEnd type="none" w="med" len="med"/>
              <a:tailEnd type="none" w="med" len="med"/>
            </a:ln>
          </p:spPr>
        </p:sp>
        <p:sp>
          <p:nvSpPr>
            <p:cNvPr id="54332" name="Rectangle 108"/>
            <p:cNvSpPr/>
            <p:nvPr/>
          </p:nvSpPr>
          <p:spPr>
            <a:xfrm>
              <a:off x="1712" y="531"/>
              <a:ext cx="90" cy="199"/>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000" b="1" dirty="0">
                <a:latin typeface="Times New Roman" panose="02020603050405020304" pitchFamily="18" charset="0"/>
              </a:endParaRPr>
            </a:p>
          </p:txBody>
        </p:sp>
        <p:sp>
          <p:nvSpPr>
            <p:cNvPr id="54333" name="Line 109"/>
            <p:cNvSpPr/>
            <p:nvPr/>
          </p:nvSpPr>
          <p:spPr>
            <a:xfrm>
              <a:off x="1758" y="730"/>
              <a:ext cx="0" cy="349"/>
            </a:xfrm>
            <a:prstGeom prst="line">
              <a:avLst/>
            </a:prstGeom>
            <a:ln w="38100" cap="flat" cmpd="sng">
              <a:solidFill>
                <a:schemeClr val="tx1"/>
              </a:solidFill>
              <a:prstDash val="solid"/>
              <a:headEnd type="none" w="med" len="med"/>
              <a:tailEnd type="none" w="med" len="med"/>
            </a:ln>
          </p:spPr>
        </p:sp>
        <p:sp>
          <p:nvSpPr>
            <p:cNvPr id="54334" name="Line 110"/>
            <p:cNvSpPr/>
            <p:nvPr/>
          </p:nvSpPr>
          <p:spPr>
            <a:xfrm flipV="1">
              <a:off x="1758" y="181"/>
              <a:ext cx="0" cy="350"/>
            </a:xfrm>
            <a:prstGeom prst="line">
              <a:avLst/>
            </a:prstGeom>
            <a:ln w="38100" cap="flat" cmpd="sng">
              <a:solidFill>
                <a:schemeClr val="tx1"/>
              </a:solidFill>
              <a:prstDash val="solid"/>
              <a:headEnd type="none" w="med" len="med"/>
              <a:tailEnd type="none" w="med" len="med"/>
            </a:ln>
          </p:spPr>
        </p:sp>
        <p:sp>
          <p:nvSpPr>
            <p:cNvPr id="54335" name="Text Box 111"/>
            <p:cNvSpPr txBox="1"/>
            <p:nvPr/>
          </p:nvSpPr>
          <p:spPr>
            <a:xfrm>
              <a:off x="1786" y="509"/>
              <a:ext cx="384" cy="251"/>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0</a:t>
              </a:r>
              <a:endParaRPr lang="en-US" altLang="zh-CN" sz="2000" b="1">
                <a:latin typeface="Times New Roman" panose="02020603050405020304" pitchFamily="18" charset="0"/>
              </a:endParaRPr>
            </a:p>
          </p:txBody>
        </p:sp>
        <p:sp>
          <p:nvSpPr>
            <p:cNvPr id="54336" name="Oval 112"/>
            <p:cNvSpPr/>
            <p:nvPr/>
          </p:nvSpPr>
          <p:spPr>
            <a:xfrm>
              <a:off x="2190" y="144"/>
              <a:ext cx="45" cy="62"/>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4337" name="Oval 113"/>
            <p:cNvSpPr/>
            <p:nvPr/>
          </p:nvSpPr>
          <p:spPr>
            <a:xfrm>
              <a:off x="2201" y="1054"/>
              <a:ext cx="46" cy="63"/>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4338" name="Line 114"/>
            <p:cNvSpPr/>
            <p:nvPr/>
          </p:nvSpPr>
          <p:spPr>
            <a:xfrm flipV="1">
              <a:off x="1248" y="446"/>
              <a:ext cx="0" cy="359"/>
            </a:xfrm>
            <a:prstGeom prst="line">
              <a:avLst/>
            </a:prstGeom>
            <a:ln w="38100" cap="flat" cmpd="sng">
              <a:solidFill>
                <a:srgbClr val="FF0000"/>
              </a:solidFill>
              <a:prstDash val="solid"/>
              <a:headEnd type="none" w="med" len="med"/>
              <a:tailEnd type="triangle" w="med" len="med"/>
            </a:ln>
          </p:spPr>
        </p:sp>
        <p:sp>
          <p:nvSpPr>
            <p:cNvPr id="54339" name="Text Box 115"/>
            <p:cNvSpPr txBox="1"/>
            <p:nvPr/>
          </p:nvSpPr>
          <p:spPr>
            <a:xfrm>
              <a:off x="2208" y="37"/>
              <a:ext cx="269" cy="251"/>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a:latin typeface="Times New Roman" panose="02020603050405020304" pitchFamily="18" charset="0"/>
                </a:rPr>
                <a:t>a</a:t>
              </a:r>
            </a:p>
          </p:txBody>
        </p:sp>
        <p:sp>
          <p:nvSpPr>
            <p:cNvPr id="54340" name="Text Box 116"/>
            <p:cNvSpPr txBox="1"/>
            <p:nvPr/>
          </p:nvSpPr>
          <p:spPr>
            <a:xfrm>
              <a:off x="2247" y="949"/>
              <a:ext cx="230" cy="251"/>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a:latin typeface="Times New Roman" panose="02020603050405020304" pitchFamily="18" charset="0"/>
                </a:rPr>
                <a:t>b</a:t>
              </a:r>
            </a:p>
          </p:txBody>
        </p:sp>
      </p:grpSp>
      <p:grpSp>
        <p:nvGrpSpPr>
          <p:cNvPr id="21" name="Group 117"/>
          <p:cNvGrpSpPr/>
          <p:nvPr/>
        </p:nvGrpSpPr>
        <p:grpSpPr>
          <a:xfrm>
            <a:off x="6186977" y="2231033"/>
            <a:ext cx="3705306" cy="1846263"/>
            <a:chOff x="16" y="37"/>
            <a:chExt cx="2461" cy="1163"/>
          </a:xfrm>
        </p:grpSpPr>
        <p:sp>
          <p:nvSpPr>
            <p:cNvPr id="54282" name="Text Box 118"/>
            <p:cNvSpPr txBox="1"/>
            <p:nvPr/>
          </p:nvSpPr>
          <p:spPr>
            <a:xfrm>
              <a:off x="26" y="661"/>
              <a:ext cx="289"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0</a:t>
              </a:r>
              <a:endParaRPr lang="en-US" altLang="zh-CN" sz="2000" b="1">
                <a:latin typeface="Times New Roman" panose="02020603050405020304" pitchFamily="18" charset="0"/>
              </a:endParaRPr>
            </a:p>
          </p:txBody>
        </p:sp>
        <p:sp>
          <p:nvSpPr>
            <p:cNvPr id="54283" name="Line 119"/>
            <p:cNvSpPr/>
            <p:nvPr/>
          </p:nvSpPr>
          <p:spPr>
            <a:xfrm>
              <a:off x="233" y="524"/>
              <a:ext cx="0" cy="0"/>
            </a:xfrm>
            <a:prstGeom prst="line">
              <a:avLst/>
            </a:prstGeom>
            <a:ln w="9525" cap="flat" cmpd="sng">
              <a:solidFill>
                <a:schemeClr val="tx1"/>
              </a:solidFill>
              <a:prstDash val="solid"/>
              <a:headEnd type="none" w="med" len="med"/>
              <a:tailEnd type="none" w="med" len="med"/>
            </a:ln>
          </p:spPr>
        </p:sp>
        <p:sp>
          <p:nvSpPr>
            <p:cNvPr id="54284" name="Oval 120"/>
            <p:cNvSpPr/>
            <p:nvPr/>
          </p:nvSpPr>
          <p:spPr>
            <a:xfrm>
              <a:off x="263" y="330"/>
              <a:ext cx="195" cy="194"/>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4285" name="Line 121"/>
            <p:cNvSpPr/>
            <p:nvPr/>
          </p:nvSpPr>
          <p:spPr>
            <a:xfrm>
              <a:off x="353" y="185"/>
              <a:ext cx="0" cy="484"/>
            </a:xfrm>
            <a:prstGeom prst="line">
              <a:avLst/>
            </a:prstGeom>
            <a:ln w="38100" cap="flat" cmpd="sng">
              <a:solidFill>
                <a:schemeClr val="tx1"/>
              </a:solidFill>
              <a:prstDash val="solid"/>
              <a:headEnd type="none" w="med" len="med"/>
              <a:tailEnd type="none" w="med" len="med"/>
            </a:ln>
          </p:spPr>
        </p:sp>
        <p:sp>
          <p:nvSpPr>
            <p:cNvPr id="54286" name="Rectangle 122"/>
            <p:cNvSpPr/>
            <p:nvPr/>
          </p:nvSpPr>
          <p:spPr>
            <a:xfrm>
              <a:off x="313" y="669"/>
              <a:ext cx="80" cy="194"/>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000" b="1" dirty="0">
                <a:latin typeface="Times New Roman" panose="02020603050405020304" pitchFamily="18" charset="0"/>
              </a:endParaRPr>
            </a:p>
          </p:txBody>
        </p:sp>
        <p:sp>
          <p:nvSpPr>
            <p:cNvPr id="54287" name="Line 123"/>
            <p:cNvSpPr/>
            <p:nvPr/>
          </p:nvSpPr>
          <p:spPr>
            <a:xfrm>
              <a:off x="353" y="863"/>
              <a:ext cx="0" cy="193"/>
            </a:xfrm>
            <a:prstGeom prst="line">
              <a:avLst/>
            </a:prstGeom>
            <a:ln w="38100" cap="flat" cmpd="sng">
              <a:solidFill>
                <a:schemeClr val="tx1"/>
              </a:solidFill>
              <a:prstDash val="solid"/>
              <a:headEnd type="none" w="med" len="med"/>
              <a:tailEnd type="none" w="med" len="med"/>
            </a:ln>
          </p:spPr>
        </p:sp>
        <p:sp>
          <p:nvSpPr>
            <p:cNvPr id="54288" name="Text Box 124"/>
            <p:cNvSpPr txBox="1"/>
            <p:nvPr/>
          </p:nvSpPr>
          <p:spPr>
            <a:xfrm>
              <a:off x="174" y="157"/>
              <a:ext cx="160" cy="513"/>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35000"/>
                </a:spcBef>
                <a:buNone/>
              </a:pPr>
              <a:r>
                <a:rPr lang="en-US" altLang="zh-CN" sz="2000" b="1">
                  <a:solidFill>
                    <a:srgbClr val="FF0000"/>
                  </a:solidFill>
                  <a:latin typeface="Times New Roman" panose="02020603050405020304" pitchFamily="18" charset="0"/>
                </a:rPr>
                <a:t>–</a:t>
              </a:r>
            </a:p>
            <a:p>
              <a:pPr marL="0" lvl="0" indent="0" algn="ctr">
                <a:spcBef>
                  <a:spcPct val="35000"/>
                </a:spcBef>
                <a:buNone/>
              </a:pPr>
              <a:r>
                <a:rPr lang="en-US" altLang="zh-CN" sz="2000" b="1">
                  <a:solidFill>
                    <a:srgbClr val="FF0000"/>
                  </a:solidFill>
                  <a:latin typeface="Times New Roman" panose="02020603050405020304" pitchFamily="18" charset="0"/>
                </a:rPr>
                <a:t>+</a:t>
              </a:r>
            </a:p>
          </p:txBody>
        </p:sp>
        <p:sp>
          <p:nvSpPr>
            <p:cNvPr id="54289" name="Rectangle 125"/>
            <p:cNvSpPr/>
            <p:nvPr/>
          </p:nvSpPr>
          <p:spPr>
            <a:xfrm>
              <a:off x="16" y="303"/>
              <a:ext cx="234"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solidFill>
                    <a:srgbClr val="FF0000"/>
                  </a:solidFill>
                  <a:latin typeface="Times New Roman" panose="02020603050405020304" pitchFamily="18" charset="0"/>
                </a:rPr>
                <a:t>E</a:t>
              </a:r>
            </a:p>
          </p:txBody>
        </p:sp>
        <p:sp>
          <p:nvSpPr>
            <p:cNvPr id="54290" name="Line 126"/>
            <p:cNvSpPr/>
            <p:nvPr/>
          </p:nvSpPr>
          <p:spPr>
            <a:xfrm>
              <a:off x="351" y="186"/>
              <a:ext cx="500" cy="0"/>
            </a:xfrm>
            <a:prstGeom prst="line">
              <a:avLst/>
            </a:prstGeom>
            <a:ln w="38100" cap="flat" cmpd="sng">
              <a:solidFill>
                <a:schemeClr val="tx1"/>
              </a:solidFill>
              <a:prstDash val="solid"/>
              <a:headEnd type="none" w="med" len="med"/>
              <a:tailEnd type="none" w="med" len="med"/>
            </a:ln>
          </p:spPr>
        </p:sp>
        <p:sp>
          <p:nvSpPr>
            <p:cNvPr id="54291" name="Line 127"/>
            <p:cNvSpPr/>
            <p:nvPr/>
          </p:nvSpPr>
          <p:spPr>
            <a:xfrm>
              <a:off x="354" y="1044"/>
              <a:ext cx="501" cy="0"/>
            </a:xfrm>
            <a:prstGeom prst="line">
              <a:avLst/>
            </a:prstGeom>
            <a:ln w="38100" cap="flat" cmpd="sng">
              <a:solidFill>
                <a:schemeClr val="tx1"/>
              </a:solidFill>
              <a:prstDash val="solid"/>
              <a:headEnd type="none" w="med" len="med"/>
              <a:tailEnd type="none" w="med" len="med"/>
            </a:ln>
          </p:spPr>
        </p:sp>
        <p:sp>
          <p:nvSpPr>
            <p:cNvPr id="54292" name="Oval 128"/>
            <p:cNvSpPr/>
            <p:nvPr/>
          </p:nvSpPr>
          <p:spPr>
            <a:xfrm>
              <a:off x="851" y="150"/>
              <a:ext cx="43" cy="5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4293" name="Oval 129"/>
            <p:cNvSpPr/>
            <p:nvPr/>
          </p:nvSpPr>
          <p:spPr>
            <a:xfrm>
              <a:off x="851" y="998"/>
              <a:ext cx="43" cy="5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4294" name="Text Box 130"/>
            <p:cNvSpPr txBox="1"/>
            <p:nvPr/>
          </p:nvSpPr>
          <p:spPr>
            <a:xfrm>
              <a:off x="893" y="37"/>
              <a:ext cx="206"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a:latin typeface="Times New Roman" panose="02020603050405020304" pitchFamily="18" charset="0"/>
                </a:rPr>
                <a:t>a</a:t>
              </a:r>
            </a:p>
          </p:txBody>
        </p:sp>
        <p:sp>
          <p:nvSpPr>
            <p:cNvPr id="54295" name="Text Box 131"/>
            <p:cNvSpPr txBox="1"/>
            <p:nvPr/>
          </p:nvSpPr>
          <p:spPr>
            <a:xfrm>
              <a:off x="878" y="901"/>
              <a:ext cx="215"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a:latin typeface="Times New Roman" panose="02020603050405020304" pitchFamily="18" charset="0"/>
                </a:rPr>
                <a:t>b</a:t>
              </a:r>
            </a:p>
          </p:txBody>
        </p:sp>
        <p:sp>
          <p:nvSpPr>
            <p:cNvPr id="54296" name="Rectangle 132"/>
            <p:cNvSpPr/>
            <p:nvPr/>
          </p:nvSpPr>
          <p:spPr>
            <a:xfrm>
              <a:off x="912" y="504"/>
              <a:ext cx="432" cy="251"/>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solidFill>
                    <a:srgbClr val="FF0000"/>
                  </a:solidFill>
                  <a:latin typeface="Times New Roman" panose="02020603050405020304" pitchFamily="18" charset="0"/>
                </a:rPr>
                <a:t>I</a:t>
              </a:r>
              <a:r>
                <a:rPr lang="en-US" altLang="zh-CN" sz="2000" b="1" baseline="-25000">
                  <a:solidFill>
                    <a:srgbClr val="FF0000"/>
                  </a:solidFill>
                  <a:latin typeface="Times New Roman" panose="02020603050405020304" pitchFamily="18" charset="0"/>
                </a:rPr>
                <a:t>S</a:t>
              </a:r>
            </a:p>
          </p:txBody>
        </p:sp>
        <p:grpSp>
          <p:nvGrpSpPr>
            <p:cNvPr id="54297" name="Group 133"/>
            <p:cNvGrpSpPr/>
            <p:nvPr/>
          </p:nvGrpSpPr>
          <p:grpSpPr>
            <a:xfrm>
              <a:off x="1280" y="193"/>
              <a:ext cx="195" cy="899"/>
              <a:chOff x="0" y="0"/>
              <a:chExt cx="192" cy="864"/>
            </a:xfrm>
          </p:grpSpPr>
          <p:grpSp>
            <p:nvGrpSpPr>
              <p:cNvPr id="54309" name="Group 134"/>
              <p:cNvGrpSpPr/>
              <p:nvPr/>
            </p:nvGrpSpPr>
            <p:grpSpPr>
              <a:xfrm flipV="1">
                <a:off x="0" y="336"/>
                <a:ext cx="192" cy="192"/>
                <a:chOff x="0" y="0"/>
                <a:chExt cx="192" cy="192"/>
              </a:xfrm>
            </p:grpSpPr>
            <p:sp>
              <p:nvSpPr>
                <p:cNvPr id="54312" name="Oval 135"/>
                <p:cNvSpPr/>
                <p:nvPr/>
              </p:nvSpPr>
              <p:spPr>
                <a:xfrm>
                  <a:off x="0" y="0"/>
                  <a:ext cx="192" cy="192"/>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4313" name="Line 136"/>
                <p:cNvSpPr/>
                <p:nvPr/>
              </p:nvSpPr>
              <p:spPr>
                <a:xfrm>
                  <a:off x="0" y="96"/>
                  <a:ext cx="192" cy="0"/>
                </a:xfrm>
                <a:prstGeom prst="line">
                  <a:avLst/>
                </a:prstGeom>
                <a:ln w="38100" cap="flat" cmpd="sng">
                  <a:solidFill>
                    <a:schemeClr val="tx1"/>
                  </a:solidFill>
                  <a:prstDash val="solid"/>
                  <a:headEnd type="none" w="med" len="med"/>
                  <a:tailEnd type="none" w="med" len="med"/>
                </a:ln>
              </p:spPr>
            </p:sp>
          </p:grpSp>
          <p:sp>
            <p:nvSpPr>
              <p:cNvPr id="54310" name="Line 137"/>
              <p:cNvSpPr/>
              <p:nvPr/>
            </p:nvSpPr>
            <p:spPr>
              <a:xfrm>
                <a:off x="96" y="528"/>
                <a:ext cx="0" cy="336"/>
              </a:xfrm>
              <a:prstGeom prst="line">
                <a:avLst/>
              </a:prstGeom>
              <a:ln w="38100" cap="flat" cmpd="sng">
                <a:solidFill>
                  <a:schemeClr val="tx1"/>
                </a:solidFill>
                <a:prstDash val="solid"/>
                <a:headEnd type="none" w="med" len="med"/>
                <a:tailEnd type="none" w="med" len="med"/>
              </a:ln>
            </p:spPr>
          </p:sp>
          <p:sp>
            <p:nvSpPr>
              <p:cNvPr id="54311" name="Line 138"/>
              <p:cNvSpPr/>
              <p:nvPr/>
            </p:nvSpPr>
            <p:spPr>
              <a:xfrm>
                <a:off x="96" y="0"/>
                <a:ext cx="0" cy="336"/>
              </a:xfrm>
              <a:prstGeom prst="line">
                <a:avLst/>
              </a:prstGeom>
              <a:ln w="38100" cap="flat" cmpd="sng">
                <a:solidFill>
                  <a:schemeClr val="tx1"/>
                </a:solidFill>
                <a:prstDash val="solid"/>
                <a:headEnd type="none" w="med" len="med"/>
                <a:tailEnd type="none" w="med" len="med"/>
              </a:ln>
            </p:spPr>
          </p:sp>
        </p:grpSp>
        <p:sp>
          <p:nvSpPr>
            <p:cNvPr id="54298" name="Line 139"/>
            <p:cNvSpPr/>
            <p:nvPr/>
          </p:nvSpPr>
          <p:spPr>
            <a:xfrm>
              <a:off x="1373" y="190"/>
              <a:ext cx="827" cy="0"/>
            </a:xfrm>
            <a:prstGeom prst="line">
              <a:avLst/>
            </a:prstGeom>
            <a:ln w="38100" cap="flat" cmpd="sng">
              <a:solidFill>
                <a:schemeClr val="tx1"/>
              </a:solidFill>
              <a:prstDash val="solid"/>
              <a:headEnd type="none" w="med" len="med"/>
              <a:tailEnd type="none" w="med" len="med"/>
            </a:ln>
          </p:spPr>
        </p:sp>
        <p:sp>
          <p:nvSpPr>
            <p:cNvPr id="54299" name="Line 140"/>
            <p:cNvSpPr/>
            <p:nvPr/>
          </p:nvSpPr>
          <p:spPr>
            <a:xfrm>
              <a:off x="1382" y="1079"/>
              <a:ext cx="819" cy="0"/>
            </a:xfrm>
            <a:prstGeom prst="line">
              <a:avLst/>
            </a:prstGeom>
            <a:ln w="38100" cap="flat" cmpd="sng">
              <a:solidFill>
                <a:schemeClr val="tx1"/>
              </a:solidFill>
              <a:prstDash val="solid"/>
              <a:headEnd type="none" w="med" len="med"/>
              <a:tailEnd type="none" w="med" len="med"/>
            </a:ln>
          </p:spPr>
        </p:sp>
        <p:sp>
          <p:nvSpPr>
            <p:cNvPr id="54300" name="Rectangle 141"/>
            <p:cNvSpPr/>
            <p:nvPr/>
          </p:nvSpPr>
          <p:spPr>
            <a:xfrm>
              <a:off x="1712" y="531"/>
              <a:ext cx="90" cy="199"/>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000" b="1" dirty="0">
                <a:latin typeface="Times New Roman" panose="02020603050405020304" pitchFamily="18" charset="0"/>
              </a:endParaRPr>
            </a:p>
          </p:txBody>
        </p:sp>
        <p:sp>
          <p:nvSpPr>
            <p:cNvPr id="54301" name="Line 142"/>
            <p:cNvSpPr/>
            <p:nvPr/>
          </p:nvSpPr>
          <p:spPr>
            <a:xfrm>
              <a:off x="1758" y="730"/>
              <a:ext cx="0" cy="349"/>
            </a:xfrm>
            <a:prstGeom prst="line">
              <a:avLst/>
            </a:prstGeom>
            <a:ln w="38100" cap="flat" cmpd="sng">
              <a:solidFill>
                <a:schemeClr val="tx1"/>
              </a:solidFill>
              <a:prstDash val="solid"/>
              <a:headEnd type="none" w="med" len="med"/>
              <a:tailEnd type="none" w="med" len="med"/>
            </a:ln>
          </p:spPr>
        </p:sp>
        <p:sp>
          <p:nvSpPr>
            <p:cNvPr id="54302" name="Line 143"/>
            <p:cNvSpPr/>
            <p:nvPr/>
          </p:nvSpPr>
          <p:spPr>
            <a:xfrm flipV="1">
              <a:off x="1758" y="181"/>
              <a:ext cx="0" cy="350"/>
            </a:xfrm>
            <a:prstGeom prst="line">
              <a:avLst/>
            </a:prstGeom>
            <a:ln w="38100" cap="flat" cmpd="sng">
              <a:solidFill>
                <a:schemeClr val="tx1"/>
              </a:solidFill>
              <a:prstDash val="solid"/>
              <a:headEnd type="none" w="med" len="med"/>
              <a:tailEnd type="none" w="med" len="med"/>
            </a:ln>
          </p:spPr>
        </p:sp>
        <p:sp>
          <p:nvSpPr>
            <p:cNvPr id="54303" name="Text Box 144"/>
            <p:cNvSpPr txBox="1"/>
            <p:nvPr/>
          </p:nvSpPr>
          <p:spPr>
            <a:xfrm>
              <a:off x="1786" y="509"/>
              <a:ext cx="384" cy="251"/>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0</a:t>
              </a:r>
              <a:endParaRPr lang="en-US" altLang="zh-CN" sz="2000" b="1">
                <a:latin typeface="Times New Roman" panose="02020603050405020304" pitchFamily="18" charset="0"/>
              </a:endParaRPr>
            </a:p>
          </p:txBody>
        </p:sp>
        <p:sp>
          <p:nvSpPr>
            <p:cNvPr id="54304" name="Oval 145"/>
            <p:cNvSpPr/>
            <p:nvPr/>
          </p:nvSpPr>
          <p:spPr>
            <a:xfrm>
              <a:off x="2190" y="153"/>
              <a:ext cx="45" cy="62"/>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4305" name="Oval 146"/>
            <p:cNvSpPr/>
            <p:nvPr/>
          </p:nvSpPr>
          <p:spPr>
            <a:xfrm>
              <a:off x="2201" y="1054"/>
              <a:ext cx="46" cy="63"/>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4306" name="Line 147"/>
            <p:cNvSpPr/>
            <p:nvPr/>
          </p:nvSpPr>
          <p:spPr>
            <a:xfrm>
              <a:off x="1248" y="496"/>
              <a:ext cx="0" cy="359"/>
            </a:xfrm>
            <a:prstGeom prst="line">
              <a:avLst/>
            </a:prstGeom>
            <a:ln w="38100" cap="flat" cmpd="sng">
              <a:solidFill>
                <a:srgbClr val="FF0000"/>
              </a:solidFill>
              <a:prstDash val="solid"/>
              <a:headEnd type="none" w="med" len="med"/>
              <a:tailEnd type="triangle" w="med" len="med"/>
            </a:ln>
          </p:spPr>
        </p:sp>
        <p:sp>
          <p:nvSpPr>
            <p:cNvPr id="54307" name="Text Box 148"/>
            <p:cNvSpPr txBox="1"/>
            <p:nvPr/>
          </p:nvSpPr>
          <p:spPr>
            <a:xfrm>
              <a:off x="2208" y="37"/>
              <a:ext cx="269" cy="251"/>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a:latin typeface="Times New Roman" panose="02020603050405020304" pitchFamily="18" charset="0"/>
                </a:rPr>
                <a:t>a</a:t>
              </a:r>
            </a:p>
          </p:txBody>
        </p:sp>
        <p:sp>
          <p:nvSpPr>
            <p:cNvPr id="54308" name="Text Box 149"/>
            <p:cNvSpPr txBox="1"/>
            <p:nvPr/>
          </p:nvSpPr>
          <p:spPr>
            <a:xfrm>
              <a:off x="2247" y="949"/>
              <a:ext cx="230" cy="251"/>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a:latin typeface="Times New Roman" panose="02020603050405020304" pitchFamily="18" charset="0"/>
                </a:rPr>
                <a:t>b</a:t>
              </a:r>
            </a:p>
          </p:txBody>
        </p:sp>
      </p:grpSp>
      <p:grpSp>
        <p:nvGrpSpPr>
          <p:cNvPr id="2" name="Group 196">
            <a:extLst>
              <a:ext uri="{FF2B5EF4-FFF2-40B4-BE49-F238E27FC236}">
                <a16:creationId xmlns:a16="http://schemas.microsoft.com/office/drawing/2014/main" id="{1105C052-E814-E72C-1C6E-135D5C1A130D}"/>
              </a:ext>
            </a:extLst>
          </p:cNvPr>
          <p:cNvGrpSpPr>
            <a:grpSpLocks/>
          </p:cNvGrpSpPr>
          <p:nvPr/>
        </p:nvGrpSpPr>
        <p:grpSpPr bwMode="auto">
          <a:xfrm>
            <a:off x="2098008" y="5341347"/>
            <a:ext cx="8137525" cy="893763"/>
            <a:chOff x="476" y="754"/>
            <a:chExt cx="5126" cy="563"/>
          </a:xfrm>
        </p:grpSpPr>
        <p:sp>
          <p:nvSpPr>
            <p:cNvPr id="3" name="Rectangle 50">
              <a:extLst>
                <a:ext uri="{FF2B5EF4-FFF2-40B4-BE49-F238E27FC236}">
                  <a16:creationId xmlns:a16="http://schemas.microsoft.com/office/drawing/2014/main" id="{9D0B55B9-47F1-829C-819A-4A7C7A345CA1}"/>
                </a:ext>
              </a:extLst>
            </p:cNvPr>
            <p:cNvSpPr>
              <a:spLocks noChangeArrowheads="1"/>
            </p:cNvSpPr>
            <p:nvPr/>
          </p:nvSpPr>
          <p:spPr bwMode="auto">
            <a:xfrm>
              <a:off x="521" y="1026"/>
              <a:ext cx="508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zh-CN" altLang="en-US" sz="2400" dirty="0">
                  <a:solidFill>
                    <a:schemeClr val="tx1"/>
                  </a:solidFill>
                  <a:ea typeface="楷体_GB2312" pitchFamily="49" charset="-122"/>
                </a:rPr>
                <a:t>方向：电流源电流方向与电压源电压方向相同。</a:t>
              </a:r>
            </a:p>
          </p:txBody>
        </p:sp>
        <p:sp>
          <p:nvSpPr>
            <p:cNvPr id="4" name="Text Box 52">
              <a:extLst>
                <a:ext uri="{FF2B5EF4-FFF2-40B4-BE49-F238E27FC236}">
                  <a16:creationId xmlns:a16="http://schemas.microsoft.com/office/drawing/2014/main" id="{F57566E6-10B8-EEE4-9153-570DCA139DAE}"/>
                </a:ext>
              </a:extLst>
            </p:cNvPr>
            <p:cNvSpPr txBox="1">
              <a:spLocks noChangeArrowheads="1"/>
            </p:cNvSpPr>
            <p:nvPr/>
          </p:nvSpPr>
          <p:spPr bwMode="auto">
            <a:xfrm>
              <a:off x="521" y="754"/>
              <a:ext cx="89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zh-CN" altLang="en-US" sz="2400" dirty="0">
                  <a:solidFill>
                    <a:schemeClr val="tx1"/>
                  </a:solidFill>
                  <a:latin typeface="楷体_GB2312" pitchFamily="49" charset="-122"/>
                  <a:ea typeface="楷体_GB2312" pitchFamily="49" charset="-122"/>
                </a:rPr>
                <a:t>数值关系</a:t>
              </a:r>
            </a:p>
          </p:txBody>
        </p:sp>
        <p:sp>
          <p:nvSpPr>
            <p:cNvPr id="6" name="AutoShape 195">
              <a:extLst>
                <a:ext uri="{FF2B5EF4-FFF2-40B4-BE49-F238E27FC236}">
                  <a16:creationId xmlns:a16="http://schemas.microsoft.com/office/drawing/2014/main" id="{F7F0FB8A-2F92-7682-3F34-37DD32300E5B}"/>
                </a:ext>
              </a:extLst>
            </p:cNvPr>
            <p:cNvSpPr>
              <a:spLocks/>
            </p:cNvSpPr>
            <p:nvPr/>
          </p:nvSpPr>
          <p:spPr bwMode="auto">
            <a:xfrm>
              <a:off x="476" y="845"/>
              <a:ext cx="45" cy="453"/>
            </a:xfrm>
            <a:prstGeom prst="leftBrace">
              <a:avLst>
                <a:gd name="adj1" fmla="val 83889"/>
                <a:gd name="adj2" fmla="val 50000"/>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274"/>
                                        </p:tgtEl>
                                        <p:attrNameLst>
                                          <p:attrName>style.visibility</p:attrName>
                                        </p:attrNameLst>
                                      </p:cBhvr>
                                      <p:to>
                                        <p:strVal val="visible"/>
                                      </p:to>
                                    </p:set>
                                    <p:animEffect transition="in" filter="wipe(left)">
                                      <p:cBhvr>
                                        <p:cTn id="7" dur="500"/>
                                        <p:tgtEl>
                                          <p:spTgt spid="542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4275"/>
                                        </p:tgtEl>
                                        <p:attrNameLst>
                                          <p:attrName>style.visibility</p:attrName>
                                        </p:attrNameLst>
                                      </p:cBhvr>
                                      <p:to>
                                        <p:strVal val="visible"/>
                                      </p:to>
                                    </p:set>
                                    <p:animEffect transition="in" filter="wipe(left)">
                                      <p:cBhvr>
                                        <p:cTn id="22" dur="500"/>
                                        <p:tgtEl>
                                          <p:spTgt spid="5427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4279"/>
                                        </p:tgtEl>
                                        <p:attrNameLst>
                                          <p:attrName>style.visibility</p:attrName>
                                        </p:attrNameLst>
                                      </p:cBhvr>
                                      <p:to>
                                        <p:strVal val="visible"/>
                                      </p:to>
                                    </p:set>
                                    <p:animEffect transition="in" filter="wipe(left)">
                                      <p:cBhvr>
                                        <p:cTn id="27" dur="500"/>
                                        <p:tgtEl>
                                          <p:spTgt spid="5427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p:bldP spid="54275" grpId="0"/>
      <p:bldP spid="5427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3">
            <a:extLst>
              <a:ext uri="{FF2B5EF4-FFF2-40B4-BE49-F238E27FC236}">
                <a16:creationId xmlns:a16="http://schemas.microsoft.com/office/drawing/2014/main" id="{5D7226A5-287B-1F4D-0F5C-152F6C3645F8}"/>
              </a:ext>
            </a:extLst>
          </p:cNvPr>
          <p:cNvGrpSpPr>
            <a:grpSpLocks/>
          </p:cNvGrpSpPr>
          <p:nvPr/>
        </p:nvGrpSpPr>
        <p:grpSpPr bwMode="auto">
          <a:xfrm>
            <a:off x="5879953" y="1268289"/>
            <a:ext cx="2592387" cy="1727200"/>
            <a:chOff x="340" y="1661"/>
            <a:chExt cx="1633" cy="1088"/>
          </a:xfrm>
        </p:grpSpPr>
        <p:sp>
          <p:nvSpPr>
            <p:cNvPr id="52287" name="Text Box 224">
              <a:extLst>
                <a:ext uri="{FF2B5EF4-FFF2-40B4-BE49-F238E27FC236}">
                  <a16:creationId xmlns:a16="http://schemas.microsoft.com/office/drawing/2014/main" id="{841757AF-9EF7-BE45-1718-63964798904D}"/>
                </a:ext>
              </a:extLst>
            </p:cNvPr>
            <p:cNvSpPr txBox="1">
              <a:spLocks noChangeArrowheads="1"/>
            </p:cNvSpPr>
            <p:nvPr/>
          </p:nvSpPr>
          <p:spPr bwMode="auto">
            <a:xfrm>
              <a:off x="1320" y="1661"/>
              <a:ext cx="25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i="1">
                  <a:solidFill>
                    <a:schemeClr val="bg1"/>
                  </a:solidFill>
                  <a:ea typeface="宋体" panose="02010600030101010101" pitchFamily="2" charset="-122"/>
                </a:rPr>
                <a:t>i</a:t>
              </a:r>
              <a:endParaRPr kumimoji="1" lang="en-US" altLang="zh-CN">
                <a:solidFill>
                  <a:schemeClr val="bg1"/>
                </a:solidFill>
                <a:ea typeface="宋体" panose="02010600030101010101" pitchFamily="2" charset="-122"/>
              </a:endParaRPr>
            </a:p>
          </p:txBody>
        </p:sp>
        <p:sp>
          <p:nvSpPr>
            <p:cNvPr id="52288" name="Text Box 225">
              <a:extLst>
                <a:ext uri="{FF2B5EF4-FFF2-40B4-BE49-F238E27FC236}">
                  <a16:creationId xmlns:a16="http://schemas.microsoft.com/office/drawing/2014/main" id="{B78B82C6-10F6-42E8-B606-1FA551D74161}"/>
                </a:ext>
              </a:extLst>
            </p:cNvPr>
            <p:cNvSpPr txBox="1">
              <a:spLocks noChangeArrowheads="1"/>
            </p:cNvSpPr>
            <p:nvPr/>
          </p:nvSpPr>
          <p:spPr bwMode="auto">
            <a:xfrm>
              <a:off x="1172" y="2069"/>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i="1">
                  <a:solidFill>
                    <a:schemeClr val="bg1"/>
                  </a:solidFill>
                  <a:ea typeface="宋体" panose="02010600030101010101" pitchFamily="2" charset="-122"/>
                </a:rPr>
                <a:t>G</a:t>
              </a:r>
              <a:r>
                <a:rPr kumimoji="1" lang="en-US" altLang="zh-CN" baseline="-25000">
                  <a:solidFill>
                    <a:schemeClr val="bg1"/>
                  </a:solidFill>
                  <a:ea typeface="宋体" panose="02010600030101010101" pitchFamily="2" charset="-122"/>
                </a:rPr>
                <a:t>S</a:t>
              </a:r>
              <a:endParaRPr kumimoji="1" lang="en-US" altLang="zh-CN">
                <a:solidFill>
                  <a:schemeClr val="bg1"/>
                </a:solidFill>
                <a:ea typeface="宋体" panose="02010600030101010101" pitchFamily="2" charset="-122"/>
              </a:endParaRPr>
            </a:p>
          </p:txBody>
        </p:sp>
        <p:sp>
          <p:nvSpPr>
            <p:cNvPr id="52289" name="Text Box 226">
              <a:extLst>
                <a:ext uri="{FF2B5EF4-FFF2-40B4-BE49-F238E27FC236}">
                  <a16:creationId xmlns:a16="http://schemas.microsoft.com/office/drawing/2014/main" id="{4A58C637-B653-614D-CEAD-B568FCDF121E}"/>
                </a:ext>
              </a:extLst>
            </p:cNvPr>
            <p:cNvSpPr txBox="1">
              <a:spLocks noChangeArrowheads="1"/>
            </p:cNvSpPr>
            <p:nvPr/>
          </p:nvSpPr>
          <p:spPr bwMode="auto">
            <a:xfrm>
              <a:off x="1614" y="1842"/>
              <a:ext cx="31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i="1">
                  <a:solidFill>
                    <a:schemeClr val="bg1"/>
                  </a:solidFill>
                  <a:ea typeface="宋体" panose="02010600030101010101" pitchFamily="2" charset="-122"/>
                </a:rPr>
                <a:t>+</a:t>
              </a:r>
              <a:endParaRPr kumimoji="1" lang="en-US" altLang="zh-CN">
                <a:solidFill>
                  <a:schemeClr val="bg1"/>
                </a:solidFill>
                <a:ea typeface="宋体" panose="02010600030101010101" pitchFamily="2" charset="-122"/>
              </a:endParaRPr>
            </a:p>
          </p:txBody>
        </p:sp>
        <p:sp>
          <p:nvSpPr>
            <p:cNvPr id="52290" name="Text Box 227">
              <a:extLst>
                <a:ext uri="{FF2B5EF4-FFF2-40B4-BE49-F238E27FC236}">
                  <a16:creationId xmlns:a16="http://schemas.microsoft.com/office/drawing/2014/main" id="{797720D3-16E4-0023-AF0E-E36F437684EB}"/>
                </a:ext>
              </a:extLst>
            </p:cNvPr>
            <p:cNvSpPr txBox="1">
              <a:spLocks noChangeArrowheads="1"/>
            </p:cNvSpPr>
            <p:nvPr/>
          </p:nvSpPr>
          <p:spPr bwMode="auto">
            <a:xfrm>
              <a:off x="1662" y="2114"/>
              <a:ext cx="31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i="1">
                  <a:solidFill>
                    <a:schemeClr val="bg1"/>
                  </a:solidFill>
                  <a:ea typeface="宋体" panose="02010600030101010101" pitchFamily="2" charset="-122"/>
                </a:rPr>
                <a:t>u</a:t>
              </a:r>
              <a:endParaRPr kumimoji="1" lang="en-US" altLang="zh-CN">
                <a:solidFill>
                  <a:schemeClr val="bg1"/>
                </a:solidFill>
                <a:ea typeface="宋体" panose="02010600030101010101" pitchFamily="2" charset="-122"/>
              </a:endParaRPr>
            </a:p>
          </p:txBody>
        </p:sp>
        <p:sp>
          <p:nvSpPr>
            <p:cNvPr id="52291" name="Text Box 228">
              <a:extLst>
                <a:ext uri="{FF2B5EF4-FFF2-40B4-BE49-F238E27FC236}">
                  <a16:creationId xmlns:a16="http://schemas.microsoft.com/office/drawing/2014/main" id="{9C1926FF-B5AE-932B-B2D5-256341A0CE7D}"/>
                </a:ext>
              </a:extLst>
            </p:cNvPr>
            <p:cNvSpPr txBox="1">
              <a:spLocks noChangeArrowheads="1"/>
            </p:cNvSpPr>
            <p:nvPr/>
          </p:nvSpPr>
          <p:spPr bwMode="auto">
            <a:xfrm>
              <a:off x="1614" y="2341"/>
              <a:ext cx="31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i="1">
                  <a:solidFill>
                    <a:schemeClr val="bg1"/>
                  </a:solidFill>
                  <a:ea typeface="宋体" panose="02010600030101010101" pitchFamily="2" charset="-122"/>
                </a:rPr>
                <a:t>_</a:t>
              </a:r>
              <a:endParaRPr kumimoji="1" lang="en-US" altLang="zh-CN">
                <a:solidFill>
                  <a:schemeClr val="bg1"/>
                </a:solidFill>
                <a:ea typeface="宋体" panose="02010600030101010101" pitchFamily="2" charset="-122"/>
              </a:endParaRPr>
            </a:p>
          </p:txBody>
        </p:sp>
        <p:sp>
          <p:nvSpPr>
            <p:cNvPr id="52292" name="Line 229">
              <a:extLst>
                <a:ext uri="{FF2B5EF4-FFF2-40B4-BE49-F238E27FC236}">
                  <a16:creationId xmlns:a16="http://schemas.microsoft.com/office/drawing/2014/main" id="{14378389-03B1-ED44-80C7-729F8776DAC5}"/>
                </a:ext>
              </a:extLst>
            </p:cNvPr>
            <p:cNvSpPr>
              <a:spLocks noChangeShapeType="1"/>
            </p:cNvSpPr>
            <p:nvPr/>
          </p:nvSpPr>
          <p:spPr bwMode="auto">
            <a:xfrm>
              <a:off x="1270" y="1932"/>
              <a:ext cx="363" cy="0"/>
            </a:xfrm>
            <a:prstGeom prst="line">
              <a:avLst/>
            </a:prstGeom>
            <a:noFill/>
            <a:ln w="28575">
              <a:solidFill>
                <a:srgbClr val="66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93" name="Line 230">
              <a:extLst>
                <a:ext uri="{FF2B5EF4-FFF2-40B4-BE49-F238E27FC236}">
                  <a16:creationId xmlns:a16="http://schemas.microsoft.com/office/drawing/2014/main" id="{4B8BC3F5-CD5F-F1A4-7016-36BE97FBF47E}"/>
                </a:ext>
              </a:extLst>
            </p:cNvPr>
            <p:cNvSpPr>
              <a:spLocks noChangeShapeType="1"/>
            </p:cNvSpPr>
            <p:nvPr/>
          </p:nvSpPr>
          <p:spPr bwMode="auto">
            <a:xfrm>
              <a:off x="1074" y="1887"/>
              <a:ext cx="0" cy="816"/>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2294" name="Oval 231">
              <a:extLst>
                <a:ext uri="{FF2B5EF4-FFF2-40B4-BE49-F238E27FC236}">
                  <a16:creationId xmlns:a16="http://schemas.microsoft.com/office/drawing/2014/main" id="{2FCDB82D-9178-BD84-0F72-E5A277BE8FB7}"/>
                </a:ext>
              </a:extLst>
            </p:cNvPr>
            <p:cNvSpPr>
              <a:spLocks noChangeArrowheads="1"/>
            </p:cNvSpPr>
            <p:nvPr/>
          </p:nvSpPr>
          <p:spPr bwMode="auto">
            <a:xfrm>
              <a:off x="1837" y="1842"/>
              <a:ext cx="98" cy="91"/>
            </a:xfrm>
            <a:prstGeom prst="ellipse">
              <a:avLst/>
            </a:prstGeom>
            <a:noFill/>
            <a:ln w="2857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52295" name="Line 232">
              <a:extLst>
                <a:ext uri="{FF2B5EF4-FFF2-40B4-BE49-F238E27FC236}">
                  <a16:creationId xmlns:a16="http://schemas.microsoft.com/office/drawing/2014/main" id="{FB2E8D95-205B-FA89-9150-557E74B71E13}"/>
                </a:ext>
              </a:extLst>
            </p:cNvPr>
            <p:cNvSpPr>
              <a:spLocks noChangeShapeType="1"/>
            </p:cNvSpPr>
            <p:nvPr/>
          </p:nvSpPr>
          <p:spPr bwMode="auto">
            <a:xfrm>
              <a:off x="521" y="1888"/>
              <a:ext cx="0" cy="816"/>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96" name="Line 233">
              <a:extLst>
                <a:ext uri="{FF2B5EF4-FFF2-40B4-BE49-F238E27FC236}">
                  <a16:creationId xmlns:a16="http://schemas.microsoft.com/office/drawing/2014/main" id="{946D2E3C-96A9-8D9D-7085-5C1B39DB8474}"/>
                </a:ext>
              </a:extLst>
            </p:cNvPr>
            <p:cNvSpPr>
              <a:spLocks noChangeShapeType="1"/>
            </p:cNvSpPr>
            <p:nvPr/>
          </p:nvSpPr>
          <p:spPr bwMode="auto">
            <a:xfrm flipV="1">
              <a:off x="521" y="1968"/>
              <a:ext cx="0" cy="283"/>
            </a:xfrm>
            <a:prstGeom prst="line">
              <a:avLst/>
            </a:prstGeom>
            <a:noFill/>
            <a:ln w="28575">
              <a:solidFill>
                <a:srgbClr val="66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97" name="Text Box 234">
              <a:extLst>
                <a:ext uri="{FF2B5EF4-FFF2-40B4-BE49-F238E27FC236}">
                  <a16:creationId xmlns:a16="http://schemas.microsoft.com/office/drawing/2014/main" id="{B7FCD732-F993-9564-220E-4C0776362B6D}"/>
                </a:ext>
              </a:extLst>
            </p:cNvPr>
            <p:cNvSpPr txBox="1">
              <a:spLocks noChangeArrowheads="1"/>
            </p:cNvSpPr>
            <p:nvPr/>
          </p:nvSpPr>
          <p:spPr bwMode="auto">
            <a:xfrm>
              <a:off x="567" y="1888"/>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i="1">
                  <a:solidFill>
                    <a:schemeClr val="bg1"/>
                  </a:solidFill>
                  <a:ea typeface="宋体" panose="02010600030101010101" pitchFamily="2" charset="-122"/>
                </a:rPr>
                <a:t>i</a:t>
              </a:r>
              <a:r>
                <a:rPr kumimoji="1" lang="en-US" altLang="zh-CN" baseline="-25000">
                  <a:solidFill>
                    <a:schemeClr val="bg1"/>
                  </a:solidFill>
                  <a:ea typeface="宋体" panose="02010600030101010101" pitchFamily="2" charset="-122"/>
                </a:rPr>
                <a:t>S</a:t>
              </a:r>
              <a:endParaRPr kumimoji="1" lang="en-US" altLang="zh-CN">
                <a:solidFill>
                  <a:schemeClr val="bg1"/>
                </a:solidFill>
                <a:ea typeface="宋体" panose="02010600030101010101" pitchFamily="2" charset="-122"/>
              </a:endParaRPr>
            </a:p>
          </p:txBody>
        </p:sp>
        <p:sp>
          <p:nvSpPr>
            <p:cNvPr id="52298" name="Line 235">
              <a:extLst>
                <a:ext uri="{FF2B5EF4-FFF2-40B4-BE49-F238E27FC236}">
                  <a16:creationId xmlns:a16="http://schemas.microsoft.com/office/drawing/2014/main" id="{26206A33-81E7-7485-E8E7-54A150C6BFC3}"/>
                </a:ext>
              </a:extLst>
            </p:cNvPr>
            <p:cNvSpPr>
              <a:spLocks noChangeShapeType="1"/>
            </p:cNvSpPr>
            <p:nvPr/>
          </p:nvSpPr>
          <p:spPr bwMode="auto">
            <a:xfrm>
              <a:off x="521" y="2703"/>
              <a:ext cx="1323" cy="1"/>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99" name="Line 236">
              <a:extLst>
                <a:ext uri="{FF2B5EF4-FFF2-40B4-BE49-F238E27FC236}">
                  <a16:creationId xmlns:a16="http://schemas.microsoft.com/office/drawing/2014/main" id="{9B284938-3528-E4CA-618E-344126B3A6FF}"/>
                </a:ext>
              </a:extLst>
            </p:cNvPr>
            <p:cNvSpPr>
              <a:spLocks noChangeShapeType="1"/>
            </p:cNvSpPr>
            <p:nvPr/>
          </p:nvSpPr>
          <p:spPr bwMode="auto">
            <a:xfrm flipV="1">
              <a:off x="521" y="1887"/>
              <a:ext cx="1323"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2300" name="Group 237">
              <a:extLst>
                <a:ext uri="{FF2B5EF4-FFF2-40B4-BE49-F238E27FC236}">
                  <a16:creationId xmlns:a16="http://schemas.microsoft.com/office/drawing/2014/main" id="{B072BDA8-C3E7-1C09-0728-351D7DAE2AF0}"/>
                </a:ext>
              </a:extLst>
            </p:cNvPr>
            <p:cNvGrpSpPr>
              <a:grpSpLocks/>
            </p:cNvGrpSpPr>
            <p:nvPr/>
          </p:nvGrpSpPr>
          <p:grpSpPr bwMode="auto">
            <a:xfrm>
              <a:off x="340" y="2205"/>
              <a:ext cx="392" cy="363"/>
              <a:chOff x="4785" y="709"/>
              <a:chExt cx="363" cy="363"/>
            </a:xfrm>
          </p:grpSpPr>
          <p:sp>
            <p:nvSpPr>
              <p:cNvPr id="52303" name="Oval 238">
                <a:extLst>
                  <a:ext uri="{FF2B5EF4-FFF2-40B4-BE49-F238E27FC236}">
                    <a16:creationId xmlns:a16="http://schemas.microsoft.com/office/drawing/2014/main" id="{604D6E05-85D2-1BCD-9FDE-FCFBEE1BD36B}"/>
                  </a:ext>
                </a:extLst>
              </p:cNvPr>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endParaRPr lang="zh-CN" altLang="zh-CN" sz="2400">
                  <a:latin typeface="Arial" panose="020B0604020202020204" pitchFamily="34" charset="0"/>
                </a:endParaRPr>
              </a:p>
            </p:txBody>
          </p:sp>
          <p:sp>
            <p:nvSpPr>
              <p:cNvPr id="52304" name="Line 239">
                <a:extLst>
                  <a:ext uri="{FF2B5EF4-FFF2-40B4-BE49-F238E27FC236}">
                    <a16:creationId xmlns:a16="http://schemas.microsoft.com/office/drawing/2014/main" id="{F3BE9428-4EA8-B96C-91FB-302B6782DE7C}"/>
                  </a:ext>
                </a:extLst>
              </p:cNvPr>
              <p:cNvSpPr>
                <a:spLocks noChangeShapeType="1"/>
              </p:cNvSpPr>
              <p:nvPr/>
            </p:nvSpPr>
            <p:spPr bwMode="auto">
              <a:xfrm>
                <a:off x="4785" y="890"/>
                <a:ext cx="363"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2301" name="Oval 240">
              <a:extLst>
                <a:ext uri="{FF2B5EF4-FFF2-40B4-BE49-F238E27FC236}">
                  <a16:creationId xmlns:a16="http://schemas.microsoft.com/office/drawing/2014/main" id="{89145AAB-0258-EE54-9BDB-B3B9FD8C8C56}"/>
                </a:ext>
              </a:extLst>
            </p:cNvPr>
            <p:cNvSpPr>
              <a:spLocks noChangeArrowheads="1"/>
            </p:cNvSpPr>
            <p:nvPr/>
          </p:nvSpPr>
          <p:spPr bwMode="auto">
            <a:xfrm>
              <a:off x="1837" y="2658"/>
              <a:ext cx="98" cy="91"/>
            </a:xfrm>
            <a:prstGeom prst="ellipse">
              <a:avLst/>
            </a:prstGeom>
            <a:noFill/>
            <a:ln w="2857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52302" name="Rectangle 241">
              <a:extLst>
                <a:ext uri="{FF2B5EF4-FFF2-40B4-BE49-F238E27FC236}">
                  <a16:creationId xmlns:a16="http://schemas.microsoft.com/office/drawing/2014/main" id="{34D4B44E-58C1-50C9-FBD2-03D398818700}"/>
                </a:ext>
              </a:extLst>
            </p:cNvPr>
            <p:cNvSpPr>
              <a:spLocks noChangeArrowheads="1"/>
            </p:cNvSpPr>
            <p:nvPr/>
          </p:nvSpPr>
          <p:spPr bwMode="auto">
            <a:xfrm>
              <a:off x="1025" y="2114"/>
              <a:ext cx="13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grpSp>
      <p:sp>
        <p:nvSpPr>
          <p:cNvPr id="32770" name="Text Box 2">
            <a:extLst>
              <a:ext uri="{FF2B5EF4-FFF2-40B4-BE49-F238E27FC236}">
                <a16:creationId xmlns:a16="http://schemas.microsoft.com/office/drawing/2014/main" id="{A6DD1412-8FED-F7A1-9C3E-196498048363}"/>
              </a:ext>
            </a:extLst>
          </p:cNvPr>
          <p:cNvSpPr txBox="1">
            <a:spLocks noChangeArrowheads="1"/>
          </p:cNvSpPr>
          <p:nvPr/>
        </p:nvSpPr>
        <p:spPr bwMode="auto">
          <a:xfrm>
            <a:off x="2027238" y="3485405"/>
            <a:ext cx="853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marL="0" indent="0" eaLnBrk="1" hangingPunct="1">
              <a:spcBef>
                <a:spcPct val="50000"/>
              </a:spcBef>
            </a:pPr>
            <a:r>
              <a:rPr kumimoji="1" lang="zh-CN" altLang="en-US" sz="2400" dirty="0">
                <a:solidFill>
                  <a:schemeClr val="tx1"/>
                </a:solidFill>
                <a:latin typeface="楷体_GB2312" pitchFamily="49" charset="-122"/>
                <a:ea typeface="楷体_GB2312" pitchFamily="49" charset="-122"/>
              </a:rPr>
              <a:t>（</a:t>
            </a:r>
            <a:r>
              <a:rPr kumimoji="1" lang="en-US" altLang="zh-CN" sz="2400" dirty="0">
                <a:solidFill>
                  <a:schemeClr val="tx1"/>
                </a:solidFill>
                <a:latin typeface="楷体_GB2312" pitchFamily="49" charset="-122"/>
                <a:ea typeface="楷体_GB2312" pitchFamily="49" charset="-122"/>
              </a:rPr>
              <a:t>4</a:t>
            </a:r>
            <a:r>
              <a:rPr kumimoji="1" lang="zh-CN" altLang="en-US" sz="2400" dirty="0">
                <a:solidFill>
                  <a:schemeClr val="tx1"/>
                </a:solidFill>
                <a:latin typeface="楷体_GB2312" pitchFamily="49" charset="-122"/>
                <a:ea typeface="楷体_GB2312" pitchFamily="49" charset="-122"/>
              </a:rPr>
              <a:t>）等效是对外部电路等效，对内部电路是不等效的。</a:t>
            </a:r>
          </a:p>
        </p:txBody>
      </p:sp>
      <p:sp>
        <p:nvSpPr>
          <p:cNvPr id="32772" name="Rectangle 4">
            <a:extLst>
              <a:ext uri="{FF2B5EF4-FFF2-40B4-BE49-F238E27FC236}">
                <a16:creationId xmlns:a16="http://schemas.microsoft.com/office/drawing/2014/main" id="{28C375F6-A659-3737-296C-8FEFCCBB6986}"/>
              </a:ext>
            </a:extLst>
          </p:cNvPr>
          <p:cNvSpPr>
            <a:spLocks noChangeArrowheads="1"/>
          </p:cNvSpPr>
          <p:nvPr/>
        </p:nvSpPr>
        <p:spPr bwMode="auto">
          <a:xfrm>
            <a:off x="3382963" y="4637930"/>
            <a:ext cx="46137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kumimoji="1" lang="zh-CN" altLang="en-US" sz="2400" dirty="0">
                <a:solidFill>
                  <a:schemeClr val="tx1"/>
                </a:solidFill>
                <a:latin typeface="楷体_GB2312" pitchFamily="49" charset="-122"/>
                <a:ea typeface="楷体_GB2312" pitchFamily="49" charset="-122"/>
              </a:rPr>
              <a:t>电流源开路， </a:t>
            </a:r>
            <a:r>
              <a:rPr kumimoji="1" lang="en-US" altLang="zh-CN" sz="2400" i="1" dirty="0">
                <a:solidFill>
                  <a:schemeClr val="tx1"/>
                </a:solidFill>
                <a:ea typeface="楷体_GB2312" pitchFamily="49" charset="-122"/>
              </a:rPr>
              <a:t>G</a:t>
            </a:r>
            <a:r>
              <a:rPr kumimoji="1" lang="en-US" altLang="zh-CN" sz="2400" baseline="-25000" dirty="0">
                <a:solidFill>
                  <a:schemeClr val="tx1"/>
                </a:solidFill>
                <a:ea typeface="楷体_GB2312" pitchFamily="49" charset="-122"/>
              </a:rPr>
              <a:t>S</a:t>
            </a:r>
            <a:r>
              <a:rPr kumimoji="1" lang="zh-CN" altLang="en-US" sz="2400" dirty="0">
                <a:solidFill>
                  <a:schemeClr val="tx1"/>
                </a:solidFill>
                <a:latin typeface="楷体_GB2312" pitchFamily="49" charset="-122"/>
                <a:ea typeface="楷体_GB2312" pitchFamily="49" charset="-122"/>
              </a:rPr>
              <a:t>上有电流流过。</a:t>
            </a:r>
          </a:p>
        </p:txBody>
      </p:sp>
      <p:sp>
        <p:nvSpPr>
          <p:cNvPr id="32773" name="Rectangle 5">
            <a:extLst>
              <a:ext uri="{FF2B5EF4-FFF2-40B4-BE49-F238E27FC236}">
                <a16:creationId xmlns:a16="http://schemas.microsoft.com/office/drawing/2014/main" id="{1095211C-290E-16AE-248E-695C7DAD5067}"/>
              </a:ext>
            </a:extLst>
          </p:cNvPr>
          <p:cNvSpPr>
            <a:spLocks noChangeArrowheads="1"/>
          </p:cNvSpPr>
          <p:nvPr/>
        </p:nvSpPr>
        <p:spPr bwMode="auto">
          <a:xfrm>
            <a:off x="3425826" y="5717429"/>
            <a:ext cx="38699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zh-CN" altLang="en-US" sz="2400" dirty="0">
                <a:solidFill>
                  <a:schemeClr val="tx1"/>
                </a:solidFill>
                <a:latin typeface="楷体_GB2312" pitchFamily="49" charset="-122"/>
                <a:ea typeface="楷体_GB2312" pitchFamily="49" charset="-122"/>
              </a:rPr>
              <a:t>电流源短路</a:t>
            </a:r>
            <a:r>
              <a:rPr kumimoji="1" lang="en-US" altLang="zh-CN" sz="2400" dirty="0">
                <a:solidFill>
                  <a:schemeClr val="tx1"/>
                </a:solidFill>
                <a:latin typeface="楷体_GB2312" pitchFamily="49" charset="-122"/>
                <a:ea typeface="楷体_GB2312" pitchFamily="49" charset="-122"/>
              </a:rPr>
              <a:t>,  </a:t>
            </a:r>
            <a:r>
              <a:rPr kumimoji="1" lang="en-US" altLang="zh-CN" sz="2400" i="1" dirty="0">
                <a:solidFill>
                  <a:schemeClr val="tx1"/>
                </a:solidFill>
                <a:ea typeface="楷体_GB2312" pitchFamily="49" charset="-122"/>
              </a:rPr>
              <a:t>G</a:t>
            </a:r>
            <a:r>
              <a:rPr kumimoji="1" lang="en-US" altLang="zh-CN" sz="2400" baseline="-25000" dirty="0">
                <a:solidFill>
                  <a:schemeClr val="tx1"/>
                </a:solidFill>
                <a:ea typeface="楷体_GB2312" pitchFamily="49" charset="-122"/>
              </a:rPr>
              <a:t>S</a:t>
            </a:r>
            <a:r>
              <a:rPr kumimoji="1" lang="zh-CN" altLang="en-US" sz="2400" dirty="0">
                <a:solidFill>
                  <a:schemeClr val="tx1"/>
                </a:solidFill>
                <a:latin typeface="楷体_GB2312" pitchFamily="49" charset="-122"/>
                <a:ea typeface="楷体_GB2312" pitchFamily="49" charset="-122"/>
              </a:rPr>
              <a:t>上无电流。</a:t>
            </a:r>
          </a:p>
        </p:txBody>
      </p:sp>
      <p:sp>
        <p:nvSpPr>
          <p:cNvPr id="32774" name="Rectangle 6">
            <a:extLst>
              <a:ext uri="{FF2B5EF4-FFF2-40B4-BE49-F238E27FC236}">
                <a16:creationId xmlns:a16="http://schemas.microsoft.com/office/drawing/2014/main" id="{59401F1D-A094-EDBD-DC92-F63CF711F8CE}"/>
              </a:ext>
            </a:extLst>
          </p:cNvPr>
          <p:cNvSpPr>
            <a:spLocks noChangeArrowheads="1"/>
          </p:cNvSpPr>
          <p:nvPr/>
        </p:nvSpPr>
        <p:spPr bwMode="auto">
          <a:xfrm>
            <a:off x="3071814" y="5141167"/>
            <a:ext cx="42530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kumimoji="1" lang="en-US" altLang="zh-CN" dirty="0">
                <a:latin typeface="楷体_GB2312" pitchFamily="49" charset="-122"/>
                <a:ea typeface="楷体_GB2312" pitchFamily="49" charset="-122"/>
                <a:sym typeface="Symbol" panose="05050102010706020507" pitchFamily="18" charset="2"/>
              </a:rPr>
              <a:t> </a:t>
            </a:r>
            <a:r>
              <a:rPr kumimoji="1" lang="zh-CN" altLang="en-US" sz="2400" dirty="0">
                <a:solidFill>
                  <a:schemeClr val="tx1"/>
                </a:solidFill>
                <a:latin typeface="楷体_GB2312" pitchFamily="49" charset="-122"/>
                <a:ea typeface="楷体_GB2312" pitchFamily="49" charset="-122"/>
              </a:rPr>
              <a:t>电压源短路， </a:t>
            </a:r>
            <a:r>
              <a:rPr kumimoji="1" lang="en-US" altLang="zh-CN" sz="2400" i="1" dirty="0">
                <a:solidFill>
                  <a:schemeClr val="tx1"/>
                </a:solidFill>
                <a:ea typeface="楷体_GB2312" pitchFamily="49" charset="-122"/>
              </a:rPr>
              <a:t>R</a:t>
            </a:r>
            <a:r>
              <a:rPr kumimoji="1" lang="en-US" altLang="zh-CN" sz="2400" baseline="-25000" dirty="0">
                <a:solidFill>
                  <a:schemeClr val="tx1"/>
                </a:solidFill>
                <a:ea typeface="楷体_GB2312" pitchFamily="49" charset="-122"/>
              </a:rPr>
              <a:t>S</a:t>
            </a:r>
            <a:r>
              <a:rPr kumimoji="1" lang="zh-CN" altLang="en-US" sz="2400" dirty="0">
                <a:solidFill>
                  <a:schemeClr val="tx1"/>
                </a:solidFill>
                <a:latin typeface="楷体_GB2312" pitchFamily="49" charset="-122"/>
                <a:ea typeface="楷体_GB2312" pitchFamily="49" charset="-122"/>
              </a:rPr>
              <a:t>上有电流；</a:t>
            </a:r>
          </a:p>
        </p:txBody>
      </p:sp>
      <p:sp>
        <p:nvSpPr>
          <p:cNvPr id="32775" name="Rectangle 7">
            <a:extLst>
              <a:ext uri="{FF2B5EF4-FFF2-40B4-BE49-F238E27FC236}">
                <a16:creationId xmlns:a16="http://schemas.microsoft.com/office/drawing/2014/main" id="{E4FBFC04-B35A-AC5E-ECDC-EEDD1751DCDA}"/>
              </a:ext>
            </a:extLst>
          </p:cNvPr>
          <p:cNvSpPr>
            <a:spLocks noChangeArrowheads="1"/>
          </p:cNvSpPr>
          <p:nvPr/>
        </p:nvSpPr>
        <p:spPr bwMode="auto">
          <a:xfrm>
            <a:off x="2855914" y="4061667"/>
            <a:ext cx="64087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kumimoji="1" lang="en-US" altLang="zh-CN" dirty="0">
                <a:highlight>
                  <a:srgbClr val="FBFBFB"/>
                </a:highlight>
                <a:latin typeface="楷体_GB2312" pitchFamily="49" charset="-122"/>
                <a:ea typeface="楷体_GB2312" pitchFamily="49" charset="-122"/>
              </a:rPr>
              <a:t> </a:t>
            </a:r>
            <a:r>
              <a:rPr kumimoji="1" lang="en-US" altLang="zh-CN" sz="2400" dirty="0">
                <a:highlight>
                  <a:srgbClr val="FBFBFB"/>
                </a:highlight>
                <a:latin typeface="楷体_GB2312" pitchFamily="49" charset="-122"/>
                <a:ea typeface="楷体_GB2312" pitchFamily="49" charset="-122"/>
                <a:sym typeface="Symbol" panose="05050102010706020507" pitchFamily="18" charset="2"/>
              </a:rPr>
              <a:t> </a:t>
            </a:r>
            <a:r>
              <a:rPr kumimoji="1" lang="zh-CN" altLang="en-US" sz="2400" dirty="0">
                <a:solidFill>
                  <a:schemeClr val="tx1"/>
                </a:solidFill>
                <a:latin typeface="楷体_GB2312" pitchFamily="49" charset="-122"/>
                <a:ea typeface="楷体_GB2312" pitchFamily="49" charset="-122"/>
              </a:rPr>
              <a:t>电压源开路， </a:t>
            </a:r>
            <a:r>
              <a:rPr kumimoji="1" lang="en-US" altLang="zh-CN" sz="2400" i="1" dirty="0">
                <a:solidFill>
                  <a:schemeClr val="tx1"/>
                </a:solidFill>
                <a:ea typeface="楷体_GB2312" pitchFamily="49" charset="-122"/>
              </a:rPr>
              <a:t>R</a:t>
            </a:r>
            <a:r>
              <a:rPr kumimoji="1" lang="en-US" altLang="zh-CN" sz="2400" baseline="-25000" dirty="0">
                <a:solidFill>
                  <a:schemeClr val="tx1"/>
                </a:solidFill>
                <a:ea typeface="楷体_GB2312" pitchFamily="49" charset="-122"/>
              </a:rPr>
              <a:t>S</a:t>
            </a:r>
            <a:r>
              <a:rPr kumimoji="1" lang="zh-CN" altLang="en-US" sz="2400" dirty="0">
                <a:solidFill>
                  <a:schemeClr val="tx1"/>
                </a:solidFill>
                <a:latin typeface="楷体_GB2312" pitchFamily="49" charset="-122"/>
                <a:ea typeface="楷体_GB2312" pitchFamily="49" charset="-122"/>
              </a:rPr>
              <a:t>上无电流流过</a:t>
            </a:r>
            <a:endParaRPr kumimoji="1" lang="zh-CN" altLang="en-US" sz="2400" dirty="0">
              <a:solidFill>
                <a:schemeClr val="tx1"/>
              </a:solidFill>
              <a:ea typeface="楷体_GB2312" pitchFamily="49" charset="-122"/>
            </a:endParaRPr>
          </a:p>
        </p:txBody>
      </p:sp>
      <p:grpSp>
        <p:nvGrpSpPr>
          <p:cNvPr id="4" name="Group 8">
            <a:extLst>
              <a:ext uri="{FF2B5EF4-FFF2-40B4-BE49-F238E27FC236}">
                <a16:creationId xmlns:a16="http://schemas.microsoft.com/office/drawing/2014/main" id="{A8B1C9A7-5C77-AFF2-FAEB-FD1AB50254D5}"/>
              </a:ext>
            </a:extLst>
          </p:cNvPr>
          <p:cNvGrpSpPr>
            <a:grpSpLocks/>
          </p:cNvGrpSpPr>
          <p:nvPr/>
        </p:nvGrpSpPr>
        <p:grpSpPr bwMode="auto">
          <a:xfrm>
            <a:off x="6527652" y="1771526"/>
            <a:ext cx="381000" cy="914400"/>
            <a:chOff x="876" y="3312"/>
            <a:chExt cx="240" cy="576"/>
          </a:xfrm>
        </p:grpSpPr>
        <p:sp>
          <p:nvSpPr>
            <p:cNvPr id="52285" name="Oval 9">
              <a:extLst>
                <a:ext uri="{FF2B5EF4-FFF2-40B4-BE49-F238E27FC236}">
                  <a16:creationId xmlns:a16="http://schemas.microsoft.com/office/drawing/2014/main" id="{3903B6D9-8CE9-0F74-9188-7259A271F8D3}"/>
                </a:ext>
              </a:extLst>
            </p:cNvPr>
            <p:cNvSpPr>
              <a:spLocks noChangeArrowheads="1"/>
            </p:cNvSpPr>
            <p:nvPr/>
          </p:nvSpPr>
          <p:spPr bwMode="auto">
            <a:xfrm>
              <a:off x="876" y="3312"/>
              <a:ext cx="240" cy="576"/>
            </a:xfrm>
            <a:prstGeom prst="ellipse">
              <a:avLst/>
            </a:prstGeom>
            <a:noFill/>
            <a:ln w="28575">
              <a:solidFill>
                <a:srgbClr val="66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r>
                <a:rPr kumimoji="1" lang="en-US" altLang="zh-CN" sz="2400" i="1">
                  <a:solidFill>
                    <a:schemeClr val="bg1"/>
                  </a:solidFill>
                  <a:ea typeface="宋体" panose="02010600030101010101" pitchFamily="2" charset="-122"/>
                </a:rPr>
                <a:t>i</a:t>
              </a:r>
              <a:r>
                <a:rPr kumimoji="1" lang="en-US" altLang="zh-CN" sz="2400" i="1" baseline="-25000">
                  <a:solidFill>
                    <a:schemeClr val="bg1"/>
                  </a:solidFill>
                  <a:ea typeface="宋体" panose="02010600030101010101" pitchFamily="2" charset="-122"/>
                </a:rPr>
                <a:t>S</a:t>
              </a:r>
              <a:endParaRPr kumimoji="1" lang="en-US" altLang="zh-CN" sz="2400">
                <a:solidFill>
                  <a:schemeClr val="bg1"/>
                </a:solidFill>
                <a:ea typeface="宋体" panose="02010600030101010101" pitchFamily="2" charset="-122"/>
              </a:endParaRPr>
            </a:p>
          </p:txBody>
        </p:sp>
        <p:sp>
          <p:nvSpPr>
            <p:cNvPr id="52286" name="Line 10">
              <a:extLst>
                <a:ext uri="{FF2B5EF4-FFF2-40B4-BE49-F238E27FC236}">
                  <a16:creationId xmlns:a16="http://schemas.microsoft.com/office/drawing/2014/main" id="{72E244F4-A19C-2885-7EDB-9B9B6A61131C}"/>
                </a:ext>
              </a:extLst>
            </p:cNvPr>
            <p:cNvSpPr>
              <a:spLocks noChangeShapeType="1"/>
            </p:cNvSpPr>
            <p:nvPr/>
          </p:nvSpPr>
          <p:spPr bwMode="auto">
            <a:xfrm>
              <a:off x="1116" y="3564"/>
              <a:ext cx="0" cy="96"/>
            </a:xfrm>
            <a:prstGeom prst="line">
              <a:avLst/>
            </a:prstGeom>
            <a:noFill/>
            <a:ln w="28575">
              <a:solidFill>
                <a:srgbClr val="FF00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 name="Group 55">
            <a:extLst>
              <a:ext uri="{FF2B5EF4-FFF2-40B4-BE49-F238E27FC236}">
                <a16:creationId xmlns:a16="http://schemas.microsoft.com/office/drawing/2014/main" id="{A3C42A2A-97B4-0F42-A253-C3E7A7A12C59}"/>
              </a:ext>
            </a:extLst>
          </p:cNvPr>
          <p:cNvGrpSpPr>
            <a:grpSpLocks/>
          </p:cNvGrpSpPr>
          <p:nvPr/>
        </p:nvGrpSpPr>
        <p:grpSpPr bwMode="auto">
          <a:xfrm>
            <a:off x="6549877" y="1771526"/>
            <a:ext cx="1562100" cy="969962"/>
            <a:chOff x="4589" y="3168"/>
            <a:chExt cx="984" cy="611"/>
          </a:xfrm>
        </p:grpSpPr>
        <p:sp>
          <p:nvSpPr>
            <p:cNvPr id="52283" name="Oval 56">
              <a:extLst>
                <a:ext uri="{FF2B5EF4-FFF2-40B4-BE49-F238E27FC236}">
                  <a16:creationId xmlns:a16="http://schemas.microsoft.com/office/drawing/2014/main" id="{B09B923A-FAF5-3FC8-7BF8-219914471BF7}"/>
                </a:ext>
              </a:extLst>
            </p:cNvPr>
            <p:cNvSpPr>
              <a:spLocks noChangeArrowheads="1"/>
            </p:cNvSpPr>
            <p:nvPr/>
          </p:nvSpPr>
          <p:spPr bwMode="auto">
            <a:xfrm>
              <a:off x="4589" y="3168"/>
              <a:ext cx="984" cy="611"/>
            </a:xfrm>
            <a:prstGeom prst="ellipse">
              <a:avLst/>
            </a:prstGeom>
            <a:noFill/>
            <a:ln w="28575">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r>
                <a:rPr kumimoji="1" lang="en-US" altLang="zh-CN" sz="2400" dirty="0">
                  <a:ea typeface="宋体" panose="02010600030101010101" pitchFamily="2" charset="-122"/>
                </a:rPr>
                <a:t>        </a:t>
              </a:r>
            </a:p>
            <a:p>
              <a:pPr algn="ctr" eaLnBrk="1" hangingPunct="1"/>
              <a:r>
                <a:rPr kumimoji="1" lang="en-US" altLang="zh-CN" sz="2400" dirty="0">
                  <a:solidFill>
                    <a:schemeClr val="tx1">
                      <a:lumMod val="65000"/>
                      <a:lumOff val="35000"/>
                    </a:schemeClr>
                  </a:solidFill>
                  <a:ea typeface="宋体" panose="02010600030101010101" pitchFamily="2" charset="-122"/>
                </a:rPr>
                <a:t>       </a:t>
              </a:r>
              <a:r>
                <a:rPr kumimoji="1" lang="en-US" altLang="zh-CN" sz="2400" i="1" dirty="0" err="1">
                  <a:solidFill>
                    <a:schemeClr val="tx1">
                      <a:lumMod val="65000"/>
                      <a:lumOff val="35000"/>
                    </a:schemeClr>
                  </a:solidFill>
                  <a:ea typeface="宋体" panose="02010600030101010101" pitchFamily="2" charset="-122"/>
                </a:rPr>
                <a:t>i</a:t>
              </a:r>
              <a:r>
                <a:rPr kumimoji="1" lang="en-US" altLang="zh-CN" sz="2400" i="1" baseline="-25000" dirty="0" err="1">
                  <a:solidFill>
                    <a:schemeClr val="tx1">
                      <a:lumMod val="65000"/>
                      <a:lumOff val="35000"/>
                    </a:schemeClr>
                  </a:solidFill>
                  <a:ea typeface="宋体" panose="02010600030101010101" pitchFamily="2" charset="-122"/>
                </a:rPr>
                <a:t>S</a:t>
              </a:r>
              <a:r>
                <a:rPr kumimoji="1" lang="en-US" altLang="zh-CN" sz="2400" dirty="0">
                  <a:solidFill>
                    <a:schemeClr val="tx1">
                      <a:lumMod val="65000"/>
                      <a:lumOff val="35000"/>
                    </a:schemeClr>
                  </a:solidFill>
                  <a:ea typeface="宋体" panose="02010600030101010101" pitchFamily="2" charset="-122"/>
                </a:rPr>
                <a:t>  </a:t>
              </a:r>
            </a:p>
          </p:txBody>
        </p:sp>
        <p:sp>
          <p:nvSpPr>
            <p:cNvPr id="52284" name="Line 57">
              <a:extLst>
                <a:ext uri="{FF2B5EF4-FFF2-40B4-BE49-F238E27FC236}">
                  <a16:creationId xmlns:a16="http://schemas.microsoft.com/office/drawing/2014/main" id="{1B7B020D-FE59-4EF7-C985-1F700B98FBB3}"/>
                </a:ext>
              </a:extLst>
            </p:cNvPr>
            <p:cNvSpPr>
              <a:spLocks noChangeShapeType="1"/>
            </p:cNvSpPr>
            <p:nvPr/>
          </p:nvSpPr>
          <p:spPr bwMode="auto">
            <a:xfrm flipH="1">
              <a:off x="5009" y="3779"/>
              <a:ext cx="227" cy="0"/>
            </a:xfrm>
            <a:prstGeom prst="line">
              <a:avLst/>
            </a:prstGeom>
            <a:noFill/>
            <a:ln w="28575">
              <a:solidFill>
                <a:srgbClr val="00B05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58">
            <a:extLst>
              <a:ext uri="{FF2B5EF4-FFF2-40B4-BE49-F238E27FC236}">
                <a16:creationId xmlns:a16="http://schemas.microsoft.com/office/drawing/2014/main" id="{D12A8A10-F655-B4F5-D2C9-6533109C9FBC}"/>
              </a:ext>
            </a:extLst>
          </p:cNvPr>
          <p:cNvGrpSpPr>
            <a:grpSpLocks/>
          </p:cNvGrpSpPr>
          <p:nvPr/>
        </p:nvGrpSpPr>
        <p:grpSpPr bwMode="auto">
          <a:xfrm>
            <a:off x="4151164" y="1627063"/>
            <a:ext cx="647700" cy="1333500"/>
            <a:chOff x="4992" y="2797"/>
            <a:chExt cx="408" cy="840"/>
          </a:xfrm>
        </p:grpSpPr>
        <p:sp>
          <p:nvSpPr>
            <p:cNvPr id="52280" name="Oval 59">
              <a:extLst>
                <a:ext uri="{FF2B5EF4-FFF2-40B4-BE49-F238E27FC236}">
                  <a16:creationId xmlns:a16="http://schemas.microsoft.com/office/drawing/2014/main" id="{150D3B88-CAFA-BBF9-B95E-5DEDECBFAEED}"/>
                </a:ext>
              </a:extLst>
            </p:cNvPr>
            <p:cNvSpPr>
              <a:spLocks noChangeArrowheads="1"/>
            </p:cNvSpPr>
            <p:nvPr/>
          </p:nvSpPr>
          <p:spPr bwMode="auto">
            <a:xfrm>
              <a:off x="4992" y="2797"/>
              <a:ext cx="408" cy="840"/>
            </a:xfrm>
            <a:prstGeom prst="ellipse">
              <a:avLst/>
            </a:prstGeom>
            <a:noFill/>
            <a:ln w="28575">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52281" name="Line 60">
              <a:extLst>
                <a:ext uri="{FF2B5EF4-FFF2-40B4-BE49-F238E27FC236}">
                  <a16:creationId xmlns:a16="http://schemas.microsoft.com/office/drawing/2014/main" id="{777877F6-039C-6D22-A2E1-ECEBF41C0D18}"/>
                </a:ext>
              </a:extLst>
            </p:cNvPr>
            <p:cNvSpPr>
              <a:spLocks noChangeShapeType="1"/>
            </p:cNvSpPr>
            <p:nvPr/>
          </p:nvSpPr>
          <p:spPr bwMode="auto">
            <a:xfrm>
              <a:off x="5400" y="3101"/>
              <a:ext cx="0" cy="268"/>
            </a:xfrm>
            <a:prstGeom prst="line">
              <a:avLst/>
            </a:prstGeom>
            <a:noFill/>
            <a:ln w="28575">
              <a:solidFill>
                <a:srgbClr val="00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82" name="Text Box 61">
              <a:extLst>
                <a:ext uri="{FF2B5EF4-FFF2-40B4-BE49-F238E27FC236}">
                  <a16:creationId xmlns:a16="http://schemas.microsoft.com/office/drawing/2014/main" id="{358534FE-73F2-70A5-2605-306EC7F15B0C}"/>
                </a:ext>
              </a:extLst>
            </p:cNvPr>
            <p:cNvSpPr txBox="1">
              <a:spLocks noChangeArrowheads="1"/>
            </p:cNvSpPr>
            <p:nvPr/>
          </p:nvSpPr>
          <p:spPr bwMode="auto">
            <a:xfrm>
              <a:off x="5112" y="3058"/>
              <a:ext cx="1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i="1" dirty="0" err="1">
                  <a:solidFill>
                    <a:schemeClr val="tx1">
                      <a:lumMod val="65000"/>
                      <a:lumOff val="35000"/>
                    </a:schemeClr>
                  </a:solidFill>
                  <a:ea typeface="宋体" panose="02010600030101010101" pitchFamily="2" charset="-122"/>
                </a:rPr>
                <a:t>i</a:t>
              </a:r>
              <a:endParaRPr kumimoji="1" lang="en-US" altLang="zh-CN" sz="2400" i="1" dirty="0">
                <a:solidFill>
                  <a:schemeClr val="tx1">
                    <a:lumMod val="65000"/>
                    <a:lumOff val="35000"/>
                  </a:schemeClr>
                </a:solidFill>
                <a:ea typeface="宋体" panose="02010600030101010101" pitchFamily="2" charset="-122"/>
              </a:endParaRPr>
            </a:p>
          </p:txBody>
        </p:sp>
      </p:grpSp>
      <p:grpSp>
        <p:nvGrpSpPr>
          <p:cNvPr id="7" name="Group 62">
            <a:extLst>
              <a:ext uri="{FF2B5EF4-FFF2-40B4-BE49-F238E27FC236}">
                <a16:creationId xmlns:a16="http://schemas.microsoft.com/office/drawing/2014/main" id="{44315F4F-847F-C7BE-6A96-1ADFD821E46A}"/>
              </a:ext>
            </a:extLst>
          </p:cNvPr>
          <p:cNvGrpSpPr>
            <a:grpSpLocks/>
          </p:cNvGrpSpPr>
          <p:nvPr/>
        </p:nvGrpSpPr>
        <p:grpSpPr bwMode="auto">
          <a:xfrm>
            <a:off x="5232252" y="1411163"/>
            <a:ext cx="355600" cy="1728788"/>
            <a:chOff x="2064" y="444"/>
            <a:chExt cx="224" cy="1055"/>
          </a:xfrm>
        </p:grpSpPr>
        <p:sp>
          <p:nvSpPr>
            <p:cNvPr id="52277" name="Line 63">
              <a:extLst>
                <a:ext uri="{FF2B5EF4-FFF2-40B4-BE49-F238E27FC236}">
                  <a16:creationId xmlns:a16="http://schemas.microsoft.com/office/drawing/2014/main" id="{8A8DE96F-93F8-232F-DBA0-A209A8613FE1}"/>
                </a:ext>
              </a:extLst>
            </p:cNvPr>
            <p:cNvSpPr>
              <a:spLocks noChangeShapeType="1"/>
            </p:cNvSpPr>
            <p:nvPr/>
          </p:nvSpPr>
          <p:spPr bwMode="auto">
            <a:xfrm>
              <a:off x="2288" y="444"/>
              <a:ext cx="0" cy="1055"/>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78" name="Line 64">
              <a:extLst>
                <a:ext uri="{FF2B5EF4-FFF2-40B4-BE49-F238E27FC236}">
                  <a16:creationId xmlns:a16="http://schemas.microsoft.com/office/drawing/2014/main" id="{D4CBD984-084B-F098-BC75-6F58AE793570}"/>
                </a:ext>
              </a:extLst>
            </p:cNvPr>
            <p:cNvSpPr>
              <a:spLocks noChangeShapeType="1"/>
            </p:cNvSpPr>
            <p:nvPr/>
          </p:nvSpPr>
          <p:spPr bwMode="auto">
            <a:xfrm>
              <a:off x="2064" y="444"/>
              <a:ext cx="224"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79" name="Line 65">
              <a:extLst>
                <a:ext uri="{FF2B5EF4-FFF2-40B4-BE49-F238E27FC236}">
                  <a16:creationId xmlns:a16="http://schemas.microsoft.com/office/drawing/2014/main" id="{C49F28E4-11AF-898A-A381-1C5A060A21BA}"/>
                </a:ext>
              </a:extLst>
            </p:cNvPr>
            <p:cNvSpPr>
              <a:spLocks noChangeShapeType="1"/>
            </p:cNvSpPr>
            <p:nvPr/>
          </p:nvSpPr>
          <p:spPr bwMode="auto">
            <a:xfrm>
              <a:off x="2064" y="1488"/>
              <a:ext cx="224"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 name="Group 66">
            <a:extLst>
              <a:ext uri="{FF2B5EF4-FFF2-40B4-BE49-F238E27FC236}">
                <a16:creationId xmlns:a16="http://schemas.microsoft.com/office/drawing/2014/main" id="{5642F56D-D225-7D34-7D17-A95AEF5FFCC0}"/>
              </a:ext>
            </a:extLst>
          </p:cNvPr>
          <p:cNvGrpSpPr>
            <a:grpSpLocks/>
          </p:cNvGrpSpPr>
          <p:nvPr/>
        </p:nvGrpSpPr>
        <p:grpSpPr bwMode="auto">
          <a:xfrm>
            <a:off x="8327877" y="1627063"/>
            <a:ext cx="361950" cy="1295400"/>
            <a:chOff x="4608" y="528"/>
            <a:chExt cx="228" cy="816"/>
          </a:xfrm>
        </p:grpSpPr>
        <p:sp>
          <p:nvSpPr>
            <p:cNvPr id="52274" name="Line 67">
              <a:extLst>
                <a:ext uri="{FF2B5EF4-FFF2-40B4-BE49-F238E27FC236}">
                  <a16:creationId xmlns:a16="http://schemas.microsoft.com/office/drawing/2014/main" id="{7B190594-092F-68E1-DDB8-5DE7A486418B}"/>
                </a:ext>
              </a:extLst>
            </p:cNvPr>
            <p:cNvSpPr>
              <a:spLocks noChangeShapeType="1"/>
            </p:cNvSpPr>
            <p:nvPr/>
          </p:nvSpPr>
          <p:spPr bwMode="auto">
            <a:xfrm>
              <a:off x="4836" y="528"/>
              <a:ext cx="0" cy="81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75" name="Line 68">
              <a:extLst>
                <a:ext uri="{FF2B5EF4-FFF2-40B4-BE49-F238E27FC236}">
                  <a16:creationId xmlns:a16="http://schemas.microsoft.com/office/drawing/2014/main" id="{91E84377-4486-76B2-3453-606181302BFC}"/>
                </a:ext>
              </a:extLst>
            </p:cNvPr>
            <p:cNvSpPr>
              <a:spLocks noChangeShapeType="1"/>
            </p:cNvSpPr>
            <p:nvPr/>
          </p:nvSpPr>
          <p:spPr bwMode="auto">
            <a:xfrm>
              <a:off x="4608" y="528"/>
              <a:ext cx="22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76" name="Line 69">
              <a:extLst>
                <a:ext uri="{FF2B5EF4-FFF2-40B4-BE49-F238E27FC236}">
                  <a16:creationId xmlns:a16="http://schemas.microsoft.com/office/drawing/2014/main" id="{AD7FAA6D-0E93-BE81-60DB-9FC9FDA5E5BA}"/>
                </a:ext>
              </a:extLst>
            </p:cNvPr>
            <p:cNvSpPr>
              <a:spLocks noChangeShapeType="1"/>
            </p:cNvSpPr>
            <p:nvPr/>
          </p:nvSpPr>
          <p:spPr bwMode="auto">
            <a:xfrm>
              <a:off x="4608" y="1344"/>
              <a:ext cx="22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875" name="Text Box 107">
            <a:extLst>
              <a:ext uri="{FF2B5EF4-FFF2-40B4-BE49-F238E27FC236}">
                <a16:creationId xmlns:a16="http://schemas.microsoft.com/office/drawing/2014/main" id="{BB7058CE-B6FB-6D9D-1BA8-19CAE7074FA9}"/>
              </a:ext>
            </a:extLst>
          </p:cNvPr>
          <p:cNvSpPr txBox="1">
            <a:spLocks noChangeArrowheads="1"/>
          </p:cNvSpPr>
          <p:nvPr/>
        </p:nvSpPr>
        <p:spPr bwMode="auto">
          <a:xfrm>
            <a:off x="2135189" y="4488704"/>
            <a:ext cx="504825" cy="1373188"/>
          </a:xfrm>
          <a:prstGeom prst="rect">
            <a:avLst/>
          </a:prstGeom>
          <a:solidFill>
            <a:schemeClr val="accent2"/>
          </a:solidFill>
          <a:ln>
            <a:noFill/>
          </a:ln>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lang="zh-CN" altLang="en-US" dirty="0">
                <a:solidFill>
                  <a:schemeClr val="bg1"/>
                </a:solidFill>
                <a:latin typeface="Arial" panose="020B0604020202020204" pitchFamily="34" charset="0"/>
                <a:ea typeface="楷体_GB2312" pitchFamily="49" charset="-122"/>
              </a:rPr>
              <a:t>表现在</a:t>
            </a:r>
          </a:p>
        </p:txBody>
      </p:sp>
      <p:grpSp>
        <p:nvGrpSpPr>
          <p:cNvPr id="12" name="Group 159">
            <a:extLst>
              <a:ext uri="{FF2B5EF4-FFF2-40B4-BE49-F238E27FC236}">
                <a16:creationId xmlns:a16="http://schemas.microsoft.com/office/drawing/2014/main" id="{B9C02C16-6BFB-D5C4-9481-7E800C80A2B3}"/>
              </a:ext>
            </a:extLst>
          </p:cNvPr>
          <p:cNvGrpSpPr>
            <a:grpSpLocks/>
          </p:cNvGrpSpPr>
          <p:nvPr/>
        </p:nvGrpSpPr>
        <p:grpSpPr bwMode="auto">
          <a:xfrm>
            <a:off x="3071664" y="1339726"/>
            <a:ext cx="2205038" cy="1873250"/>
            <a:chOff x="2816" y="391"/>
            <a:chExt cx="1389" cy="1180"/>
          </a:xfrm>
        </p:grpSpPr>
        <p:sp>
          <p:nvSpPr>
            <p:cNvPr id="52252" name="Oval 160">
              <a:extLst>
                <a:ext uri="{FF2B5EF4-FFF2-40B4-BE49-F238E27FC236}">
                  <a16:creationId xmlns:a16="http://schemas.microsoft.com/office/drawing/2014/main" id="{3FAFFFCF-25DD-2F8B-2D38-63C8AFF5EEAD}"/>
                </a:ext>
              </a:extLst>
            </p:cNvPr>
            <p:cNvSpPr>
              <a:spLocks noChangeArrowheads="1"/>
            </p:cNvSpPr>
            <p:nvPr/>
          </p:nvSpPr>
          <p:spPr bwMode="auto">
            <a:xfrm>
              <a:off x="3107" y="618"/>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endParaRPr lang="zh-CN" altLang="zh-CN" sz="2400">
                <a:latin typeface="Arial" panose="020B0604020202020204" pitchFamily="34" charset="0"/>
              </a:endParaRPr>
            </a:p>
          </p:txBody>
        </p:sp>
        <p:sp>
          <p:nvSpPr>
            <p:cNvPr id="52253" name="Text Box 161">
              <a:extLst>
                <a:ext uri="{FF2B5EF4-FFF2-40B4-BE49-F238E27FC236}">
                  <a16:creationId xmlns:a16="http://schemas.microsoft.com/office/drawing/2014/main" id="{7109B181-D826-E86E-32E9-468643E2C4C6}"/>
                </a:ext>
              </a:extLst>
            </p:cNvPr>
            <p:cNvSpPr txBox="1">
              <a:spLocks noChangeArrowheads="1"/>
            </p:cNvSpPr>
            <p:nvPr/>
          </p:nvSpPr>
          <p:spPr bwMode="auto">
            <a:xfrm>
              <a:off x="3787" y="391"/>
              <a:ext cx="27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i="1">
                  <a:solidFill>
                    <a:schemeClr val="bg1"/>
                  </a:solidFill>
                  <a:ea typeface="宋体" panose="02010600030101010101" pitchFamily="2" charset="-122"/>
                </a:rPr>
                <a:t>i</a:t>
              </a:r>
            </a:p>
          </p:txBody>
        </p:sp>
        <p:sp>
          <p:nvSpPr>
            <p:cNvPr id="52254" name="Text Box 162">
              <a:extLst>
                <a:ext uri="{FF2B5EF4-FFF2-40B4-BE49-F238E27FC236}">
                  <a16:creationId xmlns:a16="http://schemas.microsoft.com/office/drawing/2014/main" id="{DA529F63-FEB9-4973-CCCB-F338F03418EB}"/>
                </a:ext>
              </a:extLst>
            </p:cNvPr>
            <p:cNvSpPr txBox="1">
              <a:spLocks noChangeArrowheads="1"/>
            </p:cNvSpPr>
            <p:nvPr/>
          </p:nvSpPr>
          <p:spPr bwMode="auto">
            <a:xfrm>
              <a:off x="2971" y="391"/>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a:spcBef>
                  <a:spcPct val="50000"/>
                </a:spcBef>
              </a:pPr>
              <a:r>
                <a:rPr kumimoji="1" lang="en-US" altLang="zh-CN">
                  <a:solidFill>
                    <a:schemeClr val="bg1"/>
                  </a:solidFill>
                  <a:ea typeface="宋体" panose="02010600030101010101" pitchFamily="2" charset="-122"/>
                  <a:sym typeface="Symbol" panose="05050102010706020507" pitchFamily="18" charset="2"/>
                </a:rPr>
                <a:t>+</a:t>
              </a:r>
            </a:p>
          </p:txBody>
        </p:sp>
        <p:sp>
          <p:nvSpPr>
            <p:cNvPr id="52255" name="Text Box 163">
              <a:extLst>
                <a:ext uri="{FF2B5EF4-FFF2-40B4-BE49-F238E27FC236}">
                  <a16:creationId xmlns:a16="http://schemas.microsoft.com/office/drawing/2014/main" id="{7B4398BA-A9E6-F948-8345-6091226299CF}"/>
                </a:ext>
              </a:extLst>
            </p:cNvPr>
            <p:cNvSpPr txBox="1">
              <a:spLocks noChangeArrowheads="1"/>
            </p:cNvSpPr>
            <p:nvPr/>
          </p:nvSpPr>
          <p:spPr bwMode="auto">
            <a:xfrm>
              <a:off x="2971" y="75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a:spcBef>
                  <a:spcPct val="50000"/>
                </a:spcBef>
              </a:pPr>
              <a:r>
                <a:rPr kumimoji="1" lang="en-US" altLang="zh-CN">
                  <a:solidFill>
                    <a:schemeClr val="bg1"/>
                  </a:solidFill>
                  <a:ea typeface="宋体" panose="02010600030101010101" pitchFamily="2" charset="-122"/>
                  <a:sym typeface="Symbol" panose="05050102010706020507" pitchFamily="18" charset="2"/>
                </a:rPr>
                <a:t>_</a:t>
              </a:r>
            </a:p>
          </p:txBody>
        </p:sp>
        <p:sp>
          <p:nvSpPr>
            <p:cNvPr id="52256" name="Text Box 164">
              <a:extLst>
                <a:ext uri="{FF2B5EF4-FFF2-40B4-BE49-F238E27FC236}">
                  <a16:creationId xmlns:a16="http://schemas.microsoft.com/office/drawing/2014/main" id="{E20B5F71-9CEC-499A-B25E-BCCAA1B9E14F}"/>
                </a:ext>
              </a:extLst>
            </p:cNvPr>
            <p:cNvSpPr txBox="1">
              <a:spLocks noChangeArrowheads="1"/>
            </p:cNvSpPr>
            <p:nvPr/>
          </p:nvSpPr>
          <p:spPr bwMode="auto">
            <a:xfrm>
              <a:off x="2816" y="618"/>
              <a:ext cx="38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i="1">
                  <a:solidFill>
                    <a:schemeClr val="bg1"/>
                  </a:solidFill>
                  <a:ea typeface="宋体" panose="02010600030101010101" pitchFamily="2" charset="-122"/>
                </a:rPr>
                <a:t>u</a:t>
              </a:r>
              <a:r>
                <a:rPr kumimoji="1" lang="en-US" altLang="zh-CN" baseline="-25000">
                  <a:solidFill>
                    <a:schemeClr val="bg1"/>
                  </a:solidFill>
                  <a:ea typeface="宋体" panose="02010600030101010101" pitchFamily="2" charset="-122"/>
                </a:rPr>
                <a:t>S</a:t>
              </a:r>
              <a:endParaRPr kumimoji="1" lang="en-US" altLang="zh-CN">
                <a:solidFill>
                  <a:schemeClr val="bg1"/>
                </a:solidFill>
                <a:ea typeface="宋体" panose="02010600030101010101" pitchFamily="2" charset="-122"/>
              </a:endParaRPr>
            </a:p>
          </p:txBody>
        </p:sp>
        <p:sp>
          <p:nvSpPr>
            <p:cNvPr id="52257" name="Line 165">
              <a:extLst>
                <a:ext uri="{FF2B5EF4-FFF2-40B4-BE49-F238E27FC236}">
                  <a16:creationId xmlns:a16="http://schemas.microsoft.com/office/drawing/2014/main" id="{5BD11AFF-8079-572B-9F7A-904BF495A185}"/>
                </a:ext>
              </a:extLst>
            </p:cNvPr>
            <p:cNvSpPr>
              <a:spLocks noChangeShapeType="1"/>
            </p:cNvSpPr>
            <p:nvPr/>
          </p:nvSpPr>
          <p:spPr bwMode="auto">
            <a:xfrm>
              <a:off x="3515" y="527"/>
              <a:ext cx="318" cy="0"/>
            </a:xfrm>
            <a:prstGeom prst="line">
              <a:avLst/>
            </a:prstGeom>
            <a:noFill/>
            <a:ln w="28575">
              <a:solidFill>
                <a:srgbClr val="66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8" name="Text Box 166">
              <a:extLst>
                <a:ext uri="{FF2B5EF4-FFF2-40B4-BE49-F238E27FC236}">
                  <a16:creationId xmlns:a16="http://schemas.microsoft.com/office/drawing/2014/main" id="{A47D6828-7AE8-8BD7-BCA9-F47A24D1C09C}"/>
                </a:ext>
              </a:extLst>
            </p:cNvPr>
            <p:cNvSpPr txBox="1">
              <a:spLocks noChangeArrowheads="1"/>
            </p:cNvSpPr>
            <p:nvPr/>
          </p:nvSpPr>
          <p:spPr bwMode="auto">
            <a:xfrm>
              <a:off x="2880" y="1071"/>
              <a:ext cx="4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i="1">
                  <a:solidFill>
                    <a:schemeClr val="bg1"/>
                  </a:solidFill>
                  <a:ea typeface="宋体" panose="02010600030101010101" pitchFamily="2" charset="-122"/>
                </a:rPr>
                <a:t>R</a:t>
              </a:r>
              <a:r>
                <a:rPr kumimoji="1" lang="en-US" altLang="zh-CN" baseline="-25000">
                  <a:solidFill>
                    <a:schemeClr val="bg1"/>
                  </a:solidFill>
                  <a:ea typeface="宋体" panose="02010600030101010101" pitchFamily="2" charset="-122"/>
                </a:rPr>
                <a:t>S</a:t>
              </a:r>
              <a:endParaRPr kumimoji="1" lang="en-US" altLang="zh-CN">
                <a:solidFill>
                  <a:schemeClr val="bg1"/>
                </a:solidFill>
                <a:ea typeface="宋体" panose="02010600030101010101" pitchFamily="2" charset="-122"/>
              </a:endParaRPr>
            </a:p>
          </p:txBody>
        </p:sp>
        <p:sp>
          <p:nvSpPr>
            <p:cNvPr id="52259" name="Text Box 167">
              <a:extLst>
                <a:ext uri="{FF2B5EF4-FFF2-40B4-BE49-F238E27FC236}">
                  <a16:creationId xmlns:a16="http://schemas.microsoft.com/office/drawing/2014/main" id="{EFC6A186-311F-1BE9-CBFE-60DDDC521A71}"/>
                </a:ext>
              </a:extLst>
            </p:cNvPr>
            <p:cNvSpPr txBox="1">
              <a:spLocks noChangeArrowheads="1"/>
            </p:cNvSpPr>
            <p:nvPr/>
          </p:nvSpPr>
          <p:spPr bwMode="auto">
            <a:xfrm>
              <a:off x="3878" y="391"/>
              <a:ext cx="3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i="1">
                  <a:solidFill>
                    <a:schemeClr val="bg1"/>
                  </a:solidFill>
                  <a:ea typeface="宋体" panose="02010600030101010101" pitchFamily="2" charset="-122"/>
                </a:rPr>
                <a:t>+</a:t>
              </a:r>
              <a:endParaRPr kumimoji="1" lang="en-US" altLang="zh-CN">
                <a:solidFill>
                  <a:schemeClr val="bg1"/>
                </a:solidFill>
                <a:ea typeface="宋体" panose="02010600030101010101" pitchFamily="2" charset="-122"/>
              </a:endParaRPr>
            </a:p>
          </p:txBody>
        </p:sp>
        <p:sp>
          <p:nvSpPr>
            <p:cNvPr id="52260" name="Text Box 168">
              <a:extLst>
                <a:ext uri="{FF2B5EF4-FFF2-40B4-BE49-F238E27FC236}">
                  <a16:creationId xmlns:a16="http://schemas.microsoft.com/office/drawing/2014/main" id="{01BAB8A8-E950-0C7A-F41E-4A14B8BD786B}"/>
                </a:ext>
              </a:extLst>
            </p:cNvPr>
            <p:cNvSpPr txBox="1">
              <a:spLocks noChangeArrowheads="1"/>
            </p:cNvSpPr>
            <p:nvPr/>
          </p:nvSpPr>
          <p:spPr bwMode="auto">
            <a:xfrm>
              <a:off x="3878" y="799"/>
              <a:ext cx="3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i="1">
                  <a:solidFill>
                    <a:schemeClr val="bg1"/>
                  </a:solidFill>
                  <a:ea typeface="宋体" panose="02010600030101010101" pitchFamily="2" charset="-122"/>
                </a:rPr>
                <a:t>u</a:t>
              </a:r>
              <a:endParaRPr kumimoji="1" lang="en-US" altLang="zh-CN">
                <a:solidFill>
                  <a:schemeClr val="bg1"/>
                </a:solidFill>
                <a:ea typeface="宋体" panose="02010600030101010101" pitchFamily="2" charset="-122"/>
              </a:endParaRPr>
            </a:p>
          </p:txBody>
        </p:sp>
        <p:sp>
          <p:nvSpPr>
            <p:cNvPr id="52261" name="Text Box 169">
              <a:extLst>
                <a:ext uri="{FF2B5EF4-FFF2-40B4-BE49-F238E27FC236}">
                  <a16:creationId xmlns:a16="http://schemas.microsoft.com/office/drawing/2014/main" id="{35959178-48F7-0AC9-19DB-173B1017ECF3}"/>
                </a:ext>
              </a:extLst>
            </p:cNvPr>
            <p:cNvSpPr txBox="1">
              <a:spLocks noChangeArrowheads="1"/>
            </p:cNvSpPr>
            <p:nvPr/>
          </p:nvSpPr>
          <p:spPr bwMode="auto">
            <a:xfrm>
              <a:off x="3878" y="1162"/>
              <a:ext cx="3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i="1">
                  <a:solidFill>
                    <a:schemeClr val="bg1"/>
                  </a:solidFill>
                  <a:ea typeface="宋体" panose="02010600030101010101" pitchFamily="2" charset="-122"/>
                </a:rPr>
                <a:t>_</a:t>
              </a:r>
              <a:endParaRPr kumimoji="1" lang="en-US" altLang="zh-CN">
                <a:solidFill>
                  <a:schemeClr val="bg1"/>
                </a:solidFill>
                <a:ea typeface="宋体" panose="02010600030101010101" pitchFamily="2" charset="-122"/>
              </a:endParaRPr>
            </a:p>
          </p:txBody>
        </p:sp>
        <p:sp>
          <p:nvSpPr>
            <p:cNvPr id="52262" name="Line 170">
              <a:extLst>
                <a:ext uri="{FF2B5EF4-FFF2-40B4-BE49-F238E27FC236}">
                  <a16:creationId xmlns:a16="http://schemas.microsoft.com/office/drawing/2014/main" id="{D37A681D-D5FB-3687-B71D-AA7436F9CDDC}"/>
                </a:ext>
              </a:extLst>
            </p:cNvPr>
            <p:cNvSpPr>
              <a:spLocks noChangeShapeType="1"/>
            </p:cNvSpPr>
            <p:nvPr/>
          </p:nvSpPr>
          <p:spPr bwMode="auto">
            <a:xfrm>
              <a:off x="3288" y="1525"/>
              <a:ext cx="817"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63" name="Line 171">
              <a:extLst>
                <a:ext uri="{FF2B5EF4-FFF2-40B4-BE49-F238E27FC236}">
                  <a16:creationId xmlns:a16="http://schemas.microsoft.com/office/drawing/2014/main" id="{6FFD215D-EC87-1D5E-351D-C6A4C4927590}"/>
                </a:ext>
              </a:extLst>
            </p:cNvPr>
            <p:cNvSpPr>
              <a:spLocks noChangeShapeType="1"/>
            </p:cNvSpPr>
            <p:nvPr/>
          </p:nvSpPr>
          <p:spPr bwMode="auto">
            <a:xfrm>
              <a:off x="3288" y="436"/>
              <a:ext cx="817"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64" name="Line 172">
              <a:extLst>
                <a:ext uri="{FF2B5EF4-FFF2-40B4-BE49-F238E27FC236}">
                  <a16:creationId xmlns:a16="http://schemas.microsoft.com/office/drawing/2014/main" id="{8E956207-A461-CED5-072E-0AA334F4CC9C}"/>
                </a:ext>
              </a:extLst>
            </p:cNvPr>
            <p:cNvSpPr>
              <a:spLocks noChangeShapeType="1"/>
            </p:cNvSpPr>
            <p:nvPr/>
          </p:nvSpPr>
          <p:spPr bwMode="auto">
            <a:xfrm flipV="1">
              <a:off x="3288" y="436"/>
              <a:ext cx="0" cy="1089"/>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65" name="Rectangle 173">
              <a:extLst>
                <a:ext uri="{FF2B5EF4-FFF2-40B4-BE49-F238E27FC236}">
                  <a16:creationId xmlns:a16="http://schemas.microsoft.com/office/drawing/2014/main" id="{32B493A8-B441-A533-1787-046FBAEC311A}"/>
                </a:ext>
              </a:extLst>
            </p:cNvPr>
            <p:cNvSpPr>
              <a:spLocks noChangeArrowheads="1"/>
            </p:cNvSpPr>
            <p:nvPr/>
          </p:nvSpPr>
          <p:spPr bwMode="auto">
            <a:xfrm>
              <a:off x="3198" y="1071"/>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52266" name="Oval 174">
              <a:extLst>
                <a:ext uri="{FF2B5EF4-FFF2-40B4-BE49-F238E27FC236}">
                  <a16:creationId xmlns:a16="http://schemas.microsoft.com/office/drawing/2014/main" id="{39DF36D9-E76C-6ADA-DD4B-70CE538A4B81}"/>
                </a:ext>
              </a:extLst>
            </p:cNvPr>
            <p:cNvSpPr>
              <a:spLocks noChangeArrowheads="1"/>
            </p:cNvSpPr>
            <p:nvPr/>
          </p:nvSpPr>
          <p:spPr bwMode="auto">
            <a:xfrm>
              <a:off x="4104" y="391"/>
              <a:ext cx="91" cy="91"/>
            </a:xfrm>
            <a:prstGeom prst="ellipse">
              <a:avLst/>
            </a:prstGeom>
            <a:noFill/>
            <a:ln w="2857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52267" name="Oval 175">
              <a:extLst>
                <a:ext uri="{FF2B5EF4-FFF2-40B4-BE49-F238E27FC236}">
                  <a16:creationId xmlns:a16="http://schemas.microsoft.com/office/drawing/2014/main" id="{4BCC4961-9408-C685-6B85-2E41E03DD985}"/>
                </a:ext>
              </a:extLst>
            </p:cNvPr>
            <p:cNvSpPr>
              <a:spLocks noChangeArrowheads="1"/>
            </p:cNvSpPr>
            <p:nvPr/>
          </p:nvSpPr>
          <p:spPr bwMode="auto">
            <a:xfrm>
              <a:off x="4104" y="1480"/>
              <a:ext cx="91" cy="91"/>
            </a:xfrm>
            <a:prstGeom prst="ellipse">
              <a:avLst/>
            </a:prstGeom>
            <a:noFill/>
            <a:ln w="2857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grpSp>
      <p:sp>
        <p:nvSpPr>
          <p:cNvPr id="32965" name="AutoShape 197">
            <a:extLst>
              <a:ext uri="{FF2B5EF4-FFF2-40B4-BE49-F238E27FC236}">
                <a16:creationId xmlns:a16="http://schemas.microsoft.com/office/drawing/2014/main" id="{44403392-B3FF-E89E-7F32-F0E6E1DA2512}"/>
              </a:ext>
            </a:extLst>
          </p:cNvPr>
          <p:cNvSpPr>
            <a:spLocks/>
          </p:cNvSpPr>
          <p:nvPr/>
        </p:nvSpPr>
        <p:spPr bwMode="auto">
          <a:xfrm>
            <a:off x="2855914" y="4061667"/>
            <a:ext cx="287337" cy="2087562"/>
          </a:xfrm>
          <a:prstGeom prst="leftBrace">
            <a:avLst>
              <a:gd name="adj1" fmla="val 60543"/>
              <a:gd name="adj2" fmla="val 50000"/>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2770"/>
                                        </p:tgtEl>
                                        <p:attrNameLst>
                                          <p:attrName>style.visibility</p:attrName>
                                        </p:attrNameLst>
                                      </p:cBhvr>
                                      <p:to>
                                        <p:strVal val="visible"/>
                                      </p:to>
                                    </p:set>
                                    <p:animEffect transition="in" filter="wipe(left)">
                                      <p:cBhvr>
                                        <p:cTn id="16" dur="1000"/>
                                        <p:tgtEl>
                                          <p:spTgt spid="3277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5" presetClass="entr" presetSubtype="0" fill="hold" nodeType="clickEffect">
                                  <p:stCondLst>
                                    <p:cond delay="0"/>
                                  </p:stCondLst>
                                  <p:childTnLst>
                                    <p:set>
                                      <p:cBhvr>
                                        <p:cTn id="20" dur="1" fill="hold">
                                          <p:stCondLst>
                                            <p:cond delay="0"/>
                                          </p:stCondLst>
                                        </p:cTn>
                                        <p:tgtEl>
                                          <p:spTgt spid="32875"/>
                                        </p:tgtEl>
                                        <p:attrNameLst>
                                          <p:attrName>style.visibility</p:attrName>
                                        </p:attrNameLst>
                                      </p:cBhvr>
                                      <p:to>
                                        <p:strVal val="visible"/>
                                      </p:to>
                                    </p:set>
                                    <p:anim calcmode="lin" valueType="num">
                                      <p:cBhvr>
                                        <p:cTn id="21" dur="1000" fill="hold"/>
                                        <p:tgtEl>
                                          <p:spTgt spid="32875"/>
                                        </p:tgtEl>
                                        <p:attrNameLst>
                                          <p:attrName>ppt_w</p:attrName>
                                        </p:attrNameLst>
                                      </p:cBhvr>
                                      <p:tavLst>
                                        <p:tav tm="0">
                                          <p:val>
                                            <p:fltVal val="0"/>
                                          </p:val>
                                        </p:tav>
                                        <p:tav tm="100000">
                                          <p:val>
                                            <p:strVal val="#ppt_w"/>
                                          </p:val>
                                        </p:tav>
                                      </p:tavLst>
                                    </p:anim>
                                    <p:anim calcmode="lin" valueType="num">
                                      <p:cBhvr>
                                        <p:cTn id="22" dur="1000" fill="hold"/>
                                        <p:tgtEl>
                                          <p:spTgt spid="32875"/>
                                        </p:tgtEl>
                                        <p:attrNameLst>
                                          <p:attrName>ppt_h</p:attrName>
                                        </p:attrNameLst>
                                      </p:cBhvr>
                                      <p:tavLst>
                                        <p:tav tm="0">
                                          <p:val>
                                            <p:fltVal val="0"/>
                                          </p:val>
                                        </p:tav>
                                        <p:tav tm="100000">
                                          <p:val>
                                            <p:strVal val="#ppt_h"/>
                                          </p:val>
                                        </p:tav>
                                      </p:tavLst>
                                    </p:anim>
                                    <p:anim calcmode="lin" valueType="num">
                                      <p:cBhvr>
                                        <p:cTn id="23" dur="1000" fill="hold"/>
                                        <p:tgtEl>
                                          <p:spTgt spid="32875"/>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32875"/>
                                        </p:tgtEl>
                                        <p:attrNameLst>
                                          <p:attrName>ppt_y</p:attrName>
                                        </p:attrNameLst>
                                      </p:cBhvr>
                                      <p:tavLst>
                                        <p:tav tm="0" fmla="#ppt_y+(sin(-2*pi*(1-$))*-#ppt_x+cos(-2*pi*(1-$))*(1-#ppt_y))*(1-$)">
                                          <p:val>
                                            <p:fltVal val="0"/>
                                          </p:val>
                                        </p:tav>
                                        <p:tav tm="100000">
                                          <p:val>
                                            <p:fltVal val="1"/>
                                          </p:val>
                                        </p:tav>
                                      </p:tavLst>
                                    </p:anim>
                                  </p:childTnLst>
                                </p:cTn>
                              </p:par>
                            </p:childTnLst>
                          </p:cTn>
                        </p:par>
                        <p:par>
                          <p:cTn id="25" fill="hold" nodeType="afterGroup">
                            <p:stCondLst>
                              <p:cond delay="1000"/>
                            </p:stCondLst>
                            <p:childTnLst>
                              <p:par>
                                <p:cTn id="26" presetID="22" presetClass="entr" presetSubtype="1" fill="hold" nodeType="afterEffect">
                                  <p:stCondLst>
                                    <p:cond delay="0"/>
                                  </p:stCondLst>
                                  <p:childTnLst>
                                    <p:set>
                                      <p:cBhvr>
                                        <p:cTn id="27" dur="1" fill="hold">
                                          <p:stCondLst>
                                            <p:cond delay="0"/>
                                          </p:stCondLst>
                                        </p:cTn>
                                        <p:tgtEl>
                                          <p:spTgt spid="32965"/>
                                        </p:tgtEl>
                                        <p:attrNameLst>
                                          <p:attrName>style.visibility</p:attrName>
                                        </p:attrNameLst>
                                      </p:cBhvr>
                                      <p:to>
                                        <p:strVal val="visible"/>
                                      </p:to>
                                    </p:set>
                                    <p:animEffect transition="in" filter="wipe(up)">
                                      <p:cBhvr>
                                        <p:cTn id="28" dur="500"/>
                                        <p:tgtEl>
                                          <p:spTgt spid="3296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nodeType="clickEffect">
                                  <p:stCondLst>
                                    <p:cond delay="0"/>
                                  </p:stCondLst>
                                  <p:childTnLst>
                                    <p:set>
                                      <p:cBhvr>
                                        <p:cTn id="32" dur="1" fill="hold">
                                          <p:stCondLst>
                                            <p:cond delay="0"/>
                                          </p:stCondLst>
                                        </p:cTn>
                                        <p:tgtEl>
                                          <p:spTgt spid="32775"/>
                                        </p:tgtEl>
                                        <p:attrNameLst>
                                          <p:attrName>style.visibility</p:attrName>
                                        </p:attrNameLst>
                                      </p:cBhvr>
                                      <p:to>
                                        <p:strVal val="visible"/>
                                      </p:to>
                                    </p:set>
                                    <p:animEffect transition="in" filter="slide(fromBottom)">
                                      <p:cBhvr>
                                        <p:cTn id="33" dur="500"/>
                                        <p:tgtEl>
                                          <p:spTgt spid="3277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2" presetClass="entr" presetSubtype="4" fill="hold" nodeType="clickEffect">
                                  <p:stCondLst>
                                    <p:cond delay="0"/>
                                  </p:stCondLst>
                                  <p:childTnLst>
                                    <p:set>
                                      <p:cBhvr>
                                        <p:cTn id="37" dur="1" fill="hold">
                                          <p:stCondLst>
                                            <p:cond delay="0"/>
                                          </p:stCondLst>
                                        </p:cTn>
                                        <p:tgtEl>
                                          <p:spTgt spid="32772"/>
                                        </p:tgtEl>
                                        <p:attrNameLst>
                                          <p:attrName>style.visibility</p:attrName>
                                        </p:attrNameLst>
                                      </p:cBhvr>
                                      <p:to>
                                        <p:strVal val="visible"/>
                                      </p:to>
                                    </p:set>
                                    <p:animEffect transition="in" filter="slide(fromBottom)">
                                      <p:cBhvr>
                                        <p:cTn id="38" dur="500"/>
                                        <p:tgtEl>
                                          <p:spTgt spid="32772"/>
                                        </p:tgtEl>
                                      </p:cBhvr>
                                    </p:animEffect>
                                  </p:childTnLst>
                                </p:cTn>
                              </p:par>
                            </p:childTnLst>
                          </p:cTn>
                        </p:par>
                        <p:par>
                          <p:cTn id="39" fill="hold" nodeType="afterGroup">
                            <p:stCondLst>
                              <p:cond delay="500"/>
                            </p:stCondLst>
                            <p:childTnLst>
                              <p:par>
                                <p:cTn id="40" presetID="23" presetClass="entr" presetSubtype="32" fill="hold" nodeType="after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p:cTn id="42" dur="500" fill="hold"/>
                                        <p:tgtEl>
                                          <p:spTgt spid="4"/>
                                        </p:tgtEl>
                                        <p:attrNameLst>
                                          <p:attrName>ppt_w</p:attrName>
                                        </p:attrNameLst>
                                      </p:cBhvr>
                                      <p:tavLst>
                                        <p:tav tm="0">
                                          <p:val>
                                            <p:strVal val="4*#ppt_w"/>
                                          </p:val>
                                        </p:tav>
                                        <p:tav tm="100000">
                                          <p:val>
                                            <p:strVal val="#ppt_w"/>
                                          </p:val>
                                        </p:tav>
                                      </p:tavLst>
                                    </p:anim>
                                    <p:anim calcmode="lin" valueType="num">
                                      <p:cBhvr>
                                        <p:cTn id="43" dur="500" fill="hold"/>
                                        <p:tgtEl>
                                          <p:spTgt spid="4"/>
                                        </p:tgtEl>
                                        <p:attrNameLst>
                                          <p:attrName>ppt_h</p:attrName>
                                        </p:attrNameLst>
                                      </p:cBhvr>
                                      <p:tavLst>
                                        <p:tav tm="0">
                                          <p:val>
                                            <p:strVal val="4*#ppt_h"/>
                                          </p:val>
                                        </p:tav>
                                        <p:tav tm="100000">
                                          <p:val>
                                            <p:strVal val="#ppt_h"/>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44" fill="hold" nodeType="clickPar">
                      <p:stCondLst>
                        <p:cond delay="indefinite"/>
                      </p:stCondLst>
                      <p:childTnLst>
                        <p:par>
                          <p:cTn id="45" fill="hold" nodeType="withGroup">
                            <p:stCondLst>
                              <p:cond delay="0"/>
                            </p:stCondLst>
                            <p:childTnLst>
                              <p:par>
                                <p:cTn id="46" presetID="12" presetClass="entr" presetSubtype="4" fill="hold" nodeType="clickEffect">
                                  <p:stCondLst>
                                    <p:cond delay="0"/>
                                  </p:stCondLst>
                                  <p:childTnLst>
                                    <p:set>
                                      <p:cBhvr>
                                        <p:cTn id="47" dur="1" fill="hold">
                                          <p:stCondLst>
                                            <p:cond delay="0"/>
                                          </p:stCondLst>
                                        </p:cTn>
                                        <p:tgtEl>
                                          <p:spTgt spid="32774"/>
                                        </p:tgtEl>
                                        <p:attrNameLst>
                                          <p:attrName>style.visibility</p:attrName>
                                        </p:attrNameLst>
                                      </p:cBhvr>
                                      <p:to>
                                        <p:strVal val="visible"/>
                                      </p:to>
                                    </p:set>
                                    <p:animEffect transition="in" filter="slide(fromBottom)">
                                      <p:cBhvr>
                                        <p:cTn id="48" dur="500"/>
                                        <p:tgtEl>
                                          <p:spTgt spid="32774"/>
                                        </p:tgtEl>
                                      </p:cBhvr>
                                    </p:animEffect>
                                  </p:childTnLst>
                                </p:cTn>
                              </p:par>
                            </p:childTnLst>
                          </p:cTn>
                        </p:par>
                        <p:par>
                          <p:cTn id="49" fill="hold" nodeType="afterGroup">
                            <p:stCondLst>
                              <p:cond delay="500"/>
                            </p:stCondLst>
                            <p:childTnLst>
                              <p:par>
                                <p:cTn id="50" presetID="20" presetClass="entr" presetSubtype="0" fill="hold" nodeType="after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edge">
                                      <p:cBhvr>
                                        <p:cTn id="52" dur="2000"/>
                                        <p:tgtEl>
                                          <p:spTgt spid="7"/>
                                        </p:tgtEl>
                                      </p:cBhvr>
                                    </p:animEffect>
                                  </p:childTnLst>
                                </p:cTn>
                              </p:par>
                            </p:childTnLst>
                          </p:cTn>
                        </p:par>
                        <p:par>
                          <p:cTn id="53" fill="hold" nodeType="afterGroup">
                            <p:stCondLst>
                              <p:cond delay="2500"/>
                            </p:stCondLst>
                            <p:childTnLst>
                              <p:par>
                                <p:cTn id="54" presetID="9" presetClass="entr" presetSubtype="0" fill="hold" nodeType="after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dissolve">
                                      <p:cBhvr>
                                        <p:cTn id="56" dur="500"/>
                                        <p:tgtEl>
                                          <p:spTgt spid="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2" presetClass="entr" presetSubtype="4" fill="hold" nodeType="clickEffect">
                                  <p:stCondLst>
                                    <p:cond delay="0"/>
                                  </p:stCondLst>
                                  <p:childTnLst>
                                    <p:set>
                                      <p:cBhvr>
                                        <p:cTn id="60" dur="1" fill="hold">
                                          <p:stCondLst>
                                            <p:cond delay="0"/>
                                          </p:stCondLst>
                                        </p:cTn>
                                        <p:tgtEl>
                                          <p:spTgt spid="32773"/>
                                        </p:tgtEl>
                                        <p:attrNameLst>
                                          <p:attrName>style.visibility</p:attrName>
                                        </p:attrNameLst>
                                      </p:cBhvr>
                                      <p:to>
                                        <p:strVal val="visible"/>
                                      </p:to>
                                    </p:set>
                                    <p:animEffect transition="in" filter="slide(fromBottom)">
                                      <p:cBhvr>
                                        <p:cTn id="61" dur="500"/>
                                        <p:tgtEl>
                                          <p:spTgt spid="32773"/>
                                        </p:tgtEl>
                                      </p:cBhvr>
                                    </p:animEffect>
                                  </p:childTnLst>
                                </p:cTn>
                              </p:par>
                            </p:childTnLst>
                          </p:cTn>
                        </p:par>
                        <p:par>
                          <p:cTn id="62" fill="hold" nodeType="afterGroup">
                            <p:stCondLst>
                              <p:cond delay="500"/>
                            </p:stCondLst>
                            <p:childTnLst>
                              <p:par>
                                <p:cTn id="63" presetID="20" presetClass="entr" presetSubtype="0" fill="hold" nodeType="after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edge">
                                      <p:cBhvr>
                                        <p:cTn id="65" dur="2000"/>
                                        <p:tgtEl>
                                          <p:spTgt spid="8"/>
                                        </p:tgtEl>
                                      </p:cBhvr>
                                    </p:animEffect>
                                  </p:childTnLst>
                                </p:cTn>
                              </p:par>
                            </p:childTnLst>
                          </p:cTn>
                        </p:par>
                        <p:par>
                          <p:cTn id="66" fill="hold" nodeType="afterGroup">
                            <p:stCondLst>
                              <p:cond delay="2500"/>
                            </p:stCondLst>
                            <p:childTnLst>
                              <p:par>
                                <p:cTn id="67" presetID="9" presetClass="entr" presetSubtype="0" fill="hold" nodeType="after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dissolve">
                                      <p:cBhvr>
                                        <p:cTn id="6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autoUpdateAnimBg="0"/>
      <p:bldP spid="32772" grpId="0" autoUpdateAnimBg="0"/>
      <p:bldP spid="32773" grpId="0" autoUpdateAnimBg="0"/>
      <p:bldP spid="32774" grpId="0" autoUpdateAnimBg="0"/>
      <p:bldP spid="32775" grpId="0" autoUpdateAnimBg="0"/>
      <p:bldP spid="32875" grpId="0" animBg="1"/>
      <p:bldP spid="3296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79" name="AutoShape 91">
            <a:extLst>
              <a:ext uri="{FF2B5EF4-FFF2-40B4-BE49-F238E27FC236}">
                <a16:creationId xmlns:a16="http://schemas.microsoft.com/office/drawing/2014/main" id="{D88699EA-26D5-F3D0-31CA-84695153343C}"/>
              </a:ext>
            </a:extLst>
          </p:cNvPr>
          <p:cNvSpPr>
            <a:spLocks noChangeArrowheads="1"/>
          </p:cNvSpPr>
          <p:nvPr/>
        </p:nvSpPr>
        <p:spPr bwMode="auto">
          <a:xfrm>
            <a:off x="5664348" y="2188268"/>
            <a:ext cx="863600" cy="215900"/>
          </a:xfrm>
          <a:prstGeom prst="rightArrow">
            <a:avLst>
              <a:gd name="adj1" fmla="val 50000"/>
              <a:gd name="adj2" fmla="val 100000"/>
            </a:avLst>
          </a:prstGeom>
          <a:solidFill>
            <a:srgbClr val="3399FF"/>
          </a:solidFill>
          <a:ln w="9525">
            <a:solidFill>
              <a:srgbClr val="3399FF"/>
            </a:solidFill>
            <a:miter lim="800000"/>
            <a:headEnd/>
            <a:tailEnd/>
          </a:ln>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38000" name="Text Box 112">
            <a:extLst>
              <a:ext uri="{FF2B5EF4-FFF2-40B4-BE49-F238E27FC236}">
                <a16:creationId xmlns:a16="http://schemas.microsoft.com/office/drawing/2014/main" id="{A3B9DF4A-63B7-7F7E-AFFB-220AF3F374CB}"/>
              </a:ext>
            </a:extLst>
          </p:cNvPr>
          <p:cNvSpPr txBox="1">
            <a:spLocks noChangeArrowheads="1"/>
          </p:cNvSpPr>
          <p:nvPr/>
        </p:nvSpPr>
        <p:spPr bwMode="auto">
          <a:xfrm>
            <a:off x="5303985" y="3197919"/>
            <a:ext cx="2089150" cy="519113"/>
          </a:xfrm>
          <a:prstGeom prst="rect">
            <a:avLst/>
          </a:prstGeom>
          <a:gradFill rotWithShape="1">
            <a:gsLst>
              <a:gs pos="0">
                <a:srgbClr val="3399FF"/>
              </a:gs>
              <a:gs pos="50000">
                <a:srgbClr val="FFFFFF"/>
              </a:gs>
              <a:gs pos="100000">
                <a:srgbClr val="3399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lang="zh-CN" altLang="en-US">
                <a:solidFill>
                  <a:srgbClr val="990033"/>
                </a:solidFill>
                <a:latin typeface="Arial" panose="020B0604020202020204" pitchFamily="34" charset="0"/>
                <a:ea typeface="楷体_GB2312" pitchFamily="49" charset="-122"/>
              </a:rPr>
              <a:t>对外等效！</a:t>
            </a:r>
          </a:p>
        </p:txBody>
      </p:sp>
      <p:grpSp>
        <p:nvGrpSpPr>
          <p:cNvPr id="6" name="Group 169">
            <a:extLst>
              <a:ext uri="{FF2B5EF4-FFF2-40B4-BE49-F238E27FC236}">
                <a16:creationId xmlns:a16="http://schemas.microsoft.com/office/drawing/2014/main" id="{49098578-B96B-DC92-712F-71336804515A}"/>
              </a:ext>
            </a:extLst>
          </p:cNvPr>
          <p:cNvGrpSpPr>
            <a:grpSpLocks/>
          </p:cNvGrpSpPr>
          <p:nvPr/>
        </p:nvGrpSpPr>
        <p:grpSpPr bwMode="auto">
          <a:xfrm>
            <a:off x="1703536" y="1108769"/>
            <a:ext cx="3095625" cy="2232025"/>
            <a:chOff x="295" y="2205"/>
            <a:chExt cx="1950" cy="1361"/>
          </a:xfrm>
        </p:grpSpPr>
        <p:sp>
          <p:nvSpPr>
            <p:cNvPr id="18466" name="Oval 170">
              <a:extLst>
                <a:ext uri="{FF2B5EF4-FFF2-40B4-BE49-F238E27FC236}">
                  <a16:creationId xmlns:a16="http://schemas.microsoft.com/office/drawing/2014/main" id="{7E562B3C-6424-7318-C784-508A06FEB638}"/>
                </a:ext>
              </a:extLst>
            </p:cNvPr>
            <p:cNvSpPr>
              <a:spLocks noChangeArrowheads="1"/>
            </p:cNvSpPr>
            <p:nvPr/>
          </p:nvSpPr>
          <p:spPr bwMode="auto">
            <a:xfrm>
              <a:off x="612" y="2795"/>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endParaRPr lang="zh-CN" altLang="zh-CN" sz="2400">
                <a:latin typeface="Arial" panose="020B0604020202020204" pitchFamily="34" charset="0"/>
              </a:endParaRPr>
            </a:p>
          </p:txBody>
        </p:sp>
        <p:sp>
          <p:nvSpPr>
            <p:cNvPr id="18467" name="Text Box 171">
              <a:extLst>
                <a:ext uri="{FF2B5EF4-FFF2-40B4-BE49-F238E27FC236}">
                  <a16:creationId xmlns:a16="http://schemas.microsoft.com/office/drawing/2014/main" id="{0ECCC62F-6433-B546-5129-2175FE781E64}"/>
                </a:ext>
              </a:extLst>
            </p:cNvPr>
            <p:cNvSpPr txBox="1">
              <a:spLocks noChangeArrowheads="1"/>
            </p:cNvSpPr>
            <p:nvPr/>
          </p:nvSpPr>
          <p:spPr bwMode="auto">
            <a:xfrm>
              <a:off x="295" y="2795"/>
              <a:ext cx="480"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i="1">
                  <a:solidFill>
                    <a:schemeClr val="bg1"/>
                  </a:solidFill>
                  <a:ea typeface="宋体" panose="02010600030101010101" pitchFamily="2" charset="-122"/>
                </a:rPr>
                <a:t>u</a:t>
              </a:r>
              <a:r>
                <a:rPr kumimoji="1" lang="en-US" altLang="zh-CN" i="1" baseline="-25000">
                  <a:solidFill>
                    <a:schemeClr val="bg1"/>
                  </a:solidFill>
                  <a:ea typeface="宋体" panose="02010600030101010101" pitchFamily="2" charset="-122"/>
                </a:rPr>
                <a:t>S</a:t>
              </a:r>
              <a:endParaRPr kumimoji="1" lang="en-US" altLang="zh-CN" baseline="-25000">
                <a:solidFill>
                  <a:schemeClr val="bg1"/>
                </a:solidFill>
                <a:ea typeface="宋体" panose="02010600030101010101" pitchFamily="2" charset="-122"/>
              </a:endParaRPr>
            </a:p>
          </p:txBody>
        </p:sp>
        <p:sp>
          <p:nvSpPr>
            <p:cNvPr id="18468" name="Text Box 172">
              <a:extLst>
                <a:ext uri="{FF2B5EF4-FFF2-40B4-BE49-F238E27FC236}">
                  <a16:creationId xmlns:a16="http://schemas.microsoft.com/office/drawing/2014/main" id="{95F9C913-5900-C78E-8D5C-50B64D5EB97C}"/>
                </a:ext>
              </a:extLst>
            </p:cNvPr>
            <p:cNvSpPr txBox="1">
              <a:spLocks noChangeArrowheads="1"/>
            </p:cNvSpPr>
            <p:nvPr/>
          </p:nvSpPr>
          <p:spPr bwMode="auto">
            <a:xfrm>
              <a:off x="519" y="2527"/>
              <a:ext cx="246"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spcBef>
                  <a:spcPct val="50000"/>
                </a:spcBef>
              </a:pPr>
              <a:r>
                <a:rPr kumimoji="1" lang="en-US" altLang="zh-CN">
                  <a:solidFill>
                    <a:schemeClr val="bg1"/>
                  </a:solidFill>
                  <a:ea typeface="宋体" panose="02010600030101010101" pitchFamily="2" charset="-122"/>
                </a:rPr>
                <a:t>+</a:t>
              </a:r>
            </a:p>
          </p:txBody>
        </p:sp>
        <p:sp>
          <p:nvSpPr>
            <p:cNvPr id="18469" name="Text Box 173">
              <a:extLst>
                <a:ext uri="{FF2B5EF4-FFF2-40B4-BE49-F238E27FC236}">
                  <a16:creationId xmlns:a16="http://schemas.microsoft.com/office/drawing/2014/main" id="{37BEDA51-8F19-F6DA-0B26-1B3EAB9380C1}"/>
                </a:ext>
              </a:extLst>
            </p:cNvPr>
            <p:cNvSpPr txBox="1">
              <a:spLocks noChangeArrowheads="1"/>
            </p:cNvSpPr>
            <p:nvPr/>
          </p:nvSpPr>
          <p:spPr bwMode="auto">
            <a:xfrm>
              <a:off x="521" y="2980"/>
              <a:ext cx="212"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spcBef>
                  <a:spcPct val="50000"/>
                </a:spcBef>
              </a:pPr>
              <a:r>
                <a:rPr kumimoji="1" lang="en-US" altLang="zh-CN">
                  <a:solidFill>
                    <a:schemeClr val="bg1"/>
                  </a:solidFill>
                  <a:ea typeface="宋体" panose="02010600030101010101" pitchFamily="2" charset="-122"/>
                </a:rPr>
                <a:t>_</a:t>
              </a:r>
            </a:p>
          </p:txBody>
        </p:sp>
        <p:sp>
          <p:nvSpPr>
            <p:cNvPr id="18470" name="Line 174">
              <a:extLst>
                <a:ext uri="{FF2B5EF4-FFF2-40B4-BE49-F238E27FC236}">
                  <a16:creationId xmlns:a16="http://schemas.microsoft.com/office/drawing/2014/main" id="{0087EF3F-73CA-FFAE-4390-D15DB2C7925C}"/>
                </a:ext>
              </a:extLst>
            </p:cNvPr>
            <p:cNvSpPr>
              <a:spLocks noChangeShapeType="1"/>
            </p:cNvSpPr>
            <p:nvPr/>
          </p:nvSpPr>
          <p:spPr bwMode="auto">
            <a:xfrm>
              <a:off x="777" y="2493"/>
              <a:ext cx="0" cy="1008"/>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1" name="Line 175">
              <a:extLst>
                <a:ext uri="{FF2B5EF4-FFF2-40B4-BE49-F238E27FC236}">
                  <a16:creationId xmlns:a16="http://schemas.microsoft.com/office/drawing/2014/main" id="{C51D08D5-2C29-5359-DB1B-E8BBCD9A875F}"/>
                </a:ext>
              </a:extLst>
            </p:cNvPr>
            <p:cNvSpPr>
              <a:spLocks noChangeShapeType="1"/>
            </p:cNvSpPr>
            <p:nvPr/>
          </p:nvSpPr>
          <p:spPr bwMode="auto">
            <a:xfrm>
              <a:off x="1497" y="2493"/>
              <a:ext cx="0" cy="1008"/>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2" name="Line 176">
              <a:extLst>
                <a:ext uri="{FF2B5EF4-FFF2-40B4-BE49-F238E27FC236}">
                  <a16:creationId xmlns:a16="http://schemas.microsoft.com/office/drawing/2014/main" id="{3040C1FD-00B8-36A0-0E2A-26AEBAFC822E}"/>
                </a:ext>
              </a:extLst>
            </p:cNvPr>
            <p:cNvSpPr>
              <a:spLocks noChangeShapeType="1"/>
            </p:cNvSpPr>
            <p:nvPr/>
          </p:nvSpPr>
          <p:spPr bwMode="auto">
            <a:xfrm>
              <a:off x="777" y="2493"/>
              <a:ext cx="1248" cy="0"/>
            </a:xfrm>
            <a:prstGeom prst="line">
              <a:avLst/>
            </a:prstGeom>
            <a:noFill/>
            <a:ln w="28575">
              <a:solidFill>
                <a:srgbClr val="FFCC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3" name="Line 177">
              <a:extLst>
                <a:ext uri="{FF2B5EF4-FFF2-40B4-BE49-F238E27FC236}">
                  <a16:creationId xmlns:a16="http://schemas.microsoft.com/office/drawing/2014/main" id="{08285BF9-95FC-01AA-E40F-4BCA7984090B}"/>
                </a:ext>
              </a:extLst>
            </p:cNvPr>
            <p:cNvSpPr>
              <a:spLocks noChangeShapeType="1"/>
            </p:cNvSpPr>
            <p:nvPr/>
          </p:nvSpPr>
          <p:spPr bwMode="auto">
            <a:xfrm>
              <a:off x="777" y="3501"/>
              <a:ext cx="1248"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4" name="Text Box 178">
              <a:extLst>
                <a:ext uri="{FF2B5EF4-FFF2-40B4-BE49-F238E27FC236}">
                  <a16:creationId xmlns:a16="http://schemas.microsoft.com/office/drawing/2014/main" id="{AD42D2F5-76A8-36AD-0F80-C1E1A45FEF63}"/>
                </a:ext>
              </a:extLst>
            </p:cNvPr>
            <p:cNvSpPr txBox="1">
              <a:spLocks noChangeArrowheads="1"/>
            </p:cNvSpPr>
            <p:nvPr/>
          </p:nvSpPr>
          <p:spPr bwMode="auto">
            <a:xfrm>
              <a:off x="1701" y="2205"/>
              <a:ext cx="240"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i="1">
                  <a:solidFill>
                    <a:schemeClr val="bg1"/>
                  </a:solidFill>
                  <a:ea typeface="宋体" panose="02010600030101010101" pitchFamily="2" charset="-122"/>
                </a:rPr>
                <a:t>i</a:t>
              </a:r>
              <a:endParaRPr kumimoji="1" lang="en-US" altLang="zh-CN">
                <a:solidFill>
                  <a:schemeClr val="bg1"/>
                </a:solidFill>
                <a:ea typeface="宋体" panose="02010600030101010101" pitchFamily="2" charset="-122"/>
              </a:endParaRPr>
            </a:p>
          </p:txBody>
        </p:sp>
        <p:sp>
          <p:nvSpPr>
            <p:cNvPr id="18475" name="Line 179">
              <a:extLst>
                <a:ext uri="{FF2B5EF4-FFF2-40B4-BE49-F238E27FC236}">
                  <a16:creationId xmlns:a16="http://schemas.microsoft.com/office/drawing/2014/main" id="{9B1D9E52-C7EC-E554-8F28-5B69BE71228F}"/>
                </a:ext>
              </a:extLst>
            </p:cNvPr>
            <p:cNvSpPr>
              <a:spLocks noChangeShapeType="1"/>
            </p:cNvSpPr>
            <p:nvPr/>
          </p:nvSpPr>
          <p:spPr bwMode="auto">
            <a:xfrm>
              <a:off x="1565" y="2568"/>
              <a:ext cx="317" cy="0"/>
            </a:xfrm>
            <a:prstGeom prst="line">
              <a:avLst/>
            </a:prstGeom>
            <a:noFill/>
            <a:ln w="28575">
              <a:solidFill>
                <a:srgbClr val="66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068" name="Rectangle 180">
              <a:extLst>
                <a:ext uri="{FF2B5EF4-FFF2-40B4-BE49-F238E27FC236}">
                  <a16:creationId xmlns:a16="http://schemas.microsoft.com/office/drawing/2014/main" id="{F372DADC-9677-8E8E-469E-F33DA372C337}"/>
                </a:ext>
              </a:extLst>
            </p:cNvPr>
            <p:cNvSpPr>
              <a:spLocks noChangeArrowheads="1"/>
            </p:cNvSpPr>
            <p:nvPr/>
          </p:nvSpPr>
          <p:spPr bwMode="auto">
            <a:xfrm>
              <a:off x="1202" y="2704"/>
              <a:ext cx="589" cy="635"/>
            </a:xfrm>
            <a:prstGeom prst="rect">
              <a:avLst/>
            </a:prstGeom>
            <a:gradFill rotWithShape="1">
              <a:gsLst>
                <a:gs pos="0">
                  <a:schemeClr val="hlink">
                    <a:gamma/>
                    <a:shade val="46275"/>
                    <a:invGamma/>
                  </a:schemeClr>
                </a:gs>
                <a:gs pos="50000">
                  <a:schemeClr val="hlink"/>
                </a:gs>
                <a:gs pos="100000">
                  <a:schemeClr val="hlink">
                    <a:gamma/>
                    <a:shade val="46275"/>
                    <a:invGamma/>
                  </a:schemeClr>
                </a:gs>
              </a:gsLst>
              <a:lin ang="0" scaled="1"/>
            </a:gradFill>
            <a:ln w="9525">
              <a:noFill/>
              <a:miter lim="800000"/>
              <a:headEnd/>
              <a:tailEnd/>
            </a:ln>
            <a:effectLst/>
          </p:spPr>
          <p:txBody>
            <a:bodyPr wrap="none" anchor="ctr"/>
            <a:lstStyle/>
            <a:p>
              <a:pPr algn="ctr">
                <a:defRPr/>
              </a:pPr>
              <a:r>
                <a:rPr lang="zh-CN" altLang="en-US">
                  <a:solidFill>
                    <a:schemeClr val="bg1"/>
                  </a:solidFill>
                  <a:latin typeface="Arial" charset="0"/>
                  <a:ea typeface="楷体_GB2312" pitchFamily="49" charset="-122"/>
                </a:rPr>
                <a:t>任意</a:t>
              </a:r>
            </a:p>
            <a:p>
              <a:pPr algn="ctr">
                <a:defRPr/>
              </a:pPr>
              <a:r>
                <a:rPr lang="zh-CN" altLang="en-US">
                  <a:solidFill>
                    <a:schemeClr val="bg1"/>
                  </a:solidFill>
                  <a:latin typeface="Arial" charset="0"/>
                  <a:ea typeface="楷体_GB2312" pitchFamily="49" charset="-122"/>
                </a:rPr>
                <a:t>元件</a:t>
              </a:r>
            </a:p>
          </p:txBody>
        </p:sp>
        <p:sp>
          <p:nvSpPr>
            <p:cNvPr id="18477" name="Oval 181">
              <a:extLst>
                <a:ext uri="{FF2B5EF4-FFF2-40B4-BE49-F238E27FC236}">
                  <a16:creationId xmlns:a16="http://schemas.microsoft.com/office/drawing/2014/main" id="{CB0008D9-5C94-7CF0-00AB-7132AA9D1131}"/>
                </a:ext>
              </a:extLst>
            </p:cNvPr>
            <p:cNvSpPr>
              <a:spLocks noChangeArrowheads="1"/>
            </p:cNvSpPr>
            <p:nvPr/>
          </p:nvSpPr>
          <p:spPr bwMode="auto">
            <a:xfrm>
              <a:off x="2018" y="2432"/>
              <a:ext cx="91" cy="91"/>
            </a:xfrm>
            <a:prstGeom prst="ellipse">
              <a:avLst/>
            </a:prstGeom>
            <a:noFill/>
            <a:ln w="2857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18478" name="Oval 182">
              <a:extLst>
                <a:ext uri="{FF2B5EF4-FFF2-40B4-BE49-F238E27FC236}">
                  <a16:creationId xmlns:a16="http://schemas.microsoft.com/office/drawing/2014/main" id="{21174975-5CB5-9294-B302-66C64625A002}"/>
                </a:ext>
              </a:extLst>
            </p:cNvPr>
            <p:cNvSpPr>
              <a:spLocks noChangeArrowheads="1"/>
            </p:cNvSpPr>
            <p:nvPr/>
          </p:nvSpPr>
          <p:spPr bwMode="auto">
            <a:xfrm>
              <a:off x="2018" y="3475"/>
              <a:ext cx="91" cy="91"/>
            </a:xfrm>
            <a:prstGeom prst="ellipse">
              <a:avLst/>
            </a:prstGeom>
            <a:noFill/>
            <a:ln w="2857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18479" name="Text Box 183">
              <a:extLst>
                <a:ext uri="{FF2B5EF4-FFF2-40B4-BE49-F238E27FC236}">
                  <a16:creationId xmlns:a16="http://schemas.microsoft.com/office/drawing/2014/main" id="{5BA8F1CA-6686-20F6-8253-D92547B66329}"/>
                </a:ext>
              </a:extLst>
            </p:cNvPr>
            <p:cNvSpPr txBox="1">
              <a:spLocks noChangeArrowheads="1"/>
            </p:cNvSpPr>
            <p:nvPr/>
          </p:nvSpPr>
          <p:spPr bwMode="auto">
            <a:xfrm>
              <a:off x="1882" y="2886"/>
              <a:ext cx="363"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lang="en-US" altLang="zh-CN" i="1">
                  <a:solidFill>
                    <a:schemeClr val="bg1"/>
                  </a:solidFill>
                  <a:ea typeface="宋体" panose="02010600030101010101" pitchFamily="2" charset="-122"/>
                </a:rPr>
                <a:t>u</a:t>
              </a:r>
              <a:endParaRPr lang="en-US" altLang="zh-CN">
                <a:latin typeface="Arial" panose="020B0604020202020204" pitchFamily="34" charset="0"/>
              </a:endParaRPr>
            </a:p>
          </p:txBody>
        </p:sp>
        <p:sp>
          <p:nvSpPr>
            <p:cNvPr id="18480" name="Text Box 184">
              <a:extLst>
                <a:ext uri="{FF2B5EF4-FFF2-40B4-BE49-F238E27FC236}">
                  <a16:creationId xmlns:a16="http://schemas.microsoft.com/office/drawing/2014/main" id="{592AA571-4D45-AF0A-8531-31592CE3DB37}"/>
                </a:ext>
              </a:extLst>
            </p:cNvPr>
            <p:cNvSpPr txBox="1">
              <a:spLocks noChangeArrowheads="1"/>
            </p:cNvSpPr>
            <p:nvPr/>
          </p:nvSpPr>
          <p:spPr bwMode="auto">
            <a:xfrm>
              <a:off x="1927" y="2481"/>
              <a:ext cx="246"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r>
                <a:rPr lang="en-US" altLang="zh-CN">
                  <a:solidFill>
                    <a:schemeClr val="bg1"/>
                  </a:solidFill>
                  <a:ea typeface="宋体" panose="02010600030101010101" pitchFamily="2" charset="-122"/>
                </a:rPr>
                <a:t>+</a:t>
              </a:r>
              <a:endParaRPr lang="en-US" altLang="zh-CN">
                <a:latin typeface="Arial" panose="020B0604020202020204" pitchFamily="34" charset="0"/>
              </a:endParaRPr>
            </a:p>
          </p:txBody>
        </p:sp>
        <p:sp>
          <p:nvSpPr>
            <p:cNvPr id="18481" name="Text Box 185">
              <a:extLst>
                <a:ext uri="{FF2B5EF4-FFF2-40B4-BE49-F238E27FC236}">
                  <a16:creationId xmlns:a16="http://schemas.microsoft.com/office/drawing/2014/main" id="{21C4EE0A-16C9-1576-828E-EF414EA0D856}"/>
                </a:ext>
              </a:extLst>
            </p:cNvPr>
            <p:cNvSpPr txBox="1">
              <a:spLocks noChangeArrowheads="1"/>
            </p:cNvSpPr>
            <p:nvPr/>
          </p:nvSpPr>
          <p:spPr bwMode="auto">
            <a:xfrm>
              <a:off x="1928" y="3072"/>
              <a:ext cx="212"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r>
                <a:rPr lang="en-US" altLang="zh-CN">
                  <a:solidFill>
                    <a:schemeClr val="bg1"/>
                  </a:solidFill>
                  <a:ea typeface="宋体" panose="02010600030101010101" pitchFamily="2" charset="-122"/>
                </a:rPr>
                <a:t>_</a:t>
              </a:r>
              <a:endParaRPr lang="en-US" altLang="zh-CN">
                <a:latin typeface="Arial" panose="020B0604020202020204" pitchFamily="34" charset="0"/>
              </a:endParaRPr>
            </a:p>
          </p:txBody>
        </p:sp>
      </p:grpSp>
      <p:grpSp>
        <p:nvGrpSpPr>
          <p:cNvPr id="7" name="Group 186">
            <a:extLst>
              <a:ext uri="{FF2B5EF4-FFF2-40B4-BE49-F238E27FC236}">
                <a16:creationId xmlns:a16="http://schemas.microsoft.com/office/drawing/2014/main" id="{30448CF1-6209-C99C-772B-9D2E84C70F0C}"/>
              </a:ext>
            </a:extLst>
          </p:cNvPr>
          <p:cNvGrpSpPr>
            <a:grpSpLocks/>
          </p:cNvGrpSpPr>
          <p:nvPr/>
        </p:nvGrpSpPr>
        <p:grpSpPr bwMode="auto">
          <a:xfrm>
            <a:off x="4583260" y="1540569"/>
            <a:ext cx="706438" cy="1655763"/>
            <a:chOff x="2018" y="2478"/>
            <a:chExt cx="445" cy="1043"/>
          </a:xfrm>
        </p:grpSpPr>
        <p:sp>
          <p:nvSpPr>
            <p:cNvPr id="18463" name="Freeform 187">
              <a:extLst>
                <a:ext uri="{FF2B5EF4-FFF2-40B4-BE49-F238E27FC236}">
                  <a16:creationId xmlns:a16="http://schemas.microsoft.com/office/drawing/2014/main" id="{14E6C38E-2EFF-190E-6480-DA658E20081D}"/>
                </a:ext>
              </a:extLst>
            </p:cNvPr>
            <p:cNvSpPr>
              <a:spLocks/>
            </p:cNvSpPr>
            <p:nvPr/>
          </p:nvSpPr>
          <p:spPr bwMode="auto">
            <a:xfrm>
              <a:off x="2018" y="2478"/>
              <a:ext cx="408" cy="1043"/>
            </a:xfrm>
            <a:custGeom>
              <a:avLst/>
              <a:gdLst>
                <a:gd name="T0" fmla="*/ 0 w 688"/>
                <a:gd name="T1" fmla="*/ 1043 h 1043"/>
                <a:gd name="T2" fmla="*/ 363 w 688"/>
                <a:gd name="T3" fmla="*/ 861 h 1043"/>
                <a:gd name="T4" fmla="*/ 635 w 688"/>
                <a:gd name="T5" fmla="*/ 453 h 1043"/>
                <a:gd name="T6" fmla="*/ 46 w 688"/>
                <a:gd name="T7" fmla="*/ 0 h 1043"/>
                <a:gd name="T8" fmla="*/ 0 60000 65536"/>
                <a:gd name="T9" fmla="*/ 0 60000 65536"/>
                <a:gd name="T10" fmla="*/ 0 60000 65536"/>
                <a:gd name="T11" fmla="*/ 0 60000 65536"/>
                <a:gd name="T12" fmla="*/ 0 w 688"/>
                <a:gd name="T13" fmla="*/ 0 h 1043"/>
                <a:gd name="T14" fmla="*/ 688 w 688"/>
                <a:gd name="T15" fmla="*/ 1043 h 1043"/>
              </a:gdLst>
              <a:ahLst/>
              <a:cxnLst>
                <a:cxn ang="T8">
                  <a:pos x="T0" y="T1"/>
                </a:cxn>
                <a:cxn ang="T9">
                  <a:pos x="T2" y="T3"/>
                </a:cxn>
                <a:cxn ang="T10">
                  <a:pos x="T4" y="T5"/>
                </a:cxn>
                <a:cxn ang="T11">
                  <a:pos x="T6" y="T7"/>
                </a:cxn>
              </a:cxnLst>
              <a:rect l="T12" t="T13" r="T14" b="T15"/>
              <a:pathLst>
                <a:path w="688" h="1043">
                  <a:moveTo>
                    <a:pt x="0" y="1043"/>
                  </a:moveTo>
                  <a:cubicBezTo>
                    <a:pt x="128" y="1001"/>
                    <a:pt x="257" y="959"/>
                    <a:pt x="363" y="861"/>
                  </a:cubicBezTo>
                  <a:cubicBezTo>
                    <a:pt x="469" y="763"/>
                    <a:pt x="688" y="596"/>
                    <a:pt x="635" y="453"/>
                  </a:cubicBezTo>
                  <a:cubicBezTo>
                    <a:pt x="582" y="310"/>
                    <a:pt x="314" y="155"/>
                    <a:pt x="46" y="0"/>
                  </a:cubicBezTo>
                </a:path>
              </a:pathLst>
            </a:custGeom>
            <a:noFill/>
            <a:ln w="28575" cap="flat" cmpd="sng">
              <a:solidFill>
                <a:srgbClr val="FFCC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64" name="Text Box 188">
              <a:extLst>
                <a:ext uri="{FF2B5EF4-FFF2-40B4-BE49-F238E27FC236}">
                  <a16:creationId xmlns:a16="http://schemas.microsoft.com/office/drawing/2014/main" id="{B4B16975-6102-AEE8-997C-8E32029819C6}"/>
                </a:ext>
              </a:extLst>
            </p:cNvPr>
            <p:cNvSpPr txBox="1">
              <a:spLocks noChangeArrowheads="1"/>
            </p:cNvSpPr>
            <p:nvPr/>
          </p:nvSpPr>
          <p:spPr bwMode="auto">
            <a:xfrm>
              <a:off x="2064" y="2840"/>
              <a:ext cx="3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lang="en-US" altLang="zh-CN" i="1">
                  <a:solidFill>
                    <a:schemeClr val="bg1"/>
                  </a:solidFill>
                  <a:ea typeface="宋体" panose="02010600030101010101" pitchFamily="2" charset="-122"/>
                </a:rPr>
                <a:t>R</a:t>
              </a:r>
              <a:endParaRPr lang="en-US" altLang="zh-CN">
                <a:latin typeface="Arial" panose="020B0604020202020204" pitchFamily="34" charset="0"/>
              </a:endParaRPr>
            </a:p>
          </p:txBody>
        </p:sp>
        <p:sp>
          <p:nvSpPr>
            <p:cNvPr id="18465" name="Rectangle 189">
              <a:extLst>
                <a:ext uri="{FF2B5EF4-FFF2-40B4-BE49-F238E27FC236}">
                  <a16:creationId xmlns:a16="http://schemas.microsoft.com/office/drawing/2014/main" id="{96225C2E-EC5B-64E4-301F-4CD035D3E686}"/>
                </a:ext>
              </a:extLst>
            </p:cNvPr>
            <p:cNvSpPr>
              <a:spLocks noChangeArrowheads="1"/>
            </p:cNvSpPr>
            <p:nvPr/>
          </p:nvSpPr>
          <p:spPr bwMode="auto">
            <a:xfrm>
              <a:off x="2336" y="2886"/>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grpSp>
      <p:grpSp>
        <p:nvGrpSpPr>
          <p:cNvPr id="8" name="Group 190">
            <a:extLst>
              <a:ext uri="{FF2B5EF4-FFF2-40B4-BE49-F238E27FC236}">
                <a16:creationId xmlns:a16="http://schemas.microsoft.com/office/drawing/2014/main" id="{2F8DF57C-B536-2800-BC90-D4E820CB4C1B}"/>
              </a:ext>
            </a:extLst>
          </p:cNvPr>
          <p:cNvGrpSpPr>
            <a:grpSpLocks/>
          </p:cNvGrpSpPr>
          <p:nvPr/>
        </p:nvGrpSpPr>
        <p:grpSpPr bwMode="auto">
          <a:xfrm>
            <a:off x="6888311" y="1180206"/>
            <a:ext cx="2232025" cy="2089150"/>
            <a:chOff x="1383" y="2160"/>
            <a:chExt cx="1406" cy="1316"/>
          </a:xfrm>
        </p:grpSpPr>
        <p:sp>
          <p:nvSpPr>
            <p:cNvPr id="18449" name="Oval 191">
              <a:extLst>
                <a:ext uri="{FF2B5EF4-FFF2-40B4-BE49-F238E27FC236}">
                  <a16:creationId xmlns:a16="http://schemas.microsoft.com/office/drawing/2014/main" id="{5E71B332-B093-A493-D161-90F1C3FA7AB5}"/>
                </a:ext>
              </a:extLst>
            </p:cNvPr>
            <p:cNvSpPr>
              <a:spLocks noChangeArrowheads="1"/>
            </p:cNvSpPr>
            <p:nvPr/>
          </p:nvSpPr>
          <p:spPr bwMode="auto">
            <a:xfrm>
              <a:off x="1701" y="2704"/>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endParaRPr lang="zh-CN" altLang="zh-CN" sz="2400">
                <a:latin typeface="Arial" panose="020B0604020202020204" pitchFamily="34" charset="0"/>
              </a:endParaRPr>
            </a:p>
          </p:txBody>
        </p:sp>
        <p:sp>
          <p:nvSpPr>
            <p:cNvPr id="18450" name="Text Box 192">
              <a:extLst>
                <a:ext uri="{FF2B5EF4-FFF2-40B4-BE49-F238E27FC236}">
                  <a16:creationId xmlns:a16="http://schemas.microsoft.com/office/drawing/2014/main" id="{7803E4D9-9407-6CA3-82A0-1A4EE0283671}"/>
                </a:ext>
              </a:extLst>
            </p:cNvPr>
            <p:cNvSpPr txBox="1">
              <a:spLocks noChangeArrowheads="1"/>
            </p:cNvSpPr>
            <p:nvPr/>
          </p:nvSpPr>
          <p:spPr bwMode="auto">
            <a:xfrm>
              <a:off x="1383" y="2704"/>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lang="en-US" altLang="zh-CN" i="1">
                  <a:solidFill>
                    <a:schemeClr val="bg1"/>
                  </a:solidFill>
                  <a:ea typeface="宋体" panose="02010600030101010101" pitchFamily="2" charset="-122"/>
                </a:rPr>
                <a:t>u</a:t>
              </a:r>
              <a:r>
                <a:rPr lang="en-US" altLang="zh-CN" i="1" baseline="-25000">
                  <a:solidFill>
                    <a:schemeClr val="bg1"/>
                  </a:solidFill>
                  <a:ea typeface="宋体" panose="02010600030101010101" pitchFamily="2" charset="-122"/>
                </a:rPr>
                <a:t>S</a:t>
              </a:r>
              <a:endParaRPr lang="en-US" altLang="zh-CN">
                <a:latin typeface="Arial" panose="020B0604020202020204" pitchFamily="34" charset="0"/>
              </a:endParaRPr>
            </a:p>
          </p:txBody>
        </p:sp>
        <p:sp>
          <p:nvSpPr>
            <p:cNvPr id="18451" name="Text Box 193">
              <a:extLst>
                <a:ext uri="{FF2B5EF4-FFF2-40B4-BE49-F238E27FC236}">
                  <a16:creationId xmlns:a16="http://schemas.microsoft.com/office/drawing/2014/main" id="{5A22F9F2-FB9F-2E18-46C4-A89B119132ED}"/>
                </a:ext>
              </a:extLst>
            </p:cNvPr>
            <p:cNvSpPr txBox="1">
              <a:spLocks noChangeArrowheads="1"/>
            </p:cNvSpPr>
            <p:nvPr/>
          </p:nvSpPr>
          <p:spPr bwMode="auto">
            <a:xfrm>
              <a:off x="1608" y="2431"/>
              <a:ext cx="24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r>
                <a:rPr lang="en-US" altLang="zh-CN">
                  <a:solidFill>
                    <a:schemeClr val="bg1"/>
                  </a:solidFill>
                  <a:ea typeface="宋体" panose="02010600030101010101" pitchFamily="2" charset="-122"/>
                </a:rPr>
                <a:t>+</a:t>
              </a:r>
              <a:endParaRPr lang="en-US" altLang="zh-CN">
                <a:latin typeface="Arial" panose="020B0604020202020204" pitchFamily="34" charset="0"/>
              </a:endParaRPr>
            </a:p>
          </p:txBody>
        </p:sp>
        <p:sp>
          <p:nvSpPr>
            <p:cNvPr id="18452" name="Text Box 194">
              <a:extLst>
                <a:ext uri="{FF2B5EF4-FFF2-40B4-BE49-F238E27FC236}">
                  <a16:creationId xmlns:a16="http://schemas.microsoft.com/office/drawing/2014/main" id="{CFABE9C3-F2ED-450E-ACC3-D76BE3A531AE}"/>
                </a:ext>
              </a:extLst>
            </p:cNvPr>
            <p:cNvSpPr txBox="1">
              <a:spLocks noChangeArrowheads="1"/>
            </p:cNvSpPr>
            <p:nvPr/>
          </p:nvSpPr>
          <p:spPr bwMode="auto">
            <a:xfrm>
              <a:off x="1610" y="2976"/>
              <a:ext cx="2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r>
                <a:rPr lang="en-US" altLang="zh-CN">
                  <a:solidFill>
                    <a:schemeClr val="bg1"/>
                  </a:solidFill>
                  <a:ea typeface="宋体" panose="02010600030101010101" pitchFamily="2" charset="-122"/>
                </a:rPr>
                <a:t>_</a:t>
              </a:r>
              <a:endParaRPr lang="en-US" altLang="zh-CN">
                <a:latin typeface="Arial" panose="020B0604020202020204" pitchFamily="34" charset="0"/>
              </a:endParaRPr>
            </a:p>
          </p:txBody>
        </p:sp>
        <p:sp>
          <p:nvSpPr>
            <p:cNvPr id="18453" name="Line 195">
              <a:extLst>
                <a:ext uri="{FF2B5EF4-FFF2-40B4-BE49-F238E27FC236}">
                  <a16:creationId xmlns:a16="http://schemas.microsoft.com/office/drawing/2014/main" id="{5074EEF2-B6CF-0217-819E-E073E0115B3D}"/>
                </a:ext>
              </a:extLst>
            </p:cNvPr>
            <p:cNvSpPr>
              <a:spLocks noChangeShapeType="1"/>
            </p:cNvSpPr>
            <p:nvPr/>
          </p:nvSpPr>
          <p:spPr bwMode="auto">
            <a:xfrm>
              <a:off x="1878" y="2432"/>
              <a:ext cx="0" cy="1008"/>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4" name="Text Box 196">
              <a:extLst>
                <a:ext uri="{FF2B5EF4-FFF2-40B4-BE49-F238E27FC236}">
                  <a16:creationId xmlns:a16="http://schemas.microsoft.com/office/drawing/2014/main" id="{0F65F246-CAEA-72F0-98DA-0F22480DF51F}"/>
                </a:ext>
              </a:extLst>
            </p:cNvPr>
            <p:cNvSpPr txBox="1">
              <a:spLocks noChangeArrowheads="1"/>
            </p:cNvSpPr>
            <p:nvPr/>
          </p:nvSpPr>
          <p:spPr bwMode="auto">
            <a:xfrm>
              <a:off x="2234" y="2160"/>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lang="en-US" altLang="zh-CN" i="1">
                  <a:solidFill>
                    <a:schemeClr val="bg1"/>
                  </a:solidFill>
                  <a:ea typeface="宋体" panose="02010600030101010101" pitchFamily="2" charset="-122"/>
                </a:rPr>
                <a:t>i</a:t>
              </a:r>
              <a:endParaRPr lang="en-US" altLang="zh-CN">
                <a:latin typeface="Arial" panose="020B0604020202020204" pitchFamily="34" charset="0"/>
              </a:endParaRPr>
            </a:p>
          </p:txBody>
        </p:sp>
        <p:sp>
          <p:nvSpPr>
            <p:cNvPr id="18455" name="Line 197">
              <a:extLst>
                <a:ext uri="{FF2B5EF4-FFF2-40B4-BE49-F238E27FC236}">
                  <a16:creationId xmlns:a16="http://schemas.microsoft.com/office/drawing/2014/main" id="{26F1EB42-B638-46B8-BFD4-8FA641FB704C}"/>
                </a:ext>
              </a:extLst>
            </p:cNvPr>
            <p:cNvSpPr>
              <a:spLocks noChangeShapeType="1"/>
            </p:cNvSpPr>
            <p:nvPr/>
          </p:nvSpPr>
          <p:spPr bwMode="auto">
            <a:xfrm>
              <a:off x="2018" y="2478"/>
              <a:ext cx="318" cy="0"/>
            </a:xfrm>
            <a:prstGeom prst="line">
              <a:avLst/>
            </a:prstGeom>
            <a:noFill/>
            <a:ln w="28575">
              <a:solidFill>
                <a:srgbClr val="66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6" name="Oval 198">
              <a:extLst>
                <a:ext uri="{FF2B5EF4-FFF2-40B4-BE49-F238E27FC236}">
                  <a16:creationId xmlns:a16="http://schemas.microsoft.com/office/drawing/2014/main" id="{6236D992-6BDD-8303-52AE-5E5777433DEF}"/>
                </a:ext>
              </a:extLst>
            </p:cNvPr>
            <p:cNvSpPr>
              <a:spLocks noChangeArrowheads="1"/>
            </p:cNvSpPr>
            <p:nvPr/>
          </p:nvSpPr>
          <p:spPr bwMode="auto">
            <a:xfrm>
              <a:off x="2563" y="2387"/>
              <a:ext cx="91" cy="91"/>
            </a:xfrm>
            <a:prstGeom prst="ellipse">
              <a:avLst/>
            </a:prstGeom>
            <a:noFill/>
            <a:ln w="2857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18457" name="Oval 199">
              <a:extLst>
                <a:ext uri="{FF2B5EF4-FFF2-40B4-BE49-F238E27FC236}">
                  <a16:creationId xmlns:a16="http://schemas.microsoft.com/office/drawing/2014/main" id="{AAE3FA9E-D21C-FF66-D1A9-EC1DC5625E29}"/>
                </a:ext>
              </a:extLst>
            </p:cNvPr>
            <p:cNvSpPr>
              <a:spLocks noChangeArrowheads="1"/>
            </p:cNvSpPr>
            <p:nvPr/>
          </p:nvSpPr>
          <p:spPr bwMode="auto">
            <a:xfrm>
              <a:off x="2563" y="3385"/>
              <a:ext cx="91" cy="91"/>
            </a:xfrm>
            <a:prstGeom prst="ellipse">
              <a:avLst/>
            </a:prstGeom>
            <a:noFill/>
            <a:ln w="2857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18458" name="Text Box 200">
              <a:extLst>
                <a:ext uri="{FF2B5EF4-FFF2-40B4-BE49-F238E27FC236}">
                  <a16:creationId xmlns:a16="http://schemas.microsoft.com/office/drawing/2014/main" id="{3F5EC6C3-FB9C-7CBF-56F6-A74D6086A6D9}"/>
                </a:ext>
              </a:extLst>
            </p:cNvPr>
            <p:cNvSpPr txBox="1">
              <a:spLocks noChangeArrowheads="1"/>
            </p:cNvSpPr>
            <p:nvPr/>
          </p:nvSpPr>
          <p:spPr bwMode="auto">
            <a:xfrm>
              <a:off x="2426" y="2750"/>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lang="en-US" altLang="zh-CN" i="1">
                  <a:solidFill>
                    <a:schemeClr val="bg1"/>
                  </a:solidFill>
                  <a:ea typeface="宋体" panose="02010600030101010101" pitchFamily="2" charset="-122"/>
                </a:rPr>
                <a:t>u</a:t>
              </a:r>
              <a:endParaRPr lang="en-US" altLang="zh-CN">
                <a:latin typeface="Arial" panose="020B0604020202020204" pitchFamily="34" charset="0"/>
              </a:endParaRPr>
            </a:p>
          </p:txBody>
        </p:sp>
        <p:sp>
          <p:nvSpPr>
            <p:cNvPr id="18459" name="Text Box 201">
              <a:extLst>
                <a:ext uri="{FF2B5EF4-FFF2-40B4-BE49-F238E27FC236}">
                  <a16:creationId xmlns:a16="http://schemas.microsoft.com/office/drawing/2014/main" id="{5F5D49A7-C8EB-4CE3-CD40-03D8D92D963A}"/>
                </a:ext>
              </a:extLst>
            </p:cNvPr>
            <p:cNvSpPr txBox="1">
              <a:spLocks noChangeArrowheads="1"/>
            </p:cNvSpPr>
            <p:nvPr/>
          </p:nvSpPr>
          <p:spPr bwMode="auto">
            <a:xfrm>
              <a:off x="2473" y="2433"/>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r>
                <a:rPr lang="en-US" altLang="zh-CN">
                  <a:solidFill>
                    <a:schemeClr val="bg1"/>
                  </a:solidFill>
                  <a:ea typeface="宋体" panose="02010600030101010101" pitchFamily="2" charset="-122"/>
                </a:rPr>
                <a:t>+</a:t>
              </a:r>
              <a:endParaRPr lang="en-US" altLang="zh-CN">
                <a:latin typeface="Arial" panose="020B0604020202020204" pitchFamily="34" charset="0"/>
              </a:endParaRPr>
            </a:p>
          </p:txBody>
        </p:sp>
        <p:sp>
          <p:nvSpPr>
            <p:cNvPr id="18460" name="Text Box 202">
              <a:extLst>
                <a:ext uri="{FF2B5EF4-FFF2-40B4-BE49-F238E27FC236}">
                  <a16:creationId xmlns:a16="http://schemas.microsoft.com/office/drawing/2014/main" id="{688CBAA5-2B8A-A580-F307-8FFC3B51281E}"/>
                </a:ext>
              </a:extLst>
            </p:cNvPr>
            <p:cNvSpPr txBox="1">
              <a:spLocks noChangeArrowheads="1"/>
            </p:cNvSpPr>
            <p:nvPr/>
          </p:nvSpPr>
          <p:spPr bwMode="auto">
            <a:xfrm>
              <a:off x="2472" y="3022"/>
              <a:ext cx="2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r>
                <a:rPr lang="en-US" altLang="zh-CN">
                  <a:solidFill>
                    <a:schemeClr val="bg1"/>
                  </a:solidFill>
                  <a:ea typeface="宋体" panose="02010600030101010101" pitchFamily="2" charset="-122"/>
                </a:rPr>
                <a:t>_</a:t>
              </a:r>
              <a:endParaRPr lang="en-US" altLang="zh-CN">
                <a:latin typeface="Arial" panose="020B0604020202020204" pitchFamily="34" charset="0"/>
              </a:endParaRPr>
            </a:p>
          </p:txBody>
        </p:sp>
        <p:sp>
          <p:nvSpPr>
            <p:cNvPr id="18461" name="Line 203">
              <a:extLst>
                <a:ext uri="{FF2B5EF4-FFF2-40B4-BE49-F238E27FC236}">
                  <a16:creationId xmlns:a16="http://schemas.microsoft.com/office/drawing/2014/main" id="{C68F5B58-5765-AB84-4DCD-31C9FD3FF5EC}"/>
                </a:ext>
              </a:extLst>
            </p:cNvPr>
            <p:cNvSpPr>
              <a:spLocks noChangeShapeType="1"/>
            </p:cNvSpPr>
            <p:nvPr/>
          </p:nvSpPr>
          <p:spPr bwMode="auto">
            <a:xfrm>
              <a:off x="1883" y="2432"/>
              <a:ext cx="680"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2" name="Line 204">
              <a:extLst>
                <a:ext uri="{FF2B5EF4-FFF2-40B4-BE49-F238E27FC236}">
                  <a16:creationId xmlns:a16="http://schemas.microsoft.com/office/drawing/2014/main" id="{58EF969E-BD96-140C-610E-7EBAD4A86047}"/>
                </a:ext>
              </a:extLst>
            </p:cNvPr>
            <p:cNvSpPr>
              <a:spLocks noChangeShapeType="1"/>
            </p:cNvSpPr>
            <p:nvPr/>
          </p:nvSpPr>
          <p:spPr bwMode="auto">
            <a:xfrm>
              <a:off x="1883" y="3430"/>
              <a:ext cx="680"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 name="Group 211">
            <a:extLst>
              <a:ext uri="{FF2B5EF4-FFF2-40B4-BE49-F238E27FC236}">
                <a16:creationId xmlns:a16="http://schemas.microsoft.com/office/drawing/2014/main" id="{691DFEFA-0375-D1C0-D27F-C2C098C000A8}"/>
              </a:ext>
            </a:extLst>
          </p:cNvPr>
          <p:cNvGrpSpPr>
            <a:grpSpLocks/>
          </p:cNvGrpSpPr>
          <p:nvPr/>
        </p:nvGrpSpPr>
        <p:grpSpPr bwMode="auto">
          <a:xfrm>
            <a:off x="7751763" y="4076700"/>
            <a:ext cx="1439862" cy="1441450"/>
            <a:chOff x="3923" y="2568"/>
            <a:chExt cx="907" cy="908"/>
          </a:xfrm>
        </p:grpSpPr>
        <p:sp>
          <p:nvSpPr>
            <p:cNvPr id="3" name="Oval 172">
              <a:extLst>
                <a:ext uri="{FF2B5EF4-FFF2-40B4-BE49-F238E27FC236}">
                  <a16:creationId xmlns:a16="http://schemas.microsoft.com/office/drawing/2014/main" id="{D8C788B5-42E0-B468-F145-42EB2E959061}"/>
                </a:ext>
              </a:extLst>
            </p:cNvPr>
            <p:cNvSpPr>
              <a:spLocks noChangeArrowheads="1"/>
            </p:cNvSpPr>
            <p:nvPr/>
          </p:nvSpPr>
          <p:spPr bwMode="auto">
            <a:xfrm>
              <a:off x="4739" y="2568"/>
              <a:ext cx="91" cy="91"/>
            </a:xfrm>
            <a:prstGeom prst="ellipse">
              <a:avLst/>
            </a:prstGeom>
            <a:noFill/>
            <a:ln w="2857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9" name="Line 173">
              <a:extLst>
                <a:ext uri="{FF2B5EF4-FFF2-40B4-BE49-F238E27FC236}">
                  <a16:creationId xmlns:a16="http://schemas.microsoft.com/office/drawing/2014/main" id="{EB90AD96-9B35-14C8-6582-109054605957}"/>
                </a:ext>
              </a:extLst>
            </p:cNvPr>
            <p:cNvSpPr>
              <a:spLocks noChangeShapeType="1"/>
            </p:cNvSpPr>
            <p:nvPr/>
          </p:nvSpPr>
          <p:spPr bwMode="auto">
            <a:xfrm>
              <a:off x="4104" y="2614"/>
              <a:ext cx="0" cy="816"/>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74">
              <a:extLst>
                <a:ext uri="{FF2B5EF4-FFF2-40B4-BE49-F238E27FC236}">
                  <a16:creationId xmlns:a16="http://schemas.microsoft.com/office/drawing/2014/main" id="{036EE5A8-1BE8-EA6F-AB7B-E7377882684B}"/>
                </a:ext>
              </a:extLst>
            </p:cNvPr>
            <p:cNvSpPr>
              <a:spLocks noChangeShapeType="1"/>
            </p:cNvSpPr>
            <p:nvPr/>
          </p:nvSpPr>
          <p:spPr bwMode="auto">
            <a:xfrm flipV="1">
              <a:off x="4105" y="2614"/>
              <a:ext cx="0" cy="192"/>
            </a:xfrm>
            <a:prstGeom prst="line">
              <a:avLst/>
            </a:prstGeom>
            <a:noFill/>
            <a:ln w="28575">
              <a:solidFill>
                <a:srgbClr val="66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Text Box 175">
              <a:extLst>
                <a:ext uri="{FF2B5EF4-FFF2-40B4-BE49-F238E27FC236}">
                  <a16:creationId xmlns:a16="http://schemas.microsoft.com/office/drawing/2014/main" id="{943EB7CC-6C52-3AD5-7B7A-F316BE3E0C71}"/>
                </a:ext>
              </a:extLst>
            </p:cNvPr>
            <p:cNvSpPr txBox="1">
              <a:spLocks noChangeArrowheads="1"/>
            </p:cNvSpPr>
            <p:nvPr/>
          </p:nvSpPr>
          <p:spPr bwMode="auto">
            <a:xfrm>
              <a:off x="4240" y="2614"/>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i="1">
                  <a:solidFill>
                    <a:schemeClr val="bg1"/>
                  </a:solidFill>
                  <a:ea typeface="宋体" panose="02010600030101010101" pitchFamily="2" charset="-122"/>
                </a:rPr>
                <a:t>i</a:t>
              </a:r>
              <a:r>
                <a:rPr kumimoji="1" lang="en-US" altLang="zh-CN" i="1" baseline="-25000">
                  <a:solidFill>
                    <a:schemeClr val="bg1"/>
                  </a:solidFill>
                  <a:ea typeface="宋体" panose="02010600030101010101" pitchFamily="2" charset="-122"/>
                </a:rPr>
                <a:t>S</a:t>
              </a:r>
              <a:endParaRPr kumimoji="1" lang="en-US" altLang="zh-CN">
                <a:solidFill>
                  <a:schemeClr val="bg1"/>
                </a:solidFill>
                <a:ea typeface="宋体" panose="02010600030101010101" pitchFamily="2" charset="-122"/>
              </a:endParaRPr>
            </a:p>
          </p:txBody>
        </p:sp>
        <p:sp>
          <p:nvSpPr>
            <p:cNvPr id="12" name="Line 176">
              <a:extLst>
                <a:ext uri="{FF2B5EF4-FFF2-40B4-BE49-F238E27FC236}">
                  <a16:creationId xmlns:a16="http://schemas.microsoft.com/office/drawing/2014/main" id="{54D578E1-AF37-A3CE-26EE-2E0852480F0C}"/>
                </a:ext>
              </a:extLst>
            </p:cNvPr>
            <p:cNvSpPr>
              <a:spLocks noChangeShapeType="1"/>
            </p:cNvSpPr>
            <p:nvPr/>
          </p:nvSpPr>
          <p:spPr bwMode="auto">
            <a:xfrm>
              <a:off x="4104" y="3430"/>
              <a:ext cx="590"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177">
              <a:extLst>
                <a:ext uri="{FF2B5EF4-FFF2-40B4-BE49-F238E27FC236}">
                  <a16:creationId xmlns:a16="http://schemas.microsoft.com/office/drawing/2014/main" id="{0D49E258-1A49-A5B1-7375-9A437BE7BF9B}"/>
                </a:ext>
              </a:extLst>
            </p:cNvPr>
            <p:cNvSpPr>
              <a:spLocks noChangeShapeType="1"/>
            </p:cNvSpPr>
            <p:nvPr/>
          </p:nvSpPr>
          <p:spPr bwMode="auto">
            <a:xfrm>
              <a:off x="4104" y="2614"/>
              <a:ext cx="635"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 name="Group 178">
              <a:extLst>
                <a:ext uri="{FF2B5EF4-FFF2-40B4-BE49-F238E27FC236}">
                  <a16:creationId xmlns:a16="http://schemas.microsoft.com/office/drawing/2014/main" id="{16754909-31C3-03E5-50CA-EC888F5B2B9A}"/>
                </a:ext>
              </a:extLst>
            </p:cNvPr>
            <p:cNvGrpSpPr>
              <a:grpSpLocks/>
            </p:cNvGrpSpPr>
            <p:nvPr/>
          </p:nvGrpSpPr>
          <p:grpSpPr bwMode="auto">
            <a:xfrm>
              <a:off x="3923" y="2841"/>
              <a:ext cx="363" cy="363"/>
              <a:chOff x="4785" y="709"/>
              <a:chExt cx="363" cy="363"/>
            </a:xfrm>
          </p:grpSpPr>
          <p:sp>
            <p:nvSpPr>
              <p:cNvPr id="16" name="Oval 179">
                <a:extLst>
                  <a:ext uri="{FF2B5EF4-FFF2-40B4-BE49-F238E27FC236}">
                    <a16:creationId xmlns:a16="http://schemas.microsoft.com/office/drawing/2014/main" id="{188EE52C-9B0D-2F7D-189A-D7D8ED741E1F}"/>
                  </a:ext>
                </a:extLst>
              </p:cNvPr>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endParaRPr lang="zh-CN" altLang="zh-CN" sz="2400">
                  <a:latin typeface="Arial" panose="020B0604020202020204" pitchFamily="34" charset="0"/>
                </a:endParaRPr>
              </a:p>
            </p:txBody>
          </p:sp>
          <p:sp>
            <p:nvSpPr>
              <p:cNvPr id="17" name="Line 180">
                <a:extLst>
                  <a:ext uri="{FF2B5EF4-FFF2-40B4-BE49-F238E27FC236}">
                    <a16:creationId xmlns:a16="http://schemas.microsoft.com/office/drawing/2014/main" id="{C0E4F2EB-7925-886F-806B-08A52B7DC9A7}"/>
                  </a:ext>
                </a:extLst>
              </p:cNvPr>
              <p:cNvSpPr>
                <a:spLocks noChangeShapeType="1"/>
              </p:cNvSpPr>
              <p:nvPr/>
            </p:nvSpPr>
            <p:spPr bwMode="auto">
              <a:xfrm>
                <a:off x="4785" y="890"/>
                <a:ext cx="363"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 name="Oval 181">
              <a:extLst>
                <a:ext uri="{FF2B5EF4-FFF2-40B4-BE49-F238E27FC236}">
                  <a16:creationId xmlns:a16="http://schemas.microsoft.com/office/drawing/2014/main" id="{BA3F4055-8971-119D-C022-61D72B84C620}"/>
                </a:ext>
              </a:extLst>
            </p:cNvPr>
            <p:cNvSpPr>
              <a:spLocks noChangeArrowheads="1"/>
            </p:cNvSpPr>
            <p:nvPr/>
          </p:nvSpPr>
          <p:spPr bwMode="auto">
            <a:xfrm>
              <a:off x="4694" y="3385"/>
              <a:ext cx="91" cy="91"/>
            </a:xfrm>
            <a:prstGeom prst="ellipse">
              <a:avLst/>
            </a:prstGeom>
            <a:noFill/>
            <a:ln w="2857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grpSp>
      <p:grpSp>
        <p:nvGrpSpPr>
          <p:cNvPr id="18" name="Group 182">
            <a:extLst>
              <a:ext uri="{FF2B5EF4-FFF2-40B4-BE49-F238E27FC236}">
                <a16:creationId xmlns:a16="http://schemas.microsoft.com/office/drawing/2014/main" id="{CEAFB179-9FE1-9E64-5F5A-A146B92F6A1A}"/>
              </a:ext>
            </a:extLst>
          </p:cNvPr>
          <p:cNvGrpSpPr>
            <a:grpSpLocks/>
          </p:cNvGrpSpPr>
          <p:nvPr/>
        </p:nvGrpSpPr>
        <p:grpSpPr bwMode="auto">
          <a:xfrm>
            <a:off x="5664201" y="4508500"/>
            <a:ext cx="1801813" cy="641350"/>
            <a:chOff x="3334" y="2854"/>
            <a:chExt cx="1135" cy="404"/>
          </a:xfrm>
        </p:grpSpPr>
        <p:sp>
          <p:nvSpPr>
            <p:cNvPr id="19" name="AutoShape 183">
              <a:extLst>
                <a:ext uri="{FF2B5EF4-FFF2-40B4-BE49-F238E27FC236}">
                  <a16:creationId xmlns:a16="http://schemas.microsoft.com/office/drawing/2014/main" id="{BC638F75-689C-33F3-9DF4-541355D432B9}"/>
                </a:ext>
              </a:extLst>
            </p:cNvPr>
            <p:cNvSpPr>
              <a:spLocks noChangeArrowheads="1"/>
            </p:cNvSpPr>
            <p:nvPr/>
          </p:nvSpPr>
          <p:spPr bwMode="auto">
            <a:xfrm>
              <a:off x="3460" y="2854"/>
              <a:ext cx="872" cy="122"/>
            </a:xfrm>
            <a:prstGeom prst="rightArrow">
              <a:avLst>
                <a:gd name="adj1" fmla="val 50000"/>
                <a:gd name="adj2" fmla="val 178689"/>
              </a:avLst>
            </a:prstGeom>
            <a:solidFill>
              <a:srgbClr val="3399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20" name="Text Box 184">
              <a:extLst>
                <a:ext uri="{FF2B5EF4-FFF2-40B4-BE49-F238E27FC236}">
                  <a16:creationId xmlns:a16="http://schemas.microsoft.com/office/drawing/2014/main" id="{A8104A7F-FC7A-DF21-C4C1-3A45E04143D9}"/>
                </a:ext>
              </a:extLst>
            </p:cNvPr>
            <p:cNvSpPr txBox="1">
              <a:spLocks noChangeArrowheads="1"/>
            </p:cNvSpPr>
            <p:nvPr/>
          </p:nvSpPr>
          <p:spPr bwMode="auto">
            <a:xfrm>
              <a:off x="3334" y="2931"/>
              <a:ext cx="113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lang="zh-CN" altLang="en-US" dirty="0">
                  <a:solidFill>
                    <a:schemeClr val="tx1"/>
                  </a:solidFill>
                  <a:latin typeface="Arial" panose="020B0604020202020204" pitchFamily="34" charset="0"/>
                  <a:ea typeface="楷体_GB2312" pitchFamily="49" charset="-122"/>
                </a:rPr>
                <a:t>等效电路</a:t>
              </a:r>
            </a:p>
          </p:txBody>
        </p:sp>
      </p:grpSp>
      <p:sp>
        <p:nvSpPr>
          <p:cNvPr id="21" name="Text Box 185">
            <a:extLst>
              <a:ext uri="{FF2B5EF4-FFF2-40B4-BE49-F238E27FC236}">
                <a16:creationId xmlns:a16="http://schemas.microsoft.com/office/drawing/2014/main" id="{CCA67B51-70F1-98B8-431C-782FF9FE9284}"/>
              </a:ext>
            </a:extLst>
          </p:cNvPr>
          <p:cNvSpPr txBox="1">
            <a:spLocks noChangeArrowheads="1"/>
          </p:cNvSpPr>
          <p:nvPr/>
        </p:nvSpPr>
        <p:spPr bwMode="auto">
          <a:xfrm>
            <a:off x="5735638" y="5445126"/>
            <a:ext cx="2089150" cy="519113"/>
          </a:xfrm>
          <a:prstGeom prst="rect">
            <a:avLst/>
          </a:prstGeom>
          <a:gradFill rotWithShape="1">
            <a:gsLst>
              <a:gs pos="0">
                <a:srgbClr val="3399FF"/>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lang="zh-CN" altLang="en-US">
                <a:solidFill>
                  <a:srgbClr val="990033"/>
                </a:solidFill>
                <a:latin typeface="Arial" panose="020B0604020202020204" pitchFamily="34" charset="0"/>
                <a:ea typeface="楷体_GB2312" pitchFamily="49" charset="-122"/>
              </a:rPr>
              <a:t>对外等效！</a:t>
            </a:r>
          </a:p>
        </p:txBody>
      </p:sp>
      <p:grpSp>
        <p:nvGrpSpPr>
          <p:cNvPr id="22" name="Group 210">
            <a:extLst>
              <a:ext uri="{FF2B5EF4-FFF2-40B4-BE49-F238E27FC236}">
                <a16:creationId xmlns:a16="http://schemas.microsoft.com/office/drawing/2014/main" id="{AB24EF01-0AD0-D984-8577-7D05D3D32FD0}"/>
              </a:ext>
            </a:extLst>
          </p:cNvPr>
          <p:cNvGrpSpPr>
            <a:grpSpLocks/>
          </p:cNvGrpSpPr>
          <p:nvPr/>
        </p:nvGrpSpPr>
        <p:grpSpPr bwMode="auto">
          <a:xfrm>
            <a:off x="1992313" y="3860801"/>
            <a:ext cx="2360612" cy="2233613"/>
            <a:chOff x="295" y="2432"/>
            <a:chExt cx="1487" cy="1407"/>
          </a:xfrm>
        </p:grpSpPr>
        <p:sp>
          <p:nvSpPr>
            <p:cNvPr id="23" name="Line 187">
              <a:extLst>
                <a:ext uri="{FF2B5EF4-FFF2-40B4-BE49-F238E27FC236}">
                  <a16:creationId xmlns:a16="http://schemas.microsoft.com/office/drawing/2014/main" id="{34C8281A-7A46-F464-08A2-CB14642B8574}"/>
                </a:ext>
              </a:extLst>
            </p:cNvPr>
            <p:cNvSpPr>
              <a:spLocks noChangeShapeType="1"/>
            </p:cNvSpPr>
            <p:nvPr/>
          </p:nvSpPr>
          <p:spPr bwMode="auto">
            <a:xfrm flipH="1">
              <a:off x="476" y="2705"/>
              <a:ext cx="0" cy="1088"/>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188">
              <a:extLst>
                <a:ext uri="{FF2B5EF4-FFF2-40B4-BE49-F238E27FC236}">
                  <a16:creationId xmlns:a16="http://schemas.microsoft.com/office/drawing/2014/main" id="{B5364E1A-E51C-4F90-0C81-D82E93919F72}"/>
                </a:ext>
              </a:extLst>
            </p:cNvPr>
            <p:cNvSpPr>
              <a:spLocks noChangeShapeType="1"/>
            </p:cNvSpPr>
            <p:nvPr/>
          </p:nvSpPr>
          <p:spPr bwMode="auto">
            <a:xfrm flipV="1">
              <a:off x="476" y="2750"/>
              <a:ext cx="0" cy="260"/>
            </a:xfrm>
            <a:prstGeom prst="line">
              <a:avLst/>
            </a:prstGeom>
            <a:noFill/>
            <a:ln w="28575">
              <a:solidFill>
                <a:srgbClr val="00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Text Box 189">
              <a:extLst>
                <a:ext uri="{FF2B5EF4-FFF2-40B4-BE49-F238E27FC236}">
                  <a16:creationId xmlns:a16="http://schemas.microsoft.com/office/drawing/2014/main" id="{36A1D75B-3ABB-DCBC-2D80-EB0A5F6F07D9}"/>
                </a:ext>
              </a:extLst>
            </p:cNvPr>
            <p:cNvSpPr txBox="1">
              <a:spLocks noChangeArrowheads="1"/>
            </p:cNvSpPr>
            <p:nvPr/>
          </p:nvSpPr>
          <p:spPr bwMode="auto">
            <a:xfrm>
              <a:off x="658" y="3022"/>
              <a:ext cx="5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i="1">
                  <a:solidFill>
                    <a:schemeClr val="bg1"/>
                  </a:solidFill>
                  <a:ea typeface="宋体" panose="02010600030101010101" pitchFamily="2" charset="-122"/>
                </a:rPr>
                <a:t>i</a:t>
              </a:r>
              <a:r>
                <a:rPr kumimoji="1" lang="en-US" altLang="zh-CN" i="1" baseline="-25000">
                  <a:solidFill>
                    <a:schemeClr val="bg1"/>
                  </a:solidFill>
                  <a:ea typeface="宋体" panose="02010600030101010101" pitchFamily="2" charset="-122"/>
                </a:rPr>
                <a:t>S</a:t>
              </a:r>
              <a:endParaRPr kumimoji="1" lang="en-US" altLang="zh-CN">
                <a:solidFill>
                  <a:schemeClr val="bg1"/>
                </a:solidFill>
                <a:ea typeface="宋体" panose="02010600030101010101" pitchFamily="2" charset="-122"/>
              </a:endParaRPr>
            </a:p>
          </p:txBody>
        </p:sp>
        <p:sp>
          <p:nvSpPr>
            <p:cNvPr id="26" name="Line 190">
              <a:extLst>
                <a:ext uri="{FF2B5EF4-FFF2-40B4-BE49-F238E27FC236}">
                  <a16:creationId xmlns:a16="http://schemas.microsoft.com/office/drawing/2014/main" id="{C6DB88B0-2540-EF04-9F2E-E69463EC8FA5}"/>
                </a:ext>
              </a:extLst>
            </p:cNvPr>
            <p:cNvSpPr>
              <a:spLocks noChangeShapeType="1"/>
            </p:cNvSpPr>
            <p:nvPr/>
          </p:nvSpPr>
          <p:spPr bwMode="auto">
            <a:xfrm>
              <a:off x="467" y="3788"/>
              <a:ext cx="1163"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191">
              <a:extLst>
                <a:ext uri="{FF2B5EF4-FFF2-40B4-BE49-F238E27FC236}">
                  <a16:creationId xmlns:a16="http://schemas.microsoft.com/office/drawing/2014/main" id="{6242B748-45B7-5B5D-6E06-8A30553F65B9}"/>
                </a:ext>
              </a:extLst>
            </p:cNvPr>
            <p:cNvSpPr>
              <a:spLocks noChangeShapeType="1"/>
            </p:cNvSpPr>
            <p:nvPr/>
          </p:nvSpPr>
          <p:spPr bwMode="auto">
            <a:xfrm>
              <a:off x="467" y="2705"/>
              <a:ext cx="1163"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Rectangle 192">
              <a:extLst>
                <a:ext uri="{FF2B5EF4-FFF2-40B4-BE49-F238E27FC236}">
                  <a16:creationId xmlns:a16="http://schemas.microsoft.com/office/drawing/2014/main" id="{F9F7B706-AA61-9EE2-AA80-A416602D5AA3}"/>
                </a:ext>
              </a:extLst>
            </p:cNvPr>
            <p:cNvSpPr>
              <a:spLocks noChangeArrowheads="1"/>
            </p:cNvSpPr>
            <p:nvPr/>
          </p:nvSpPr>
          <p:spPr bwMode="auto">
            <a:xfrm>
              <a:off x="839" y="2432"/>
              <a:ext cx="643" cy="590"/>
            </a:xfrm>
            <a:prstGeom prst="rect">
              <a:avLst/>
            </a:prstGeom>
            <a:gradFill rotWithShape="1">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anchor="ctr"/>
            <a:lstStyle/>
            <a:p>
              <a:pPr algn="ctr">
                <a:defRPr/>
              </a:pPr>
              <a:r>
                <a:rPr lang="zh-CN" altLang="en-US">
                  <a:solidFill>
                    <a:schemeClr val="bg1"/>
                  </a:solidFill>
                  <a:latin typeface="Arial" charset="0"/>
                  <a:ea typeface="楷体_GB2312" pitchFamily="49" charset="-122"/>
                </a:rPr>
                <a:t>任意</a:t>
              </a:r>
            </a:p>
            <a:p>
              <a:pPr algn="ctr">
                <a:defRPr/>
              </a:pPr>
              <a:r>
                <a:rPr lang="zh-CN" altLang="en-US">
                  <a:solidFill>
                    <a:schemeClr val="bg1"/>
                  </a:solidFill>
                  <a:latin typeface="Arial" charset="0"/>
                  <a:ea typeface="楷体_GB2312" pitchFamily="49" charset="-122"/>
                </a:rPr>
                <a:t>元件</a:t>
              </a:r>
            </a:p>
          </p:txBody>
        </p:sp>
        <p:sp>
          <p:nvSpPr>
            <p:cNvPr id="29" name="Text Box 193">
              <a:extLst>
                <a:ext uri="{FF2B5EF4-FFF2-40B4-BE49-F238E27FC236}">
                  <a16:creationId xmlns:a16="http://schemas.microsoft.com/office/drawing/2014/main" id="{7812C6CE-4D77-8BF7-7F41-4E6B51F97D0E}"/>
                </a:ext>
              </a:extLst>
            </p:cNvPr>
            <p:cNvSpPr txBox="1">
              <a:spLocks noChangeArrowheads="1"/>
            </p:cNvSpPr>
            <p:nvPr/>
          </p:nvSpPr>
          <p:spPr bwMode="auto">
            <a:xfrm>
              <a:off x="1485" y="3126"/>
              <a:ext cx="29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lang="en-US" altLang="zh-CN" i="1">
                  <a:solidFill>
                    <a:schemeClr val="bg1"/>
                  </a:solidFill>
                </a:rPr>
                <a:t>u</a:t>
              </a:r>
            </a:p>
          </p:txBody>
        </p:sp>
        <p:sp>
          <p:nvSpPr>
            <p:cNvPr id="30" name="Text Box 194">
              <a:extLst>
                <a:ext uri="{FF2B5EF4-FFF2-40B4-BE49-F238E27FC236}">
                  <a16:creationId xmlns:a16="http://schemas.microsoft.com/office/drawing/2014/main" id="{FD5A9DBE-C28D-DEC3-C90C-F7D2111E0EA6}"/>
                </a:ext>
              </a:extLst>
            </p:cNvPr>
            <p:cNvSpPr txBox="1">
              <a:spLocks noChangeArrowheads="1"/>
            </p:cNvSpPr>
            <p:nvPr/>
          </p:nvSpPr>
          <p:spPr bwMode="auto">
            <a:xfrm>
              <a:off x="1485" y="3398"/>
              <a:ext cx="29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lang="en-US" altLang="zh-CN">
                  <a:solidFill>
                    <a:schemeClr val="bg1"/>
                  </a:solidFill>
                  <a:latin typeface="宋体" panose="02010600030101010101" pitchFamily="2" charset="-122"/>
                  <a:ea typeface="宋体" panose="02010600030101010101" pitchFamily="2" charset="-122"/>
                </a:rPr>
                <a:t>_</a:t>
              </a:r>
            </a:p>
          </p:txBody>
        </p:sp>
        <p:sp>
          <p:nvSpPr>
            <p:cNvPr id="31" name="Text Box 195">
              <a:extLst>
                <a:ext uri="{FF2B5EF4-FFF2-40B4-BE49-F238E27FC236}">
                  <a16:creationId xmlns:a16="http://schemas.microsoft.com/office/drawing/2014/main" id="{C36E6A40-7011-158B-6CE5-0BBA4C5CC0F5}"/>
                </a:ext>
              </a:extLst>
            </p:cNvPr>
            <p:cNvSpPr txBox="1">
              <a:spLocks noChangeArrowheads="1"/>
            </p:cNvSpPr>
            <p:nvPr/>
          </p:nvSpPr>
          <p:spPr bwMode="auto">
            <a:xfrm>
              <a:off x="1474" y="2750"/>
              <a:ext cx="29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lang="en-US" altLang="zh-CN">
                  <a:solidFill>
                    <a:schemeClr val="bg1"/>
                  </a:solidFill>
                </a:rPr>
                <a:t>+</a:t>
              </a:r>
            </a:p>
          </p:txBody>
        </p:sp>
        <p:grpSp>
          <p:nvGrpSpPr>
            <p:cNvPr id="37920" name="Group 196">
              <a:extLst>
                <a:ext uri="{FF2B5EF4-FFF2-40B4-BE49-F238E27FC236}">
                  <a16:creationId xmlns:a16="http://schemas.microsoft.com/office/drawing/2014/main" id="{12DC5CA1-FA0D-DB75-812C-5AA989FCF7C5}"/>
                </a:ext>
              </a:extLst>
            </p:cNvPr>
            <p:cNvGrpSpPr>
              <a:grpSpLocks/>
            </p:cNvGrpSpPr>
            <p:nvPr/>
          </p:nvGrpSpPr>
          <p:grpSpPr bwMode="auto">
            <a:xfrm>
              <a:off x="295" y="3068"/>
              <a:ext cx="363" cy="363"/>
              <a:chOff x="4785" y="709"/>
              <a:chExt cx="363" cy="363"/>
            </a:xfrm>
          </p:grpSpPr>
          <p:sp>
            <p:nvSpPr>
              <p:cNvPr id="37923" name="Oval 197">
                <a:extLst>
                  <a:ext uri="{FF2B5EF4-FFF2-40B4-BE49-F238E27FC236}">
                    <a16:creationId xmlns:a16="http://schemas.microsoft.com/office/drawing/2014/main" id="{7CAC1E18-76D4-FD80-731F-6E424BF3675C}"/>
                  </a:ext>
                </a:extLst>
              </p:cNvPr>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endParaRPr lang="zh-CN" altLang="zh-CN" sz="2400">
                  <a:latin typeface="Arial" panose="020B0604020202020204" pitchFamily="34" charset="0"/>
                </a:endParaRPr>
              </a:p>
            </p:txBody>
          </p:sp>
          <p:sp>
            <p:nvSpPr>
              <p:cNvPr id="37924" name="Line 198">
                <a:extLst>
                  <a:ext uri="{FF2B5EF4-FFF2-40B4-BE49-F238E27FC236}">
                    <a16:creationId xmlns:a16="http://schemas.microsoft.com/office/drawing/2014/main" id="{822D92E6-E686-AB57-0D9C-20E587A55E72}"/>
                  </a:ext>
                </a:extLst>
              </p:cNvPr>
              <p:cNvSpPr>
                <a:spLocks noChangeShapeType="1"/>
              </p:cNvSpPr>
              <p:nvPr/>
            </p:nvSpPr>
            <p:spPr bwMode="auto">
              <a:xfrm>
                <a:off x="4785" y="890"/>
                <a:ext cx="363"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7921" name="Oval 199">
              <a:extLst>
                <a:ext uri="{FF2B5EF4-FFF2-40B4-BE49-F238E27FC236}">
                  <a16:creationId xmlns:a16="http://schemas.microsoft.com/office/drawing/2014/main" id="{92BA653B-D4F2-1F33-B9E8-9C3CE7E60F07}"/>
                </a:ext>
              </a:extLst>
            </p:cNvPr>
            <p:cNvSpPr>
              <a:spLocks noChangeArrowheads="1"/>
            </p:cNvSpPr>
            <p:nvPr/>
          </p:nvSpPr>
          <p:spPr bwMode="auto">
            <a:xfrm>
              <a:off x="1610" y="3748"/>
              <a:ext cx="91" cy="91"/>
            </a:xfrm>
            <a:prstGeom prst="ellipse">
              <a:avLst/>
            </a:prstGeom>
            <a:noFill/>
            <a:ln w="2857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37922" name="Oval 200">
              <a:extLst>
                <a:ext uri="{FF2B5EF4-FFF2-40B4-BE49-F238E27FC236}">
                  <a16:creationId xmlns:a16="http://schemas.microsoft.com/office/drawing/2014/main" id="{CCEF0562-6128-D809-D18F-65FF73B32C99}"/>
                </a:ext>
              </a:extLst>
            </p:cNvPr>
            <p:cNvSpPr>
              <a:spLocks noChangeArrowheads="1"/>
            </p:cNvSpPr>
            <p:nvPr/>
          </p:nvSpPr>
          <p:spPr bwMode="auto">
            <a:xfrm>
              <a:off x="1610" y="2659"/>
              <a:ext cx="91" cy="91"/>
            </a:xfrm>
            <a:prstGeom prst="ellipse">
              <a:avLst/>
            </a:prstGeom>
            <a:noFill/>
            <a:ln w="2857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grpSp>
      <p:grpSp>
        <p:nvGrpSpPr>
          <p:cNvPr id="37925" name="Group 201">
            <a:extLst>
              <a:ext uri="{FF2B5EF4-FFF2-40B4-BE49-F238E27FC236}">
                <a16:creationId xmlns:a16="http://schemas.microsoft.com/office/drawing/2014/main" id="{B6497787-4EAD-B99C-9E6E-1BC094744270}"/>
              </a:ext>
            </a:extLst>
          </p:cNvPr>
          <p:cNvGrpSpPr>
            <a:grpSpLocks/>
          </p:cNvGrpSpPr>
          <p:nvPr/>
        </p:nvGrpSpPr>
        <p:grpSpPr bwMode="auto">
          <a:xfrm>
            <a:off x="4151313" y="4292601"/>
            <a:ext cx="933450" cy="1800225"/>
            <a:chOff x="1655" y="2795"/>
            <a:chExt cx="588" cy="1134"/>
          </a:xfrm>
        </p:grpSpPr>
        <p:sp>
          <p:nvSpPr>
            <p:cNvPr id="37926" name="Freeform 202">
              <a:extLst>
                <a:ext uri="{FF2B5EF4-FFF2-40B4-BE49-F238E27FC236}">
                  <a16:creationId xmlns:a16="http://schemas.microsoft.com/office/drawing/2014/main" id="{6BAF52AB-30CD-E4F7-9D3F-8288E22D7DE1}"/>
                </a:ext>
              </a:extLst>
            </p:cNvPr>
            <p:cNvSpPr>
              <a:spLocks/>
            </p:cNvSpPr>
            <p:nvPr/>
          </p:nvSpPr>
          <p:spPr bwMode="auto">
            <a:xfrm>
              <a:off x="1655" y="2795"/>
              <a:ext cx="530" cy="1134"/>
            </a:xfrm>
            <a:custGeom>
              <a:avLst/>
              <a:gdLst>
                <a:gd name="T0" fmla="*/ 0 w 688"/>
                <a:gd name="T1" fmla="*/ 1043 h 1043"/>
                <a:gd name="T2" fmla="*/ 363 w 688"/>
                <a:gd name="T3" fmla="*/ 861 h 1043"/>
                <a:gd name="T4" fmla="*/ 635 w 688"/>
                <a:gd name="T5" fmla="*/ 453 h 1043"/>
                <a:gd name="T6" fmla="*/ 46 w 688"/>
                <a:gd name="T7" fmla="*/ 0 h 1043"/>
                <a:gd name="T8" fmla="*/ 0 60000 65536"/>
                <a:gd name="T9" fmla="*/ 0 60000 65536"/>
                <a:gd name="T10" fmla="*/ 0 60000 65536"/>
                <a:gd name="T11" fmla="*/ 0 60000 65536"/>
                <a:gd name="T12" fmla="*/ 0 w 688"/>
                <a:gd name="T13" fmla="*/ 0 h 1043"/>
                <a:gd name="T14" fmla="*/ 688 w 688"/>
                <a:gd name="T15" fmla="*/ 1043 h 1043"/>
              </a:gdLst>
              <a:ahLst/>
              <a:cxnLst>
                <a:cxn ang="T8">
                  <a:pos x="T0" y="T1"/>
                </a:cxn>
                <a:cxn ang="T9">
                  <a:pos x="T2" y="T3"/>
                </a:cxn>
                <a:cxn ang="T10">
                  <a:pos x="T4" y="T5"/>
                </a:cxn>
                <a:cxn ang="T11">
                  <a:pos x="T6" y="T7"/>
                </a:cxn>
              </a:cxnLst>
              <a:rect l="T12" t="T13" r="T14" b="T15"/>
              <a:pathLst>
                <a:path w="688" h="1043">
                  <a:moveTo>
                    <a:pt x="0" y="1043"/>
                  </a:moveTo>
                  <a:cubicBezTo>
                    <a:pt x="128" y="1001"/>
                    <a:pt x="257" y="959"/>
                    <a:pt x="363" y="861"/>
                  </a:cubicBezTo>
                  <a:cubicBezTo>
                    <a:pt x="469" y="763"/>
                    <a:pt x="688" y="596"/>
                    <a:pt x="635" y="453"/>
                  </a:cubicBezTo>
                  <a:cubicBezTo>
                    <a:pt x="582" y="310"/>
                    <a:pt x="314" y="155"/>
                    <a:pt x="46" y="0"/>
                  </a:cubicBezTo>
                </a:path>
              </a:pathLst>
            </a:custGeom>
            <a:noFill/>
            <a:ln w="28575" cap="flat" cmpd="sng">
              <a:solidFill>
                <a:srgbClr val="FFCC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927" name="Text Box 203">
              <a:extLst>
                <a:ext uri="{FF2B5EF4-FFF2-40B4-BE49-F238E27FC236}">
                  <a16:creationId xmlns:a16="http://schemas.microsoft.com/office/drawing/2014/main" id="{5061BACB-8010-7AFA-3F5A-1A07A9A02605}"/>
                </a:ext>
              </a:extLst>
            </p:cNvPr>
            <p:cNvSpPr txBox="1">
              <a:spLocks noChangeArrowheads="1"/>
            </p:cNvSpPr>
            <p:nvPr/>
          </p:nvSpPr>
          <p:spPr bwMode="auto">
            <a:xfrm>
              <a:off x="1791" y="3203"/>
              <a:ext cx="4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lang="en-US" altLang="zh-CN" i="1">
                  <a:solidFill>
                    <a:schemeClr val="bg1"/>
                  </a:solidFill>
                  <a:ea typeface="宋体" panose="02010600030101010101" pitchFamily="2" charset="-122"/>
                </a:rPr>
                <a:t>R</a:t>
              </a:r>
              <a:endParaRPr lang="en-US" altLang="zh-CN">
                <a:latin typeface="Arial" panose="020B0604020202020204" pitchFamily="34" charset="0"/>
              </a:endParaRPr>
            </a:p>
          </p:txBody>
        </p:sp>
        <p:sp>
          <p:nvSpPr>
            <p:cNvPr id="37928" name="Rectangle 204">
              <a:extLst>
                <a:ext uri="{FF2B5EF4-FFF2-40B4-BE49-F238E27FC236}">
                  <a16:creationId xmlns:a16="http://schemas.microsoft.com/office/drawing/2014/main" id="{498EEF11-9832-E2BA-D5B8-5F1F8E2BC463}"/>
                </a:ext>
              </a:extLst>
            </p:cNvPr>
            <p:cNvSpPr>
              <a:spLocks noChangeArrowheads="1"/>
            </p:cNvSpPr>
            <p:nvPr/>
          </p:nvSpPr>
          <p:spPr bwMode="auto">
            <a:xfrm>
              <a:off x="2064" y="3203"/>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grpSp>
      <p:sp>
        <p:nvSpPr>
          <p:cNvPr id="37929" name="Text Box 184">
            <a:extLst>
              <a:ext uri="{FF2B5EF4-FFF2-40B4-BE49-F238E27FC236}">
                <a16:creationId xmlns:a16="http://schemas.microsoft.com/office/drawing/2014/main" id="{7E711775-548C-D3FD-4002-965834285767}"/>
              </a:ext>
            </a:extLst>
          </p:cNvPr>
          <p:cNvSpPr txBox="1">
            <a:spLocks noChangeArrowheads="1"/>
          </p:cNvSpPr>
          <p:nvPr/>
        </p:nvSpPr>
        <p:spPr bwMode="auto">
          <a:xfrm>
            <a:off x="5456386" y="2348880"/>
            <a:ext cx="18018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lang="zh-CN" altLang="en-US" dirty="0">
                <a:solidFill>
                  <a:schemeClr val="tx1"/>
                </a:solidFill>
                <a:latin typeface="Arial" panose="020B0604020202020204" pitchFamily="34" charset="0"/>
                <a:ea typeface="楷体_GB2312" pitchFamily="49" charset="-122"/>
              </a:rPr>
              <a:t>等效电路</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5"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fltVal val="0"/>
                                          </p:val>
                                        </p:tav>
                                        <p:tav tm="100000">
                                          <p:val>
                                            <p:strVal val="#ppt_w"/>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792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2" presetClass="entr" presetSubtype="8" fill="hold" nodeType="clickEffect">
                                  <p:stCondLst>
                                    <p:cond delay="0"/>
                                  </p:stCondLst>
                                  <p:childTnLst>
                                    <p:set>
                                      <p:cBhvr>
                                        <p:cTn id="23" dur="1" fill="hold">
                                          <p:stCondLst>
                                            <p:cond delay="0"/>
                                          </p:stCondLst>
                                        </p:cTn>
                                        <p:tgtEl>
                                          <p:spTgt spid="37979"/>
                                        </p:tgtEl>
                                        <p:attrNameLst>
                                          <p:attrName>style.visibility</p:attrName>
                                        </p:attrNameLst>
                                      </p:cBhvr>
                                      <p:to>
                                        <p:strVal val="visible"/>
                                      </p:to>
                                    </p:set>
                                    <p:animEffect transition="in" filter="slide(fromLeft)">
                                      <p:cBhvr>
                                        <p:cTn id="24" dur="500"/>
                                        <p:tgtEl>
                                          <p:spTgt spid="37979"/>
                                        </p:tgtEl>
                                      </p:cBhvr>
                                    </p:animEffect>
                                  </p:childTnLst>
                                </p:cTn>
                              </p:par>
                            </p:childTnLst>
                          </p:cTn>
                        </p:par>
                        <p:par>
                          <p:cTn id="25" fill="hold">
                            <p:stCondLst>
                              <p:cond delay="500"/>
                            </p:stCondLst>
                            <p:childTnLst>
                              <p:par>
                                <p:cTn id="26" presetID="3" presetClass="entr" presetSubtype="1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38000"/>
                                        </p:tgtEl>
                                        <p:attrNameLst>
                                          <p:attrName>style.visibility</p:attrName>
                                        </p:attrNameLst>
                                      </p:cBhvr>
                                      <p:to>
                                        <p:strVal val="visible"/>
                                      </p:to>
                                    </p:set>
                                    <p:animEffect transition="in" filter="wipe(up)">
                                      <p:cBhvr>
                                        <p:cTn id="32" dur="500"/>
                                        <p:tgtEl>
                                          <p:spTgt spid="3800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blinds(horizontal)">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5" presetClass="entr" presetSubtype="0" fill="hold" nodeType="clickEffect">
                                  <p:stCondLst>
                                    <p:cond delay="0"/>
                                  </p:stCondLst>
                                  <p:childTnLst>
                                    <p:set>
                                      <p:cBhvr>
                                        <p:cTn id="41" dur="1" fill="hold">
                                          <p:stCondLst>
                                            <p:cond delay="0"/>
                                          </p:stCondLst>
                                        </p:cTn>
                                        <p:tgtEl>
                                          <p:spTgt spid="37925"/>
                                        </p:tgtEl>
                                        <p:attrNameLst>
                                          <p:attrName>style.visibility</p:attrName>
                                        </p:attrNameLst>
                                      </p:cBhvr>
                                      <p:to>
                                        <p:strVal val="visible"/>
                                      </p:to>
                                    </p:set>
                                    <p:anim calcmode="lin" valueType="num">
                                      <p:cBhvr>
                                        <p:cTn id="42" dur="1000" fill="hold"/>
                                        <p:tgtEl>
                                          <p:spTgt spid="37925"/>
                                        </p:tgtEl>
                                        <p:attrNameLst>
                                          <p:attrName>ppt_w</p:attrName>
                                        </p:attrNameLst>
                                      </p:cBhvr>
                                      <p:tavLst>
                                        <p:tav tm="0">
                                          <p:val>
                                            <p:fltVal val="0"/>
                                          </p:val>
                                        </p:tav>
                                        <p:tav tm="100000">
                                          <p:val>
                                            <p:strVal val="#ppt_w"/>
                                          </p:val>
                                        </p:tav>
                                      </p:tavLst>
                                    </p:anim>
                                    <p:anim calcmode="lin" valueType="num">
                                      <p:cBhvr>
                                        <p:cTn id="43" dur="1000" fill="hold"/>
                                        <p:tgtEl>
                                          <p:spTgt spid="37925"/>
                                        </p:tgtEl>
                                        <p:attrNameLst>
                                          <p:attrName>ppt_h</p:attrName>
                                        </p:attrNameLst>
                                      </p:cBhvr>
                                      <p:tavLst>
                                        <p:tav tm="0">
                                          <p:val>
                                            <p:fltVal val="0"/>
                                          </p:val>
                                        </p:tav>
                                        <p:tav tm="100000">
                                          <p:val>
                                            <p:strVal val="#ppt_h"/>
                                          </p:val>
                                        </p:tav>
                                      </p:tavLst>
                                    </p:anim>
                                    <p:anim calcmode="lin" valueType="num">
                                      <p:cBhvr>
                                        <p:cTn id="44" dur="1000" fill="hold"/>
                                        <p:tgtEl>
                                          <p:spTgt spid="37925"/>
                                        </p:tgtEl>
                                        <p:attrNameLst>
                                          <p:attrName>ppt_x</p:attrName>
                                        </p:attrNameLst>
                                      </p:cBhvr>
                                      <p:tavLst>
                                        <p:tav tm="0" fmla="#ppt_x+(cos(-2*pi*(1-$))*-#ppt_x-sin(-2*pi*(1-$))*(1-#ppt_y))*(1-$)">
                                          <p:val>
                                            <p:fltVal val="0"/>
                                          </p:val>
                                        </p:tav>
                                        <p:tav tm="100000">
                                          <p:val>
                                            <p:fltVal val="1"/>
                                          </p:val>
                                        </p:tav>
                                      </p:tavLst>
                                    </p:anim>
                                    <p:anim calcmode="lin" valueType="num">
                                      <p:cBhvr>
                                        <p:cTn id="45" dur="1000" fill="hold"/>
                                        <p:tgtEl>
                                          <p:spTgt spid="3792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6" fill="hold">
                      <p:stCondLst>
                        <p:cond delay="indefinite"/>
                      </p:stCondLst>
                      <p:childTnLst>
                        <p:par>
                          <p:cTn id="47" fill="hold">
                            <p:stCondLst>
                              <p:cond delay="0"/>
                            </p:stCondLst>
                            <p:childTnLst>
                              <p:par>
                                <p:cTn id="48" presetID="12" presetClass="entr" presetSubtype="8"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slide(fromLeft)">
                                      <p:cBhvr>
                                        <p:cTn id="50" dur="500"/>
                                        <p:tgtEl>
                                          <p:spTgt spid="18"/>
                                        </p:tgtEl>
                                      </p:cBhvr>
                                    </p:animEffect>
                                  </p:childTnLst>
                                </p:cTn>
                              </p:par>
                            </p:childTnLst>
                          </p:cTn>
                        </p:par>
                        <p:par>
                          <p:cTn id="51" fill="hold">
                            <p:stCondLst>
                              <p:cond delay="500"/>
                            </p:stCondLst>
                            <p:childTnLst>
                              <p:par>
                                <p:cTn id="52" presetID="3" presetClass="entr" presetSubtype="10" fill="hold" nodeType="after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blinds(horizontal)">
                                      <p:cBhvr>
                                        <p:cTn id="54" dur="500"/>
                                        <p:tgtEl>
                                          <p:spTgt spid="2"/>
                                        </p:tgtEl>
                                      </p:cBhvr>
                                    </p:animEffect>
                                  </p:childTnLst>
                                </p:cTn>
                              </p:par>
                            </p:childTnLst>
                          </p:cTn>
                        </p:par>
                        <p:par>
                          <p:cTn id="55" fill="hold">
                            <p:stCondLst>
                              <p:cond delay="1000"/>
                            </p:stCondLst>
                            <p:childTnLst>
                              <p:par>
                                <p:cTn id="56" presetID="22" presetClass="entr" presetSubtype="1" fill="hold"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up)">
                                      <p:cBhvr>
                                        <p:cTn id="5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79" grpId="0" animBg="1"/>
      <p:bldP spid="38000" grpId="0" animBg="1"/>
      <p:bldP spid="21" grpId="0" animBg="1"/>
      <p:bldP spid="379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p:nvPr/>
        </p:nvSpPr>
        <p:spPr>
          <a:xfrm>
            <a:off x="2207895" y="260350"/>
            <a:ext cx="6146800" cy="53340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3555" b="1" dirty="0">
                <a:solidFill>
                  <a:schemeClr val="tx2"/>
                </a:solidFill>
                <a:latin typeface="微软雅黑" panose="020B0503020204020204" charset="-122"/>
                <a:ea typeface="微软雅黑" panose="020B0503020204020204" charset="-122"/>
                <a:cs typeface="微软雅黑" panose="020B0503020204020204" charset="-122"/>
              </a:rPr>
              <a:t>1.1.2  电路的组成部分</a:t>
            </a:r>
          </a:p>
        </p:txBody>
      </p:sp>
      <p:sp>
        <p:nvSpPr>
          <p:cNvPr id="7172" name="AutoShape 4"/>
          <p:cNvSpPr/>
          <p:nvPr/>
        </p:nvSpPr>
        <p:spPr>
          <a:xfrm>
            <a:off x="2125028" y="1484313"/>
            <a:ext cx="2209800" cy="1136650"/>
          </a:xfrm>
          <a:prstGeom prst="wedgeRoundRectCallout">
            <a:avLst>
              <a:gd name="adj1" fmla="val -24019"/>
              <a:gd name="adj2" fmla="val 107741"/>
              <a:gd name="adj3" fmla="val 16667"/>
            </a:avLst>
          </a:prstGeom>
          <a:noFill/>
          <a:ln w="38100"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2000"/>
              </a:spcBef>
              <a:buNone/>
            </a:pPr>
            <a:r>
              <a:rPr lang="zh-CN" altLang="en-US" sz="2400" b="1" dirty="0">
                <a:solidFill>
                  <a:srgbClr val="CC0000"/>
                </a:solidFill>
                <a:latin typeface="Times New Roman" panose="02020603050405020304" pitchFamily="18" charset="0"/>
              </a:rPr>
              <a:t>电源</a:t>
            </a:r>
            <a:r>
              <a:rPr lang="en-US" altLang="zh-CN" sz="2400" b="1">
                <a:solidFill>
                  <a:srgbClr val="CC0000"/>
                </a:solidFill>
                <a:latin typeface="Times New Roman" panose="02020603050405020304" pitchFamily="18" charset="0"/>
              </a:rPr>
              <a:t>：</a:t>
            </a:r>
            <a:r>
              <a:rPr lang="zh-CN" altLang="en-US" sz="2400" b="1" dirty="0">
                <a:latin typeface="Times New Roman" panose="02020603050405020304" pitchFamily="18" charset="0"/>
              </a:rPr>
              <a:t>提供</a:t>
            </a:r>
          </a:p>
          <a:p>
            <a:pPr marL="0" lvl="0" indent="0" algn="ctr">
              <a:spcBef>
                <a:spcPct val="2000"/>
              </a:spcBef>
              <a:buNone/>
            </a:pPr>
            <a:r>
              <a:rPr lang="zh-CN" altLang="en-US" sz="2400" b="1" dirty="0">
                <a:latin typeface="Times New Roman" panose="02020603050405020304" pitchFamily="18" charset="0"/>
              </a:rPr>
              <a:t>电能的装置</a:t>
            </a:r>
          </a:p>
        </p:txBody>
      </p:sp>
      <p:sp>
        <p:nvSpPr>
          <p:cNvPr id="7173" name="AutoShape 5"/>
          <p:cNvSpPr/>
          <p:nvPr/>
        </p:nvSpPr>
        <p:spPr>
          <a:xfrm>
            <a:off x="7239953" y="1320800"/>
            <a:ext cx="2133600" cy="1042988"/>
          </a:xfrm>
          <a:prstGeom prst="wedgeRoundRectCallout">
            <a:avLst>
              <a:gd name="adj1" fmla="val 8407"/>
              <a:gd name="adj2" fmla="val 105556"/>
              <a:gd name="adj3" fmla="val 16667"/>
            </a:avLst>
          </a:prstGeom>
          <a:noFill/>
          <a:ln w="38100"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2000"/>
              </a:spcBef>
              <a:buNone/>
            </a:pPr>
            <a:r>
              <a:rPr lang="zh-CN" altLang="en-US" sz="2400" b="1" dirty="0">
                <a:solidFill>
                  <a:srgbClr val="CC0000"/>
                </a:solidFill>
                <a:latin typeface="Times New Roman" panose="02020603050405020304" pitchFamily="18" charset="0"/>
              </a:rPr>
              <a:t>负载</a:t>
            </a:r>
            <a:r>
              <a:rPr lang="en-US" altLang="zh-CN" sz="2400" b="1">
                <a:solidFill>
                  <a:srgbClr val="CC0000"/>
                </a:solidFill>
                <a:latin typeface="Times New Roman" panose="02020603050405020304" pitchFamily="18" charset="0"/>
              </a:rPr>
              <a:t>：</a:t>
            </a:r>
            <a:r>
              <a:rPr lang="zh-CN" altLang="en-US" sz="2400" b="1" dirty="0">
                <a:latin typeface="Times New Roman" panose="02020603050405020304" pitchFamily="18" charset="0"/>
              </a:rPr>
              <a:t>取用</a:t>
            </a:r>
          </a:p>
          <a:p>
            <a:pPr marL="0" lvl="0" indent="0" algn="ctr">
              <a:spcBef>
                <a:spcPct val="2000"/>
              </a:spcBef>
              <a:buNone/>
            </a:pPr>
            <a:r>
              <a:rPr lang="zh-CN" altLang="en-US" sz="2400" b="1" dirty="0">
                <a:latin typeface="Times New Roman" panose="02020603050405020304" pitchFamily="18" charset="0"/>
              </a:rPr>
              <a:t>电能的装置</a:t>
            </a:r>
          </a:p>
        </p:txBody>
      </p:sp>
      <p:sp>
        <p:nvSpPr>
          <p:cNvPr id="7174" name="AutoShape 6"/>
          <p:cNvSpPr/>
          <p:nvPr/>
        </p:nvSpPr>
        <p:spPr>
          <a:xfrm>
            <a:off x="4039553" y="5260975"/>
            <a:ext cx="3505200" cy="1119188"/>
          </a:xfrm>
          <a:prstGeom prst="wedgeRoundRectCallout">
            <a:avLst>
              <a:gd name="adj1" fmla="val -8060"/>
              <a:gd name="adj2" fmla="val -83759"/>
              <a:gd name="adj3" fmla="val 16667"/>
            </a:avLst>
          </a:prstGeom>
          <a:noFill/>
          <a:ln w="38100"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2000"/>
              </a:spcBef>
              <a:buNone/>
            </a:pPr>
            <a:r>
              <a:rPr lang="zh-CN" altLang="en-US" sz="2400" b="1" dirty="0">
                <a:solidFill>
                  <a:srgbClr val="CC0000"/>
                </a:solidFill>
                <a:latin typeface="Times New Roman" panose="02020603050405020304" pitchFamily="18" charset="0"/>
              </a:rPr>
              <a:t>中间环节：</a:t>
            </a:r>
            <a:r>
              <a:rPr lang="zh-CN" altLang="en-US" sz="2400" b="1" dirty="0">
                <a:latin typeface="Times New Roman" panose="02020603050405020304" pitchFamily="18" charset="0"/>
              </a:rPr>
              <a:t>传递、分</a:t>
            </a:r>
          </a:p>
          <a:p>
            <a:pPr marL="0" lvl="0" indent="0" algn="ctr">
              <a:spcBef>
                <a:spcPct val="2000"/>
              </a:spcBef>
              <a:buNone/>
            </a:pPr>
            <a:r>
              <a:rPr lang="zh-CN" altLang="en-US" sz="2400" b="1" dirty="0">
                <a:latin typeface="Times New Roman" panose="02020603050405020304" pitchFamily="18" charset="0"/>
              </a:rPr>
              <a:t>配和控制电能的作用</a:t>
            </a:r>
          </a:p>
        </p:txBody>
      </p:sp>
      <p:grpSp>
        <p:nvGrpSpPr>
          <p:cNvPr id="2" name="Group 7"/>
          <p:cNvGrpSpPr/>
          <p:nvPr/>
        </p:nvGrpSpPr>
        <p:grpSpPr>
          <a:xfrm>
            <a:off x="2059957" y="3084513"/>
            <a:ext cx="7350108" cy="1568450"/>
            <a:chOff x="-24" y="0"/>
            <a:chExt cx="4582" cy="988"/>
          </a:xfrm>
        </p:grpSpPr>
        <p:sp>
          <p:nvSpPr>
            <p:cNvPr id="7176" name="Oval 8"/>
            <p:cNvSpPr/>
            <p:nvPr/>
          </p:nvSpPr>
          <p:spPr>
            <a:xfrm>
              <a:off x="0" y="171"/>
              <a:ext cx="622" cy="645"/>
            </a:xfrm>
            <a:prstGeom prst="ellipse">
              <a:avLst/>
            </a:prstGeom>
            <a:noFill/>
            <a:ln w="381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7177" name="Text Box 9"/>
            <p:cNvSpPr txBox="1"/>
            <p:nvPr/>
          </p:nvSpPr>
          <p:spPr>
            <a:xfrm>
              <a:off x="-24" y="352"/>
              <a:ext cx="686"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400" b="1" dirty="0">
                  <a:solidFill>
                    <a:srgbClr val="003399"/>
                  </a:solidFill>
                  <a:latin typeface="Times New Roman" panose="02020603050405020304" pitchFamily="18" charset="0"/>
                </a:rPr>
                <a:t>发电机</a:t>
              </a:r>
            </a:p>
          </p:txBody>
        </p:sp>
        <p:sp>
          <p:nvSpPr>
            <p:cNvPr id="7178" name="Text Box 10"/>
            <p:cNvSpPr txBox="1"/>
            <p:nvPr/>
          </p:nvSpPr>
          <p:spPr>
            <a:xfrm>
              <a:off x="899" y="240"/>
              <a:ext cx="875" cy="523"/>
            </a:xfrm>
            <a:prstGeom prst="rect">
              <a:avLst/>
            </a:prstGeom>
            <a:noFill/>
            <a:ln w="3810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400" b="1" dirty="0">
                  <a:solidFill>
                    <a:srgbClr val="003399"/>
                  </a:solidFill>
                  <a:latin typeface="Times New Roman" panose="02020603050405020304" pitchFamily="18" charset="0"/>
                </a:rPr>
                <a:t>升压</a:t>
              </a:r>
            </a:p>
            <a:p>
              <a:pPr marL="0" lvl="0" indent="0" algn="ctr">
                <a:spcBef>
                  <a:spcPct val="0"/>
                </a:spcBef>
                <a:buNone/>
              </a:pPr>
              <a:r>
                <a:rPr lang="zh-CN" altLang="en-US" sz="2400" b="1" dirty="0">
                  <a:solidFill>
                    <a:srgbClr val="003399"/>
                  </a:solidFill>
                  <a:latin typeface="Times New Roman" panose="02020603050405020304" pitchFamily="18" charset="0"/>
                </a:rPr>
                <a:t>变压器</a:t>
              </a:r>
            </a:p>
          </p:txBody>
        </p:sp>
        <p:sp>
          <p:nvSpPr>
            <p:cNvPr id="7179" name="Text Box 11"/>
            <p:cNvSpPr txBox="1"/>
            <p:nvPr/>
          </p:nvSpPr>
          <p:spPr>
            <a:xfrm>
              <a:off x="2723" y="240"/>
              <a:ext cx="875" cy="523"/>
            </a:xfrm>
            <a:prstGeom prst="rect">
              <a:avLst/>
            </a:prstGeom>
            <a:noFill/>
            <a:ln w="3810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400" b="1" dirty="0">
                  <a:solidFill>
                    <a:srgbClr val="003399"/>
                  </a:solidFill>
                  <a:latin typeface="Times New Roman" panose="02020603050405020304" pitchFamily="18" charset="0"/>
                </a:rPr>
                <a:t>降压</a:t>
              </a:r>
            </a:p>
            <a:p>
              <a:pPr marL="0" lvl="0" indent="0" algn="ctr">
                <a:spcBef>
                  <a:spcPct val="0"/>
                </a:spcBef>
                <a:buNone/>
              </a:pPr>
              <a:r>
                <a:rPr lang="zh-CN" altLang="en-US" sz="2400" b="1" dirty="0">
                  <a:solidFill>
                    <a:srgbClr val="003399"/>
                  </a:solidFill>
                  <a:latin typeface="Times New Roman" panose="02020603050405020304" pitchFamily="18" charset="0"/>
                </a:rPr>
                <a:t>变压器</a:t>
              </a:r>
            </a:p>
          </p:txBody>
        </p:sp>
        <p:sp>
          <p:nvSpPr>
            <p:cNvPr id="7180" name="Text Box 12"/>
            <p:cNvSpPr txBox="1"/>
            <p:nvPr/>
          </p:nvSpPr>
          <p:spPr>
            <a:xfrm>
              <a:off x="3838" y="0"/>
              <a:ext cx="720" cy="988"/>
            </a:xfrm>
            <a:prstGeom prst="rect">
              <a:avLst/>
            </a:prstGeom>
            <a:noFill/>
            <a:ln w="3810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400" b="1" dirty="0">
                  <a:solidFill>
                    <a:srgbClr val="003399"/>
                  </a:solidFill>
                  <a:latin typeface="Times New Roman" panose="02020603050405020304" pitchFamily="18" charset="0"/>
                </a:rPr>
                <a:t>电灯</a:t>
              </a:r>
            </a:p>
            <a:p>
              <a:pPr marL="0" lvl="0" indent="0" algn="ctr">
                <a:spcBef>
                  <a:spcPct val="0"/>
                </a:spcBef>
                <a:buNone/>
              </a:pPr>
              <a:r>
                <a:rPr lang="zh-CN" altLang="en-US" sz="2400" b="1" dirty="0">
                  <a:solidFill>
                    <a:srgbClr val="003399"/>
                  </a:solidFill>
                  <a:latin typeface="Times New Roman" panose="02020603050405020304" pitchFamily="18" charset="0"/>
                </a:rPr>
                <a:t>电动机电炉</a:t>
              </a:r>
            </a:p>
            <a:p>
              <a:pPr marL="0" lvl="0" indent="0" algn="ctr">
                <a:spcBef>
                  <a:spcPct val="0"/>
                </a:spcBef>
                <a:buNone/>
              </a:pPr>
              <a:r>
                <a:rPr lang="en-US" altLang="zh-CN" sz="2400" b="1">
                  <a:solidFill>
                    <a:srgbClr val="003399"/>
                  </a:solidFill>
                  <a:latin typeface="Times New Roman" panose="02020603050405020304" pitchFamily="18" charset="0"/>
                </a:rPr>
                <a:t>...</a:t>
              </a:r>
            </a:p>
          </p:txBody>
        </p:sp>
        <p:sp>
          <p:nvSpPr>
            <p:cNvPr id="7181" name="Line 13"/>
            <p:cNvSpPr/>
            <p:nvPr/>
          </p:nvSpPr>
          <p:spPr>
            <a:xfrm>
              <a:off x="622" y="528"/>
              <a:ext cx="288" cy="0"/>
            </a:xfrm>
            <a:prstGeom prst="line">
              <a:avLst/>
            </a:prstGeom>
            <a:ln w="38100" cap="flat" cmpd="sng">
              <a:solidFill>
                <a:srgbClr val="000000"/>
              </a:solidFill>
              <a:prstDash val="solid"/>
              <a:headEnd type="none" w="med" len="med"/>
              <a:tailEnd type="triangle" w="med" len="med"/>
            </a:ln>
          </p:spPr>
        </p:sp>
        <p:sp>
          <p:nvSpPr>
            <p:cNvPr id="7182" name="Line 14"/>
            <p:cNvSpPr/>
            <p:nvPr/>
          </p:nvSpPr>
          <p:spPr>
            <a:xfrm>
              <a:off x="1774" y="528"/>
              <a:ext cx="240" cy="0"/>
            </a:xfrm>
            <a:prstGeom prst="line">
              <a:avLst/>
            </a:prstGeom>
            <a:ln w="38100" cap="flat" cmpd="sng">
              <a:solidFill>
                <a:srgbClr val="000000"/>
              </a:solidFill>
              <a:prstDash val="solid"/>
              <a:headEnd type="none" w="med" len="med"/>
              <a:tailEnd type="triangle" w="med" len="med"/>
            </a:ln>
          </p:spPr>
        </p:sp>
        <p:sp>
          <p:nvSpPr>
            <p:cNvPr id="7183" name="Line 15"/>
            <p:cNvSpPr/>
            <p:nvPr/>
          </p:nvSpPr>
          <p:spPr>
            <a:xfrm>
              <a:off x="2494" y="528"/>
              <a:ext cx="240" cy="0"/>
            </a:xfrm>
            <a:prstGeom prst="line">
              <a:avLst/>
            </a:prstGeom>
            <a:ln w="38100" cap="flat" cmpd="sng">
              <a:solidFill>
                <a:srgbClr val="000000"/>
              </a:solidFill>
              <a:prstDash val="solid"/>
              <a:headEnd type="none" w="med" len="med"/>
              <a:tailEnd type="triangle" w="med" len="med"/>
            </a:ln>
          </p:spPr>
        </p:sp>
        <p:sp>
          <p:nvSpPr>
            <p:cNvPr id="7184" name="Line 16"/>
            <p:cNvSpPr/>
            <p:nvPr/>
          </p:nvSpPr>
          <p:spPr>
            <a:xfrm>
              <a:off x="2062" y="528"/>
              <a:ext cx="432" cy="0"/>
            </a:xfrm>
            <a:prstGeom prst="line">
              <a:avLst/>
            </a:prstGeom>
            <a:ln w="38100" cap="flat" cmpd="sng">
              <a:solidFill>
                <a:srgbClr val="000000"/>
              </a:solidFill>
              <a:prstDash val="dash"/>
              <a:headEnd type="none" w="med" len="med"/>
              <a:tailEnd type="none" w="med" len="med"/>
            </a:ln>
          </p:spPr>
        </p:sp>
        <p:sp>
          <p:nvSpPr>
            <p:cNvPr id="7185" name="Line 17"/>
            <p:cNvSpPr/>
            <p:nvPr/>
          </p:nvSpPr>
          <p:spPr>
            <a:xfrm>
              <a:off x="3598" y="528"/>
              <a:ext cx="240" cy="0"/>
            </a:xfrm>
            <a:prstGeom prst="line">
              <a:avLst/>
            </a:prstGeom>
            <a:ln w="38100" cap="flat" cmpd="sng">
              <a:solidFill>
                <a:srgbClr val="000000"/>
              </a:solidFill>
              <a:prstDash val="solid"/>
              <a:headEnd type="none" w="med" len="med"/>
              <a:tailEnd type="triangle" w="med" len="med"/>
            </a:ln>
          </p:spPr>
        </p:sp>
        <p:sp>
          <p:nvSpPr>
            <p:cNvPr id="7186" name="Text Box 18"/>
            <p:cNvSpPr txBox="1"/>
            <p:nvPr/>
          </p:nvSpPr>
          <p:spPr>
            <a:xfrm>
              <a:off x="1900" y="240"/>
              <a:ext cx="686"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400" b="1" dirty="0">
                  <a:solidFill>
                    <a:srgbClr val="003399"/>
                  </a:solidFill>
                  <a:latin typeface="Times New Roman" panose="02020603050405020304" pitchFamily="18" charset="0"/>
                </a:rPr>
                <a:t>输电线</a:t>
              </a:r>
            </a:p>
          </p:txBody>
        </p:sp>
      </p:grpSp>
      <p:sp>
        <p:nvSpPr>
          <p:cNvPr id="7187" name="AutoShape 19"/>
          <p:cNvSpPr/>
          <p:nvPr/>
        </p:nvSpPr>
        <p:spPr>
          <a:xfrm rot="-5400000">
            <a:off x="5373053" y="3325813"/>
            <a:ext cx="381000" cy="2438400"/>
          </a:xfrm>
          <a:prstGeom prst="leftBrace">
            <a:avLst>
              <a:gd name="adj1" fmla="val 53333"/>
              <a:gd name="adj2" fmla="val 50000"/>
            </a:avLst>
          </a:prstGeom>
          <a:noFill/>
          <a:ln w="38100" cap="flat" cmpd="sng">
            <a:solidFill>
              <a:srgbClr val="003399"/>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172"/>
                                        </p:tgtEl>
                                        <p:attrNameLst>
                                          <p:attrName>style.visibility</p:attrName>
                                        </p:attrNameLst>
                                      </p:cBhvr>
                                      <p:to>
                                        <p:strVal val="visible"/>
                                      </p:to>
                                    </p:set>
                                    <p:animEffect transition="in" filter="wipe(up)">
                                      <p:cBhvr>
                                        <p:cTn id="12" dur="500"/>
                                        <p:tgtEl>
                                          <p:spTgt spid="71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173"/>
                                        </p:tgtEl>
                                        <p:attrNameLst>
                                          <p:attrName>style.visibility</p:attrName>
                                        </p:attrNameLst>
                                      </p:cBhvr>
                                      <p:to>
                                        <p:strVal val="visible"/>
                                      </p:to>
                                    </p:set>
                                    <p:animEffect transition="in" filter="wipe(up)">
                                      <p:cBhvr>
                                        <p:cTn id="17" dur="500"/>
                                        <p:tgtEl>
                                          <p:spTgt spid="717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187"/>
                                        </p:tgtEl>
                                        <p:attrNameLst>
                                          <p:attrName>style.visibility</p:attrName>
                                        </p:attrNameLst>
                                      </p:cBhvr>
                                      <p:to>
                                        <p:strVal val="visible"/>
                                      </p:to>
                                    </p:set>
                                    <p:animEffect transition="in" filter="barn(inVertical)">
                                      <p:cBhvr>
                                        <p:cTn id="22" dur="500"/>
                                        <p:tgtEl>
                                          <p:spTgt spid="7187"/>
                                        </p:tgtEl>
                                      </p:cBhvr>
                                    </p:animEffect>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7174"/>
                                        </p:tgtEl>
                                        <p:attrNameLst>
                                          <p:attrName>style.visibility</p:attrName>
                                        </p:attrNameLst>
                                      </p:cBhvr>
                                      <p:to>
                                        <p:strVal val="visible"/>
                                      </p:to>
                                    </p:set>
                                    <p:animEffect transition="in" filter="wipe(down)">
                                      <p:cBhvr>
                                        <p:cTn id="26"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ldLvl="0" animBg="1"/>
      <p:bldP spid="7173" grpId="0" bldLvl="0" animBg="1"/>
      <p:bldP spid="7174" grpId="0" bldLvl="0" animBg="1"/>
      <p:bldP spid="7187"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71"/>
          <p:cNvSpPr txBox="1"/>
          <p:nvPr/>
        </p:nvSpPr>
        <p:spPr>
          <a:xfrm>
            <a:off x="2022475" y="1193800"/>
            <a:ext cx="3786188" cy="142049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20000"/>
              </a:lnSpc>
              <a:spcBef>
                <a:spcPct val="0"/>
              </a:spcBef>
              <a:buNone/>
            </a:pPr>
            <a:r>
              <a:rPr lang="zh-CN" altLang="en-US" sz="2400" b="1" dirty="0">
                <a:latin typeface="宋体" panose="02010600030101010101" pitchFamily="2" charset="-122"/>
              </a:rPr>
              <a:t>　</a:t>
            </a:r>
            <a:r>
              <a:rPr lang="zh-CN" altLang="en-US" sz="2400" b="1" dirty="0">
                <a:solidFill>
                  <a:srgbClr val="FF3300"/>
                </a:solidFill>
                <a:latin typeface="宋体" panose="02010600030101010101" pitchFamily="2" charset="-122"/>
              </a:rPr>
              <a:t>[例</a:t>
            </a:r>
            <a:r>
              <a:rPr lang="zh-CN" altLang="en-US" sz="2400" b="1" dirty="0">
                <a:solidFill>
                  <a:srgbClr val="FF3300"/>
                </a:solidFill>
                <a:latin typeface="Times New Roman" panose="02020603050405020304" pitchFamily="18" charset="0"/>
              </a:rPr>
              <a:t> </a:t>
            </a:r>
            <a:r>
              <a:rPr lang="zh-CN" altLang="en-US" sz="2400" b="1" dirty="0">
                <a:solidFill>
                  <a:srgbClr val="FF3300"/>
                </a:solidFill>
                <a:latin typeface="宋体" panose="02010600030101010101" pitchFamily="2" charset="-122"/>
              </a:rPr>
              <a:t>1]</a:t>
            </a:r>
            <a:r>
              <a:rPr lang="zh-CN" altLang="en-US" sz="2400" b="1" dirty="0">
                <a:latin typeface="宋体" panose="02010600030101010101" pitchFamily="2" charset="-122"/>
              </a:rPr>
              <a:t>　</a:t>
            </a:r>
            <a:r>
              <a:rPr lang="zh-CN" altLang="en-US" sz="2400" b="1" dirty="0">
                <a:latin typeface="Times New Roman" panose="02020603050405020304" pitchFamily="18" charset="0"/>
              </a:rPr>
              <a:t>1.1.9 用电源等效变换方法求图示电路中 </a:t>
            </a:r>
            <a:r>
              <a:rPr lang="en-US" altLang="zh-CN" sz="2400" b="1" i="1">
                <a:solidFill>
                  <a:srgbClr val="FF00FF"/>
                </a:solidFill>
                <a:latin typeface="Times New Roman" panose="02020603050405020304" pitchFamily="18" charset="0"/>
              </a:rPr>
              <a:t>I</a:t>
            </a:r>
            <a:r>
              <a:rPr lang="en-US" altLang="zh-CN" sz="2400" b="1" baseline="-25000">
                <a:solidFill>
                  <a:srgbClr val="FF00FF"/>
                </a:solidFill>
                <a:latin typeface="Times New Roman" panose="02020603050405020304" pitchFamily="18" charset="0"/>
              </a:rPr>
              <a:t>3</a:t>
            </a:r>
            <a:r>
              <a:rPr lang="en-US" altLang="zh-CN" sz="2400" b="1">
                <a:latin typeface="Times New Roman" panose="02020603050405020304" pitchFamily="18" charset="0"/>
              </a:rPr>
              <a:t>。</a:t>
            </a:r>
          </a:p>
        </p:txBody>
      </p:sp>
      <p:grpSp>
        <p:nvGrpSpPr>
          <p:cNvPr id="55299" name="Group 3"/>
          <p:cNvGrpSpPr/>
          <p:nvPr/>
        </p:nvGrpSpPr>
        <p:grpSpPr>
          <a:xfrm>
            <a:off x="5908746" y="1126001"/>
            <a:ext cx="4081859" cy="1799762"/>
            <a:chOff x="-11" y="7"/>
            <a:chExt cx="7602" cy="3885"/>
          </a:xfrm>
        </p:grpSpPr>
        <p:sp>
          <p:nvSpPr>
            <p:cNvPr id="55329" name="Text Box 4"/>
            <p:cNvSpPr txBox="1"/>
            <p:nvPr/>
          </p:nvSpPr>
          <p:spPr>
            <a:xfrm>
              <a:off x="1184" y="1475"/>
              <a:ext cx="610" cy="86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Times New Roman" panose="02020603050405020304" pitchFamily="18" charset="0"/>
                </a:rPr>
                <a:t>+</a:t>
              </a:r>
            </a:p>
          </p:txBody>
        </p:sp>
        <p:sp>
          <p:nvSpPr>
            <p:cNvPr id="55330" name="Text Box 5"/>
            <p:cNvSpPr txBox="1"/>
            <p:nvPr/>
          </p:nvSpPr>
          <p:spPr>
            <a:xfrm>
              <a:off x="1214" y="2135"/>
              <a:ext cx="577" cy="86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Times New Roman" panose="02020603050405020304" pitchFamily="18" charset="0"/>
                </a:rPr>
                <a:t>_</a:t>
              </a:r>
            </a:p>
          </p:txBody>
        </p:sp>
        <p:sp>
          <p:nvSpPr>
            <p:cNvPr id="55331" name="Oval 6"/>
            <p:cNvSpPr/>
            <p:nvPr/>
          </p:nvSpPr>
          <p:spPr>
            <a:xfrm>
              <a:off x="1576" y="2062"/>
              <a:ext cx="720" cy="72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5332" name="Rectangle 7"/>
            <p:cNvSpPr/>
            <p:nvPr/>
          </p:nvSpPr>
          <p:spPr>
            <a:xfrm>
              <a:off x="1923" y="892"/>
              <a:ext cx="2010" cy="3000"/>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55333" name="Rectangle 8"/>
            <p:cNvSpPr/>
            <p:nvPr/>
          </p:nvSpPr>
          <p:spPr>
            <a:xfrm>
              <a:off x="2538" y="802"/>
              <a:ext cx="840" cy="240"/>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5334" name="Rectangle 9"/>
            <p:cNvSpPr/>
            <p:nvPr/>
          </p:nvSpPr>
          <p:spPr>
            <a:xfrm>
              <a:off x="3933" y="892"/>
              <a:ext cx="2010" cy="3000"/>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5335" name="Text Box 10"/>
            <p:cNvSpPr txBox="1"/>
            <p:nvPr/>
          </p:nvSpPr>
          <p:spPr>
            <a:xfrm>
              <a:off x="6055" y="1403"/>
              <a:ext cx="615" cy="861"/>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Times New Roman" panose="02020603050405020304" pitchFamily="18" charset="0"/>
                </a:rPr>
                <a:t>+</a:t>
              </a:r>
            </a:p>
          </p:txBody>
        </p:sp>
        <p:sp>
          <p:nvSpPr>
            <p:cNvPr id="55336" name="Text Box 11"/>
            <p:cNvSpPr txBox="1"/>
            <p:nvPr/>
          </p:nvSpPr>
          <p:spPr>
            <a:xfrm>
              <a:off x="6187" y="2558"/>
              <a:ext cx="577" cy="86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Times New Roman" panose="02020603050405020304" pitchFamily="18" charset="0"/>
                </a:rPr>
                <a:t>_</a:t>
              </a:r>
            </a:p>
          </p:txBody>
        </p:sp>
        <p:sp>
          <p:nvSpPr>
            <p:cNvPr id="55337" name="Oval 12"/>
            <p:cNvSpPr/>
            <p:nvPr/>
          </p:nvSpPr>
          <p:spPr>
            <a:xfrm>
              <a:off x="5583" y="2057"/>
              <a:ext cx="720" cy="72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55338" name="Rectangle 13"/>
            <p:cNvSpPr/>
            <p:nvPr/>
          </p:nvSpPr>
          <p:spPr>
            <a:xfrm rot="-5400000">
              <a:off x="3528" y="2272"/>
              <a:ext cx="840" cy="240"/>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55339" name="Rectangle 14"/>
            <p:cNvSpPr/>
            <p:nvPr/>
          </p:nvSpPr>
          <p:spPr>
            <a:xfrm>
              <a:off x="4503" y="757"/>
              <a:ext cx="840" cy="240"/>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5340" name="Line 15"/>
            <p:cNvSpPr/>
            <p:nvPr/>
          </p:nvSpPr>
          <p:spPr>
            <a:xfrm rot="5400000">
              <a:off x="3110" y="2416"/>
              <a:ext cx="915" cy="8"/>
            </a:xfrm>
            <a:prstGeom prst="line">
              <a:avLst/>
            </a:prstGeom>
            <a:ln w="38100" cap="flat" cmpd="sng">
              <a:solidFill>
                <a:schemeClr val="tx1"/>
              </a:solidFill>
              <a:prstDash val="solid"/>
              <a:headEnd type="none" w="med" len="med"/>
              <a:tailEnd type="stealth" w="med" len="lg"/>
            </a:ln>
          </p:spPr>
        </p:sp>
        <p:sp>
          <p:nvSpPr>
            <p:cNvPr id="55341" name="Text Box 16"/>
            <p:cNvSpPr txBox="1"/>
            <p:nvPr/>
          </p:nvSpPr>
          <p:spPr>
            <a:xfrm>
              <a:off x="2886" y="1709"/>
              <a:ext cx="679" cy="86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latin typeface="Times New Roman" panose="02020603050405020304" pitchFamily="18" charset="0"/>
                  <a:ea typeface="隶书" panose="02010509060101010101" pitchFamily="49" charset="-122"/>
                </a:rPr>
                <a:t>I</a:t>
              </a:r>
              <a:r>
                <a:rPr lang="en-US" altLang="zh-CN" sz="2000" b="1" baseline="-25000">
                  <a:latin typeface="Times New Roman" panose="02020603050405020304" pitchFamily="18" charset="0"/>
                  <a:ea typeface="隶书" panose="02010509060101010101" pitchFamily="49" charset="-122"/>
                </a:rPr>
                <a:t>3</a:t>
              </a:r>
              <a:endParaRPr lang="en-US" altLang="zh-CN" sz="2000" b="1" i="1">
                <a:latin typeface="Times New Roman" panose="02020603050405020304" pitchFamily="18" charset="0"/>
                <a:ea typeface="隶书" panose="02010509060101010101" pitchFamily="49" charset="-122"/>
              </a:endParaRPr>
            </a:p>
          </p:txBody>
        </p:sp>
        <p:sp>
          <p:nvSpPr>
            <p:cNvPr id="55342" name="Text Box 17"/>
            <p:cNvSpPr txBox="1"/>
            <p:nvPr/>
          </p:nvSpPr>
          <p:spPr>
            <a:xfrm>
              <a:off x="6327" y="2047"/>
              <a:ext cx="1264" cy="86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Times New Roman" panose="02020603050405020304" pitchFamily="18" charset="0"/>
                </a:rPr>
                <a:t>90 V</a:t>
              </a:r>
            </a:p>
          </p:txBody>
        </p:sp>
        <p:sp>
          <p:nvSpPr>
            <p:cNvPr id="55343" name="Text Box 18"/>
            <p:cNvSpPr txBox="1"/>
            <p:nvPr/>
          </p:nvSpPr>
          <p:spPr>
            <a:xfrm>
              <a:off x="-11" y="2047"/>
              <a:ext cx="1501" cy="86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Times New Roman" panose="02020603050405020304" pitchFamily="18" charset="0"/>
                </a:rPr>
                <a:t>140 V</a:t>
              </a:r>
            </a:p>
          </p:txBody>
        </p:sp>
        <p:sp>
          <p:nvSpPr>
            <p:cNvPr id="55344" name="Rectangle 19"/>
            <p:cNvSpPr/>
            <p:nvPr/>
          </p:nvSpPr>
          <p:spPr>
            <a:xfrm>
              <a:off x="2245" y="37"/>
              <a:ext cx="1296" cy="86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Times New Roman" panose="02020603050405020304" pitchFamily="18" charset="0"/>
                </a:rPr>
                <a:t>20 </a:t>
              </a:r>
              <a:r>
                <a:rPr lang="en-US" altLang="zh-CN" sz="2000" b="1">
                  <a:latin typeface="Times New Roman" panose="02020603050405020304" pitchFamily="18" charset="0"/>
                  <a:sym typeface="Symbol" panose="05050102010706020507" pitchFamily="18" charset="2"/>
                </a:rPr>
                <a:t></a:t>
              </a:r>
            </a:p>
          </p:txBody>
        </p:sp>
        <p:sp>
          <p:nvSpPr>
            <p:cNvPr id="55345" name="Rectangle 20"/>
            <p:cNvSpPr/>
            <p:nvPr/>
          </p:nvSpPr>
          <p:spPr>
            <a:xfrm>
              <a:off x="4443" y="7"/>
              <a:ext cx="1060" cy="86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Times New Roman" panose="02020603050405020304" pitchFamily="18" charset="0"/>
                </a:rPr>
                <a:t>5 </a:t>
              </a:r>
              <a:r>
                <a:rPr lang="en-US" altLang="zh-CN" sz="2000" b="1">
                  <a:latin typeface="Times New Roman" panose="02020603050405020304" pitchFamily="18" charset="0"/>
                  <a:sym typeface="Symbol" panose="05050102010706020507" pitchFamily="18" charset="2"/>
                </a:rPr>
                <a:t></a:t>
              </a:r>
            </a:p>
          </p:txBody>
        </p:sp>
        <p:sp>
          <p:nvSpPr>
            <p:cNvPr id="55346" name="Rectangle 21"/>
            <p:cNvSpPr/>
            <p:nvPr/>
          </p:nvSpPr>
          <p:spPr>
            <a:xfrm>
              <a:off x="3963" y="1925"/>
              <a:ext cx="1060" cy="86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Times New Roman" panose="02020603050405020304" pitchFamily="18" charset="0"/>
                </a:rPr>
                <a:t>6 </a:t>
              </a:r>
              <a:r>
                <a:rPr lang="en-US" altLang="zh-CN" sz="2000" b="1">
                  <a:latin typeface="Times New Roman" panose="02020603050405020304" pitchFamily="18" charset="0"/>
                  <a:sym typeface="Symbol" panose="05050102010706020507" pitchFamily="18" charset="2"/>
                </a:rPr>
                <a:t></a:t>
              </a:r>
            </a:p>
          </p:txBody>
        </p:sp>
      </p:grpSp>
      <p:sp>
        <p:nvSpPr>
          <p:cNvPr id="55321" name="Text Box 22"/>
          <p:cNvSpPr txBox="1"/>
          <p:nvPr/>
        </p:nvSpPr>
        <p:spPr>
          <a:xfrm>
            <a:off x="2338388" y="2867025"/>
            <a:ext cx="79629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solidFill>
                  <a:srgbClr val="0000FF"/>
                </a:solidFill>
                <a:latin typeface="宋体" panose="02010600030101010101" pitchFamily="2" charset="-122"/>
              </a:rPr>
              <a:t>[</a:t>
            </a:r>
            <a:r>
              <a:rPr lang="zh-CN" altLang="en-US" sz="2400" b="1" dirty="0">
                <a:solidFill>
                  <a:srgbClr val="0000FF"/>
                </a:solidFill>
                <a:latin typeface="宋体" panose="02010600030101010101" pitchFamily="2" charset="-122"/>
              </a:rPr>
              <a:t>解</a:t>
            </a:r>
            <a:r>
              <a:rPr lang="en-US" altLang="zh-CN" sz="2400" b="1">
                <a:solidFill>
                  <a:srgbClr val="0000FF"/>
                </a:solidFill>
                <a:latin typeface="宋体" panose="02010600030101010101" pitchFamily="2" charset="-122"/>
              </a:rPr>
              <a:t>]</a:t>
            </a:r>
          </a:p>
        </p:txBody>
      </p:sp>
      <p:grpSp>
        <p:nvGrpSpPr>
          <p:cNvPr id="4" name="Group 23"/>
          <p:cNvGrpSpPr/>
          <p:nvPr/>
        </p:nvGrpSpPr>
        <p:grpSpPr bwMode="auto">
          <a:xfrm>
            <a:off x="6769876" y="4957405"/>
            <a:ext cx="3304555" cy="1383928"/>
            <a:chOff x="-13" y="0"/>
            <a:chExt cx="6109" cy="2400"/>
          </a:xfrm>
          <a:pattFill prst="pct5">
            <a:fgClr>
              <a:schemeClr val="accent1"/>
            </a:fgClr>
            <a:bgClr>
              <a:schemeClr val="bg1"/>
            </a:bgClr>
          </a:pattFill>
        </p:grpSpPr>
        <p:sp>
          <p:nvSpPr>
            <p:cNvPr id="57377" name="Rectangle 24"/>
            <p:cNvSpPr>
              <a:spLocks noChangeArrowheads="1"/>
            </p:cNvSpPr>
            <p:nvPr/>
          </p:nvSpPr>
          <p:spPr bwMode="auto">
            <a:xfrm>
              <a:off x="3041" y="1052"/>
              <a:ext cx="934" cy="692"/>
            </a:xfrm>
            <a:prstGeom prst="rect">
              <a:avLst/>
            </a:prstGeom>
            <a:grpFill/>
            <a:ln>
              <a:noFill/>
            </a:ln>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6600FF"/>
                  </a:solidFill>
                  <a:effectLst/>
                  <a:uLnTx/>
                  <a:uFillTx/>
                  <a:latin typeface="Times New Roman" panose="02020603050405020304" pitchFamily="18" charset="0"/>
                  <a:ea typeface="宋体" panose="02010600030101010101" pitchFamily="2" charset="-122"/>
                  <a:cs typeface="+mn-cs"/>
                </a:rPr>
                <a:t>4</a:t>
              </a:r>
              <a:r>
                <a:rPr kumimoji="0" lang="en-US" altLang="zh-CN" sz="2000" b="1" i="0" u="none" strike="noStrike" kern="1200" cap="none" spc="0" normalizeH="0" baseline="0" noProof="0">
                  <a:ln>
                    <a:noFill/>
                  </a:ln>
                  <a:solidFill>
                    <a:srgbClr val="6600FF"/>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p>
          </p:txBody>
        </p:sp>
        <p:grpSp>
          <p:nvGrpSpPr>
            <p:cNvPr id="5" name="Group 25"/>
            <p:cNvGrpSpPr/>
            <p:nvPr/>
          </p:nvGrpSpPr>
          <p:grpSpPr bwMode="auto">
            <a:xfrm>
              <a:off x="1348" y="0"/>
              <a:ext cx="4748" cy="2400"/>
              <a:chOff x="0" y="0"/>
              <a:chExt cx="1899" cy="960"/>
            </a:xfrm>
            <a:grpFill/>
          </p:grpSpPr>
          <p:sp useBgFill="1">
            <p:nvSpPr>
              <p:cNvPr id="57382" name="Rectangle 26"/>
              <p:cNvSpPr>
                <a:spLocks noChangeArrowheads="1"/>
              </p:cNvSpPr>
              <p:nvPr/>
            </p:nvSpPr>
            <p:spPr bwMode="auto">
              <a:xfrm>
                <a:off x="144" y="0"/>
                <a:ext cx="1296" cy="960"/>
              </a:xfrm>
              <a:prstGeom prst="rect">
                <a:avLst/>
              </a:prstGeom>
              <a:ln w="38100">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7383" name="Line 27"/>
              <p:cNvSpPr>
                <a:spLocks noChangeShapeType="1"/>
              </p:cNvSpPr>
              <p:nvPr/>
            </p:nvSpPr>
            <p:spPr bwMode="auto">
              <a:xfrm rot="5400000">
                <a:off x="1110" y="484"/>
                <a:ext cx="366" cy="3"/>
              </a:xfrm>
              <a:prstGeom prst="line">
                <a:avLst/>
              </a:prstGeom>
              <a:grpFill/>
              <a:ln w="38100">
                <a:solidFill>
                  <a:schemeClr val="tx1"/>
                </a:solidFill>
                <a:round/>
                <a:tailEnd type="stealth" w="med" len="lg"/>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useBgFill="1">
            <p:nvSpPr>
              <p:cNvPr id="57384" name="Text Box 28"/>
              <p:cNvSpPr txBox="1">
                <a:spLocks noChangeArrowheads="1"/>
              </p:cNvSpPr>
              <p:nvPr/>
            </p:nvSpPr>
            <p:spPr bwMode="auto">
              <a:xfrm>
                <a:off x="1023" y="202"/>
                <a:ext cx="269" cy="277"/>
              </a:xfrm>
              <a:prstGeom prst="rect">
                <a:avLst/>
              </a:prstGeom>
              <a:ln>
                <a:noFill/>
              </a:ln>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dirty="0">
                    <a:ln>
                      <a:noFill/>
                    </a:ln>
                    <a:solidFill>
                      <a:schemeClr val="tx1"/>
                    </a:solidFill>
                    <a:effectLst/>
                    <a:uLnTx/>
                    <a:uFillTx/>
                    <a:latin typeface="Times New Roman" panose="02020603050405020304" pitchFamily="18" charset="0"/>
                    <a:ea typeface="隶书" panose="02010509060101010101" pitchFamily="49" charset="-122"/>
                    <a:cs typeface="+mn-cs"/>
                  </a:rPr>
                  <a:t>I</a:t>
                </a:r>
                <a:r>
                  <a:rPr kumimoji="0" lang="en-US" altLang="zh-CN" sz="2000" b="1" i="0" u="none" strike="noStrike" kern="1200" cap="none" spc="0" normalizeH="0" baseline="-25000" noProof="0" dirty="0">
                    <a:ln>
                      <a:noFill/>
                    </a:ln>
                    <a:solidFill>
                      <a:schemeClr val="tx1"/>
                    </a:solidFill>
                    <a:effectLst/>
                    <a:uLnTx/>
                    <a:uFillTx/>
                    <a:latin typeface="Times New Roman" panose="02020603050405020304" pitchFamily="18" charset="0"/>
                    <a:ea typeface="隶书" panose="02010509060101010101" pitchFamily="49" charset="-122"/>
                    <a:cs typeface="+mn-cs"/>
                  </a:rPr>
                  <a:t>3</a:t>
                </a:r>
                <a:endParaRPr kumimoji="0" lang="en-US" altLang="zh-CN" sz="2000" b="1" i="1" u="none" strike="noStrike" kern="1200" cap="none" spc="0" normalizeH="0" baseline="0" noProof="0" dirty="0">
                  <a:ln>
                    <a:noFill/>
                  </a:ln>
                  <a:solidFill>
                    <a:schemeClr val="tx1"/>
                  </a:solidFill>
                  <a:effectLst/>
                  <a:uLnTx/>
                  <a:uFillTx/>
                  <a:latin typeface="Times New Roman" panose="02020603050405020304" pitchFamily="18" charset="0"/>
                  <a:ea typeface="隶书" panose="02010509060101010101" pitchFamily="49" charset="-122"/>
                  <a:cs typeface="+mn-cs"/>
                </a:endParaRPr>
              </a:p>
            </p:txBody>
          </p:sp>
          <p:sp useBgFill="1">
            <p:nvSpPr>
              <p:cNvPr id="57385" name="Rectangle 29"/>
              <p:cNvSpPr>
                <a:spLocks noChangeArrowheads="1"/>
              </p:cNvSpPr>
              <p:nvPr/>
            </p:nvSpPr>
            <p:spPr bwMode="auto">
              <a:xfrm>
                <a:off x="1478" y="361"/>
                <a:ext cx="421" cy="277"/>
              </a:xfrm>
              <a:prstGeom prst="rect">
                <a:avLst/>
              </a:prstGeom>
              <a:ln>
                <a:noFill/>
              </a:ln>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6 </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p>
            </p:txBody>
          </p:sp>
          <p:sp useBgFill="1">
            <p:nvSpPr>
              <p:cNvPr id="57386" name="Rectangle 30"/>
              <p:cNvSpPr>
                <a:spLocks noChangeArrowheads="1"/>
              </p:cNvSpPr>
              <p:nvPr/>
            </p:nvSpPr>
            <p:spPr bwMode="auto">
              <a:xfrm rot="-5400000">
                <a:off x="1272" y="456"/>
                <a:ext cx="336" cy="96"/>
              </a:xfrm>
              <a:prstGeom prst="rect">
                <a:avLst/>
              </a:prstGeom>
              <a:ln w="38100">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7387" name="Line 31"/>
              <p:cNvSpPr>
                <a:spLocks noChangeShapeType="1"/>
              </p:cNvSpPr>
              <p:nvPr/>
            </p:nvSpPr>
            <p:spPr bwMode="auto">
              <a:xfrm>
                <a:off x="604" y="0"/>
                <a:ext cx="0" cy="960"/>
              </a:xfrm>
              <a:prstGeom prst="line">
                <a:avLst/>
              </a:prstGeom>
              <a:grpFill/>
              <a:ln w="38100">
                <a:solidFill>
                  <a:schemeClr val="tx1"/>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useBgFill="1">
            <p:nvSpPr>
              <p:cNvPr id="57388" name="Rectangle 32"/>
              <p:cNvSpPr>
                <a:spLocks noChangeArrowheads="1"/>
              </p:cNvSpPr>
              <p:nvPr/>
            </p:nvSpPr>
            <p:spPr bwMode="auto">
              <a:xfrm rot="-5400000">
                <a:off x="436" y="441"/>
                <a:ext cx="336" cy="96"/>
              </a:xfrm>
              <a:prstGeom prst="rect">
                <a:avLst/>
              </a:prstGeom>
              <a:ln w="38100">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6" name="Group 33"/>
              <p:cNvGrpSpPr/>
              <p:nvPr/>
            </p:nvGrpSpPr>
            <p:grpSpPr bwMode="auto">
              <a:xfrm>
                <a:off x="0" y="348"/>
                <a:ext cx="288" cy="288"/>
                <a:chOff x="0" y="0"/>
                <a:chExt cx="288" cy="288"/>
              </a:xfrm>
              <a:grpFill/>
            </p:grpSpPr>
            <p:sp useBgFill="1">
              <p:nvSpPr>
                <p:cNvPr id="57390" name="Oval 34"/>
                <p:cNvSpPr>
                  <a:spLocks noChangeArrowheads="1"/>
                </p:cNvSpPr>
                <p:nvPr/>
              </p:nvSpPr>
              <p:spPr bwMode="auto">
                <a:xfrm>
                  <a:off x="0" y="0"/>
                  <a:ext cx="288" cy="288"/>
                </a:xfrm>
                <a:prstGeom prst="ellipse">
                  <a:avLst/>
                </a:prstGeom>
                <a:ln w="38100">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7391" name="Line 35"/>
                <p:cNvSpPr>
                  <a:spLocks noChangeShapeType="1"/>
                </p:cNvSpPr>
                <p:nvPr/>
              </p:nvSpPr>
              <p:spPr bwMode="auto">
                <a:xfrm>
                  <a:off x="0" y="144"/>
                  <a:ext cx="288" cy="0"/>
                </a:xfrm>
                <a:prstGeom prst="line">
                  <a:avLst/>
                </a:prstGeom>
                <a:grpFill/>
                <a:ln w="38100">
                  <a:solidFill>
                    <a:schemeClr val="tx1"/>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sp useBgFill="1">
          <p:nvSpPr>
            <p:cNvPr id="57379" name="Text Box 36"/>
            <p:cNvSpPr txBox="1">
              <a:spLocks noChangeArrowheads="1"/>
            </p:cNvSpPr>
            <p:nvPr/>
          </p:nvSpPr>
          <p:spPr bwMode="auto">
            <a:xfrm>
              <a:off x="-13" y="927"/>
              <a:ext cx="1264" cy="692"/>
            </a:xfrm>
            <a:prstGeom prst="rect">
              <a:avLst/>
            </a:prstGeom>
            <a:ln>
              <a:noFill/>
            </a:ln>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6600FF"/>
                  </a:solidFill>
                  <a:effectLst/>
                  <a:uLnTx/>
                  <a:uFillTx/>
                  <a:latin typeface="Times New Roman" panose="02020603050405020304" pitchFamily="18" charset="0"/>
                  <a:ea typeface="宋体" panose="02010600030101010101" pitchFamily="2" charset="-122"/>
                  <a:cs typeface="+mn-cs"/>
                </a:rPr>
                <a:t>25 </a:t>
              </a:r>
              <a:r>
                <a:rPr kumimoji="0" lang="zh-CN" altLang="en-US" sz="2000" b="1" i="0" u="none" strike="noStrike" kern="1200" cap="none" spc="0" normalizeH="0" baseline="0" noProof="0" dirty="0">
                  <a:ln>
                    <a:noFill/>
                  </a:ln>
                  <a:solidFill>
                    <a:srgbClr val="6600FF"/>
                  </a:solidFill>
                  <a:effectLst/>
                  <a:uLnTx/>
                  <a:uFillTx/>
                  <a:latin typeface="Times New Roman" panose="02020603050405020304" pitchFamily="18" charset="0"/>
                  <a:ea typeface="宋体" panose="02010600030101010101" pitchFamily="2" charset="-122"/>
                  <a:cs typeface="+mn-cs"/>
                </a:rPr>
                <a:t>A</a:t>
              </a:r>
            </a:p>
          </p:txBody>
        </p:sp>
        <p:sp>
          <p:nvSpPr>
            <p:cNvPr id="57380" name="Line 37"/>
            <p:cNvSpPr>
              <a:spLocks noChangeShapeType="1"/>
            </p:cNvSpPr>
            <p:nvPr/>
          </p:nvSpPr>
          <p:spPr bwMode="auto">
            <a:xfrm rot="16200000" flipV="1">
              <a:off x="577" y="1033"/>
              <a:ext cx="1123" cy="0"/>
            </a:xfrm>
            <a:prstGeom prst="line">
              <a:avLst/>
            </a:prstGeom>
            <a:grpFill/>
            <a:ln w="38100">
              <a:solidFill>
                <a:srgbClr val="6600FF"/>
              </a:solidFill>
              <a:round/>
              <a:tailEnd type="stealth" w="med" len="lg"/>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useBgFill="1">
          <p:nvSpPr>
            <p:cNvPr id="57381" name="Rectangle 38"/>
            <p:cNvSpPr>
              <a:spLocks noChangeArrowheads="1"/>
            </p:cNvSpPr>
            <p:nvPr/>
          </p:nvSpPr>
          <p:spPr bwMode="auto">
            <a:xfrm>
              <a:off x="3007" y="902"/>
              <a:ext cx="1052" cy="692"/>
            </a:xfrm>
            <a:prstGeom prst="rect">
              <a:avLst/>
            </a:prstGeom>
            <a:ln>
              <a:noFill/>
            </a:ln>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6600FF"/>
                  </a:solidFill>
                  <a:effectLst/>
                  <a:uLnTx/>
                  <a:uFillTx/>
                  <a:latin typeface="Times New Roman" panose="02020603050405020304" pitchFamily="18" charset="0"/>
                  <a:ea typeface="宋体" panose="02010600030101010101" pitchFamily="2" charset="-122"/>
                  <a:cs typeface="+mn-cs"/>
                </a:rPr>
                <a:t>4 </a:t>
              </a:r>
              <a:r>
                <a:rPr kumimoji="0" lang="en-US" altLang="zh-CN" sz="2000" b="1" i="0" u="none" strike="noStrike" kern="1200" cap="none" spc="0" normalizeH="0" baseline="0" noProof="0" dirty="0">
                  <a:ln>
                    <a:noFill/>
                  </a:ln>
                  <a:solidFill>
                    <a:srgbClr val="6600FF"/>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p>
          </p:txBody>
        </p:sp>
      </p:grpSp>
      <p:grpSp>
        <p:nvGrpSpPr>
          <p:cNvPr id="7" name="Group 42"/>
          <p:cNvGrpSpPr/>
          <p:nvPr/>
        </p:nvGrpSpPr>
        <p:grpSpPr>
          <a:xfrm>
            <a:off x="1844483" y="3508375"/>
            <a:ext cx="5800513" cy="1501775"/>
            <a:chOff x="45" y="0"/>
            <a:chExt cx="9710" cy="2400"/>
          </a:xfrm>
        </p:grpSpPr>
        <p:grpSp>
          <p:nvGrpSpPr>
            <p:cNvPr id="55304" name="Group 43"/>
            <p:cNvGrpSpPr/>
            <p:nvPr/>
          </p:nvGrpSpPr>
          <p:grpSpPr>
            <a:xfrm>
              <a:off x="1236" y="0"/>
              <a:ext cx="6960" cy="2400"/>
              <a:chOff x="0" y="0"/>
              <a:chExt cx="2784" cy="960"/>
            </a:xfrm>
          </p:grpSpPr>
          <p:sp>
            <p:nvSpPr>
              <p:cNvPr id="55312" name="Rectangle 44"/>
              <p:cNvSpPr/>
              <p:nvPr/>
            </p:nvSpPr>
            <p:spPr>
              <a:xfrm>
                <a:off x="144" y="0"/>
                <a:ext cx="2496" cy="960"/>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5313" name="Line 45"/>
              <p:cNvSpPr/>
              <p:nvPr/>
            </p:nvSpPr>
            <p:spPr>
              <a:xfrm rot="5400000">
                <a:off x="1060" y="484"/>
                <a:ext cx="366" cy="3"/>
              </a:xfrm>
              <a:prstGeom prst="line">
                <a:avLst/>
              </a:prstGeom>
              <a:ln w="38100" cap="flat" cmpd="sng">
                <a:solidFill>
                  <a:schemeClr val="tx1"/>
                </a:solidFill>
                <a:prstDash val="solid"/>
                <a:headEnd type="none" w="med" len="med"/>
                <a:tailEnd type="stealth" w="med" len="lg"/>
              </a:ln>
            </p:spPr>
          </p:sp>
          <p:sp>
            <p:nvSpPr>
              <p:cNvPr id="55314" name="Text Box 46"/>
              <p:cNvSpPr txBox="1"/>
              <p:nvPr/>
            </p:nvSpPr>
            <p:spPr>
              <a:xfrm>
                <a:off x="986" y="213"/>
                <a:ext cx="244" cy="25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latin typeface="Times New Roman" panose="02020603050405020304" pitchFamily="18" charset="0"/>
                    <a:ea typeface="隶书" panose="02010509060101010101" pitchFamily="49" charset="-122"/>
                  </a:rPr>
                  <a:t>I</a:t>
                </a:r>
                <a:r>
                  <a:rPr lang="en-US" altLang="zh-CN" sz="2000" b="1" baseline="-25000">
                    <a:latin typeface="Times New Roman" panose="02020603050405020304" pitchFamily="18" charset="0"/>
                    <a:ea typeface="隶书" panose="02010509060101010101" pitchFamily="49" charset="-122"/>
                  </a:rPr>
                  <a:t>3</a:t>
                </a:r>
                <a:endParaRPr lang="en-US" altLang="zh-CN" sz="2000" b="1" i="1">
                  <a:latin typeface="Times New Roman" panose="02020603050405020304" pitchFamily="18" charset="0"/>
                  <a:ea typeface="隶书" panose="02010509060101010101" pitchFamily="49" charset="-122"/>
                </a:endParaRPr>
              </a:p>
            </p:txBody>
          </p:sp>
          <p:grpSp>
            <p:nvGrpSpPr>
              <p:cNvPr id="55315" name="Group 47"/>
              <p:cNvGrpSpPr/>
              <p:nvPr/>
            </p:nvGrpSpPr>
            <p:grpSpPr>
              <a:xfrm>
                <a:off x="1344" y="0"/>
                <a:ext cx="463" cy="960"/>
                <a:chOff x="0" y="0"/>
                <a:chExt cx="463" cy="960"/>
              </a:xfrm>
            </p:grpSpPr>
            <p:sp>
              <p:nvSpPr>
                <p:cNvPr id="55326" name="Rectangle 48"/>
                <p:cNvSpPr/>
                <p:nvPr/>
              </p:nvSpPr>
              <p:spPr>
                <a:xfrm>
                  <a:off x="82" y="348"/>
                  <a:ext cx="381" cy="25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Times New Roman" panose="02020603050405020304" pitchFamily="18" charset="0"/>
                    </a:rPr>
                    <a:t>6 </a:t>
                  </a:r>
                  <a:r>
                    <a:rPr lang="en-US" altLang="zh-CN" sz="2000" b="1">
                      <a:latin typeface="Times New Roman" panose="02020603050405020304" pitchFamily="18" charset="0"/>
                      <a:sym typeface="Symbol" panose="05050102010706020507" pitchFamily="18" charset="2"/>
                    </a:rPr>
                    <a:t></a:t>
                  </a:r>
                </a:p>
              </p:txBody>
            </p:sp>
            <p:sp>
              <p:nvSpPr>
                <p:cNvPr id="55327" name="Line 49"/>
                <p:cNvSpPr/>
                <p:nvPr/>
              </p:nvSpPr>
              <p:spPr>
                <a:xfrm>
                  <a:off x="48" y="0"/>
                  <a:ext cx="0" cy="960"/>
                </a:xfrm>
                <a:prstGeom prst="line">
                  <a:avLst/>
                </a:prstGeom>
                <a:ln w="38100" cap="flat" cmpd="sng">
                  <a:solidFill>
                    <a:schemeClr val="tx1"/>
                  </a:solidFill>
                  <a:prstDash val="solid"/>
                  <a:headEnd type="none" w="med" len="med"/>
                  <a:tailEnd type="none" w="med" len="med"/>
                </a:ln>
              </p:spPr>
            </p:sp>
            <p:sp useBgFill="1">
              <p:nvSpPr>
                <p:cNvPr id="55328" name="Rectangle 50"/>
                <p:cNvSpPr/>
                <p:nvPr/>
              </p:nvSpPr>
              <p:spPr>
                <a:xfrm rot="-5400000">
                  <a:off x="-120" y="441"/>
                  <a:ext cx="336" cy="96"/>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grpSp>
          <p:sp>
            <p:nvSpPr>
              <p:cNvPr id="55316" name="Line 51"/>
              <p:cNvSpPr/>
              <p:nvPr/>
            </p:nvSpPr>
            <p:spPr>
              <a:xfrm>
                <a:off x="492" y="0"/>
                <a:ext cx="0" cy="960"/>
              </a:xfrm>
              <a:prstGeom prst="line">
                <a:avLst/>
              </a:prstGeom>
              <a:ln w="38100" cap="flat" cmpd="sng">
                <a:solidFill>
                  <a:schemeClr val="tx1"/>
                </a:solidFill>
                <a:prstDash val="solid"/>
                <a:headEnd type="none" w="med" len="med"/>
                <a:tailEnd type="none" w="med" len="med"/>
              </a:ln>
            </p:spPr>
          </p:sp>
          <p:sp useBgFill="1">
            <p:nvSpPr>
              <p:cNvPr id="55317" name="Rectangle 52"/>
              <p:cNvSpPr/>
              <p:nvPr/>
            </p:nvSpPr>
            <p:spPr>
              <a:xfrm rot="-5400000">
                <a:off x="324" y="441"/>
                <a:ext cx="336" cy="96"/>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grpSp>
            <p:nvGrpSpPr>
              <p:cNvPr id="55318" name="Group 53"/>
              <p:cNvGrpSpPr/>
              <p:nvPr/>
            </p:nvGrpSpPr>
            <p:grpSpPr>
              <a:xfrm>
                <a:off x="0" y="348"/>
                <a:ext cx="288" cy="288"/>
                <a:chOff x="0" y="0"/>
                <a:chExt cx="288" cy="288"/>
              </a:xfrm>
            </p:grpSpPr>
            <p:sp useBgFill="1">
              <p:nvSpPr>
                <p:cNvPr id="55324" name="Oval 54"/>
                <p:cNvSpPr/>
                <p:nvPr/>
              </p:nvSpPr>
              <p:spPr>
                <a:xfrm>
                  <a:off x="0" y="0"/>
                  <a:ext cx="288" cy="288"/>
                </a:xfrm>
                <a:prstGeom prst="ellipse">
                  <a:avLst/>
                </a:prstGeom>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5325" name="Line 55"/>
                <p:cNvSpPr/>
                <p:nvPr/>
              </p:nvSpPr>
              <p:spPr>
                <a:xfrm>
                  <a:off x="0" y="144"/>
                  <a:ext cx="288" cy="0"/>
                </a:xfrm>
                <a:prstGeom prst="line">
                  <a:avLst/>
                </a:prstGeom>
                <a:ln w="38100" cap="flat" cmpd="sng">
                  <a:solidFill>
                    <a:schemeClr val="tx1"/>
                  </a:solidFill>
                  <a:prstDash val="solid"/>
                  <a:headEnd type="none" w="med" len="med"/>
                  <a:tailEnd type="none" w="med" len="med"/>
                </a:ln>
              </p:spPr>
            </p:sp>
          </p:grpSp>
          <p:sp>
            <p:nvSpPr>
              <p:cNvPr id="55319" name="Line 56"/>
              <p:cNvSpPr/>
              <p:nvPr/>
            </p:nvSpPr>
            <p:spPr>
              <a:xfrm>
                <a:off x="1956" y="0"/>
                <a:ext cx="0" cy="960"/>
              </a:xfrm>
              <a:prstGeom prst="line">
                <a:avLst/>
              </a:prstGeom>
              <a:ln w="38100" cap="flat" cmpd="sng">
                <a:solidFill>
                  <a:schemeClr val="tx1"/>
                </a:solidFill>
                <a:prstDash val="solid"/>
                <a:headEnd type="none" w="med" len="med"/>
                <a:tailEnd type="none" w="med" len="med"/>
              </a:ln>
            </p:spPr>
          </p:sp>
          <p:sp useBgFill="1">
            <p:nvSpPr>
              <p:cNvPr id="55320" name="Rectangle 57"/>
              <p:cNvSpPr/>
              <p:nvPr/>
            </p:nvSpPr>
            <p:spPr>
              <a:xfrm rot="-5400000">
                <a:off x="1788" y="441"/>
                <a:ext cx="336" cy="96"/>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grpSp>
            <p:nvGrpSpPr>
              <p:cNvPr id="2" name="Group 58"/>
              <p:cNvGrpSpPr/>
              <p:nvPr/>
            </p:nvGrpSpPr>
            <p:grpSpPr>
              <a:xfrm>
                <a:off x="2496" y="384"/>
                <a:ext cx="288" cy="288"/>
                <a:chOff x="0" y="0"/>
                <a:chExt cx="288" cy="288"/>
              </a:xfrm>
            </p:grpSpPr>
            <p:sp useBgFill="1">
              <p:nvSpPr>
                <p:cNvPr id="55322" name="Oval 59"/>
                <p:cNvSpPr/>
                <p:nvPr/>
              </p:nvSpPr>
              <p:spPr>
                <a:xfrm>
                  <a:off x="0" y="0"/>
                  <a:ext cx="288" cy="288"/>
                </a:xfrm>
                <a:prstGeom prst="ellipse">
                  <a:avLst/>
                </a:prstGeom>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5323" name="Line 60"/>
                <p:cNvSpPr/>
                <p:nvPr/>
              </p:nvSpPr>
              <p:spPr>
                <a:xfrm>
                  <a:off x="0" y="144"/>
                  <a:ext cx="288" cy="0"/>
                </a:xfrm>
                <a:prstGeom prst="line">
                  <a:avLst/>
                </a:prstGeom>
                <a:ln w="38100" cap="flat" cmpd="sng">
                  <a:solidFill>
                    <a:schemeClr val="tx1"/>
                  </a:solidFill>
                  <a:prstDash val="solid"/>
                  <a:headEnd type="none" w="med" len="med"/>
                  <a:tailEnd type="none" w="med" len="med"/>
                </a:ln>
              </p:spPr>
            </p:sp>
          </p:grpSp>
        </p:grpSp>
        <p:grpSp>
          <p:nvGrpSpPr>
            <p:cNvPr id="55305" name="Group 61"/>
            <p:cNvGrpSpPr/>
            <p:nvPr/>
          </p:nvGrpSpPr>
          <p:grpSpPr>
            <a:xfrm>
              <a:off x="45" y="677"/>
              <a:ext cx="9710" cy="1123"/>
              <a:chOff x="45" y="-1"/>
              <a:chExt cx="9723" cy="1123"/>
            </a:xfrm>
          </p:grpSpPr>
          <p:sp>
            <p:nvSpPr>
              <p:cNvPr id="55306" name="Rectangle 62"/>
              <p:cNvSpPr/>
              <p:nvPr/>
            </p:nvSpPr>
            <p:spPr>
              <a:xfrm>
                <a:off x="2614" y="448"/>
                <a:ext cx="1167" cy="63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20 </a:t>
                </a:r>
                <a:r>
                  <a:rPr lang="en-US" altLang="zh-CN" sz="2000" b="1">
                    <a:solidFill>
                      <a:srgbClr val="6600FF"/>
                    </a:solidFill>
                    <a:latin typeface="Times New Roman" panose="02020603050405020304" pitchFamily="18" charset="0"/>
                    <a:sym typeface="Symbol" panose="05050102010706020507" pitchFamily="18" charset="2"/>
                  </a:rPr>
                  <a:t></a:t>
                </a:r>
              </a:p>
            </p:txBody>
          </p:sp>
          <p:sp>
            <p:nvSpPr>
              <p:cNvPr id="55307" name="Line 63"/>
              <p:cNvSpPr/>
              <p:nvPr/>
            </p:nvSpPr>
            <p:spPr>
              <a:xfrm rot="-5400000">
                <a:off x="477" y="561"/>
                <a:ext cx="1123" cy="0"/>
              </a:xfrm>
              <a:prstGeom prst="line">
                <a:avLst/>
              </a:prstGeom>
              <a:ln w="38100" cap="flat" cmpd="sng">
                <a:solidFill>
                  <a:srgbClr val="6600FF"/>
                </a:solidFill>
                <a:prstDash val="solid"/>
                <a:headEnd type="none" w="med" len="med"/>
                <a:tailEnd type="stealth" w="med" len="lg"/>
              </a:ln>
            </p:spPr>
          </p:sp>
          <p:sp>
            <p:nvSpPr>
              <p:cNvPr id="55308" name="Text Box 64"/>
              <p:cNvSpPr txBox="1"/>
              <p:nvPr/>
            </p:nvSpPr>
            <p:spPr>
              <a:xfrm>
                <a:off x="45" y="323"/>
                <a:ext cx="909" cy="63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7 A</a:t>
                </a:r>
              </a:p>
            </p:txBody>
          </p:sp>
          <p:sp>
            <p:nvSpPr>
              <p:cNvPr id="55309" name="Rectangle 65"/>
              <p:cNvSpPr/>
              <p:nvPr/>
            </p:nvSpPr>
            <p:spPr>
              <a:xfrm>
                <a:off x="6291" y="448"/>
                <a:ext cx="954" cy="63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5 </a:t>
                </a:r>
                <a:r>
                  <a:rPr lang="en-US" altLang="zh-CN" sz="2000" b="1">
                    <a:solidFill>
                      <a:srgbClr val="6600FF"/>
                    </a:solidFill>
                    <a:latin typeface="Times New Roman" panose="02020603050405020304" pitchFamily="18" charset="0"/>
                    <a:sym typeface="Symbol" panose="05050102010706020507" pitchFamily="18" charset="2"/>
                  </a:rPr>
                  <a:t></a:t>
                </a:r>
              </a:p>
            </p:txBody>
          </p:sp>
          <p:sp>
            <p:nvSpPr>
              <p:cNvPr id="55310" name="Text Box 66"/>
              <p:cNvSpPr txBox="1"/>
              <p:nvPr/>
            </p:nvSpPr>
            <p:spPr>
              <a:xfrm>
                <a:off x="8646" y="253"/>
                <a:ext cx="1122" cy="63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18 A</a:t>
                </a:r>
              </a:p>
            </p:txBody>
          </p:sp>
          <p:sp>
            <p:nvSpPr>
              <p:cNvPr id="55311" name="Line 67"/>
              <p:cNvSpPr/>
              <p:nvPr/>
            </p:nvSpPr>
            <p:spPr>
              <a:xfrm flipV="1">
                <a:off x="8321" y="166"/>
                <a:ext cx="1" cy="906"/>
              </a:xfrm>
              <a:prstGeom prst="line">
                <a:avLst/>
              </a:prstGeom>
              <a:ln w="38100" cap="flat" cmpd="sng">
                <a:solidFill>
                  <a:schemeClr val="tx1"/>
                </a:solidFill>
                <a:prstDash val="solid"/>
                <a:headEnd type="none" w="med" len="med"/>
                <a:tailEnd type="triangle" w="med" len="med"/>
              </a:ln>
            </p:spPr>
          </p:sp>
        </p:grpSp>
      </p:grpSp>
      <p:graphicFrame>
        <p:nvGraphicFramePr>
          <p:cNvPr id="55364" name="Object 68"/>
          <p:cNvGraphicFramePr>
            <a:graphicFrameLocks noChangeAspect="1"/>
          </p:cNvGraphicFramePr>
          <p:nvPr/>
        </p:nvGraphicFramePr>
        <p:xfrm>
          <a:off x="2712085" y="5457825"/>
          <a:ext cx="3690620" cy="978535"/>
        </p:xfrm>
        <a:graphic>
          <a:graphicData uri="http://schemas.openxmlformats.org/presentationml/2006/ole">
            <mc:AlternateContent xmlns:mc="http://schemas.openxmlformats.org/markup-compatibility/2006">
              <mc:Choice xmlns:v="urn:schemas-microsoft-com:vml" Requires="v">
                <p:oleObj r:id="rId2" imgW="1485900" imgH="393700" progId="Equation.3">
                  <p:embed/>
                </p:oleObj>
              </mc:Choice>
              <mc:Fallback>
                <p:oleObj r:id="rId2" imgW="1485900" imgH="393700" progId="Equation.3">
                  <p:embed/>
                  <p:pic>
                    <p:nvPicPr>
                      <p:cNvPr id="0" name="图片 3122"/>
                      <p:cNvPicPr/>
                      <p:nvPr/>
                    </p:nvPicPr>
                    <p:blipFill>
                      <a:blip r:embed="rId3"/>
                      <a:stretch>
                        <a:fillRect/>
                      </a:stretch>
                    </p:blipFill>
                    <p:spPr>
                      <a:xfrm>
                        <a:off x="2712085" y="5457825"/>
                        <a:ext cx="3690620" cy="97853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5321"/>
                                        </p:tgtEl>
                                        <p:attrNameLst>
                                          <p:attrName>style.visibility</p:attrName>
                                        </p:attrNameLst>
                                      </p:cBhvr>
                                      <p:to>
                                        <p:strVal val="visible"/>
                                      </p:to>
                                    </p:set>
                                    <p:anim calcmode="lin" valueType="num">
                                      <p:cBhvr additive="base">
                                        <p:cTn id="7" dur="500" fill="hold"/>
                                        <p:tgtEl>
                                          <p:spTgt spid="55321"/>
                                        </p:tgtEl>
                                        <p:attrNameLst>
                                          <p:attrName>ppt_x</p:attrName>
                                        </p:attrNameLst>
                                      </p:cBhvr>
                                      <p:tavLst>
                                        <p:tav tm="0">
                                          <p:val>
                                            <p:strVal val="#ppt_x"/>
                                          </p:val>
                                        </p:tav>
                                        <p:tav tm="100000">
                                          <p:val>
                                            <p:strVal val="#ppt_x"/>
                                          </p:val>
                                        </p:tav>
                                      </p:tavLst>
                                    </p:anim>
                                    <p:anim calcmode="lin" valueType="num">
                                      <p:cBhvr additive="base">
                                        <p:cTn id="8" dur="500" fill="hold"/>
                                        <p:tgtEl>
                                          <p:spTgt spid="553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nodeType="clickEffect">
                                  <p:stCondLst>
                                    <p:cond delay="0"/>
                                  </p:stCondLst>
                                  <p:childTnLst>
                                    <p:set>
                                      <p:cBhvr>
                                        <p:cTn id="24" dur="1" fill="hold">
                                          <p:stCondLst>
                                            <p:cond delay="0"/>
                                          </p:stCondLst>
                                        </p:cTn>
                                        <p:tgtEl>
                                          <p:spTgt spid="55364"/>
                                        </p:tgtEl>
                                        <p:attrNameLst>
                                          <p:attrName>style.visibility</p:attrName>
                                        </p:attrNameLst>
                                      </p:cBhvr>
                                      <p:to>
                                        <p:strVal val="visible"/>
                                      </p:to>
                                    </p:set>
                                    <p:anim calcmode="lin" valueType="num">
                                      <p:cBhvr>
                                        <p:cTn id="25" dur="500" fill="hold"/>
                                        <p:tgtEl>
                                          <p:spTgt spid="55364"/>
                                        </p:tgtEl>
                                        <p:attrNameLst>
                                          <p:attrName>ppt_w</p:attrName>
                                        </p:attrNameLst>
                                      </p:cBhvr>
                                      <p:tavLst>
                                        <p:tav tm="0">
                                          <p:val>
                                            <p:fltVal val="0"/>
                                          </p:val>
                                        </p:tav>
                                        <p:tav tm="100000">
                                          <p:val>
                                            <p:strVal val="#ppt_w"/>
                                          </p:val>
                                        </p:tav>
                                      </p:tavLst>
                                    </p:anim>
                                    <p:anim calcmode="lin" valueType="num">
                                      <p:cBhvr>
                                        <p:cTn id="26" dur="500" fill="hold"/>
                                        <p:tgtEl>
                                          <p:spTgt spid="5536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2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a:extLst>
              <a:ext uri="{FF2B5EF4-FFF2-40B4-BE49-F238E27FC236}">
                <a16:creationId xmlns:a16="http://schemas.microsoft.com/office/drawing/2014/main" id="{8575FC04-CD99-356D-6B34-126BCDB12F4A}"/>
              </a:ext>
            </a:extLst>
          </p:cNvPr>
          <p:cNvSpPr txBox="1">
            <a:spLocks noChangeArrowheads="1"/>
          </p:cNvSpPr>
          <p:nvPr/>
        </p:nvSpPr>
        <p:spPr bwMode="auto">
          <a:xfrm>
            <a:off x="2909888" y="476251"/>
            <a:ext cx="54911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zh-CN" altLang="en-US" dirty="0">
                <a:solidFill>
                  <a:schemeClr val="tx2"/>
                </a:solidFill>
                <a:ea typeface="楷体_GB2312" pitchFamily="49" charset="-122"/>
              </a:rPr>
              <a:t>利用电源转换简化电路计算</a:t>
            </a:r>
          </a:p>
        </p:txBody>
      </p:sp>
      <p:sp>
        <p:nvSpPr>
          <p:cNvPr id="47107" name="Text Box 3">
            <a:extLst>
              <a:ext uri="{FF2B5EF4-FFF2-40B4-BE49-F238E27FC236}">
                <a16:creationId xmlns:a16="http://schemas.microsoft.com/office/drawing/2014/main" id="{850C5019-2138-E83B-7E33-1F10B2E576EB}"/>
              </a:ext>
            </a:extLst>
          </p:cNvPr>
          <p:cNvSpPr txBox="1">
            <a:spLocks noChangeArrowheads="1"/>
          </p:cNvSpPr>
          <p:nvPr/>
        </p:nvSpPr>
        <p:spPr bwMode="auto">
          <a:xfrm>
            <a:off x="2063750" y="476250"/>
            <a:ext cx="83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zh-CN" altLang="en-US" sz="3200">
                <a:solidFill>
                  <a:schemeClr val="bg1"/>
                </a:solidFill>
                <a:ea typeface="宋体" panose="02010600030101010101" pitchFamily="2" charset="-122"/>
              </a:rPr>
              <a:t>例</a:t>
            </a:r>
            <a:r>
              <a:rPr kumimoji="1" lang="en-US" altLang="zh-CN" sz="3200">
                <a:solidFill>
                  <a:schemeClr val="bg1"/>
                </a:solidFill>
                <a:ea typeface="宋体" panose="02010600030101010101" pitchFamily="2" charset="-122"/>
              </a:rPr>
              <a:t>1</a:t>
            </a:r>
          </a:p>
        </p:txBody>
      </p:sp>
      <p:sp>
        <p:nvSpPr>
          <p:cNvPr id="47108" name="AutoShape 4">
            <a:extLst>
              <a:ext uri="{FF2B5EF4-FFF2-40B4-BE49-F238E27FC236}">
                <a16:creationId xmlns:a16="http://schemas.microsoft.com/office/drawing/2014/main" id="{7983316B-FA5C-386C-F568-5D0BA13080D3}"/>
              </a:ext>
            </a:extLst>
          </p:cNvPr>
          <p:cNvSpPr>
            <a:spLocks noChangeArrowheads="1"/>
          </p:cNvSpPr>
          <p:nvPr/>
        </p:nvSpPr>
        <p:spPr bwMode="auto">
          <a:xfrm>
            <a:off x="5880101" y="2560910"/>
            <a:ext cx="720725" cy="215900"/>
          </a:xfrm>
          <a:prstGeom prst="rightArrow">
            <a:avLst>
              <a:gd name="adj1" fmla="val 50000"/>
              <a:gd name="adj2" fmla="val 83456"/>
            </a:avLst>
          </a:prstGeom>
          <a:solidFill>
            <a:srgbClr val="0099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47109" name="Text Box 5">
            <a:extLst>
              <a:ext uri="{FF2B5EF4-FFF2-40B4-BE49-F238E27FC236}">
                <a16:creationId xmlns:a16="http://schemas.microsoft.com/office/drawing/2014/main" id="{9DD29F5D-1E0A-71D4-56E8-50388D577ABA}"/>
              </a:ext>
            </a:extLst>
          </p:cNvPr>
          <p:cNvSpPr txBox="1">
            <a:spLocks noChangeArrowheads="1"/>
          </p:cNvSpPr>
          <p:nvPr/>
        </p:nvSpPr>
        <p:spPr bwMode="auto">
          <a:xfrm>
            <a:off x="9048750" y="1840185"/>
            <a:ext cx="1276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i="1">
                <a:solidFill>
                  <a:schemeClr val="bg1"/>
                </a:solidFill>
                <a:ea typeface="宋体" panose="02010600030101010101" pitchFamily="2" charset="-122"/>
              </a:rPr>
              <a:t>I</a:t>
            </a:r>
            <a:r>
              <a:rPr kumimoji="1" lang="en-US" altLang="zh-CN">
                <a:solidFill>
                  <a:schemeClr val="bg1"/>
                </a:solidFill>
                <a:ea typeface="宋体" panose="02010600030101010101" pitchFamily="2" charset="-122"/>
              </a:rPr>
              <a:t>=0.5A</a:t>
            </a:r>
          </a:p>
        </p:txBody>
      </p:sp>
      <p:sp>
        <p:nvSpPr>
          <p:cNvPr id="47140" name="AutoShape 36">
            <a:extLst>
              <a:ext uri="{FF2B5EF4-FFF2-40B4-BE49-F238E27FC236}">
                <a16:creationId xmlns:a16="http://schemas.microsoft.com/office/drawing/2014/main" id="{CE6B0A4C-1FED-7B35-26A8-A936CA29B2DD}"/>
              </a:ext>
            </a:extLst>
          </p:cNvPr>
          <p:cNvSpPr>
            <a:spLocks noChangeArrowheads="1"/>
          </p:cNvSpPr>
          <p:nvPr/>
        </p:nvSpPr>
        <p:spPr bwMode="auto">
          <a:xfrm>
            <a:off x="5951539" y="4361135"/>
            <a:ext cx="649287" cy="215900"/>
          </a:xfrm>
          <a:prstGeom prst="rightArrow">
            <a:avLst>
              <a:gd name="adj1" fmla="val 50000"/>
              <a:gd name="adj2" fmla="val 75184"/>
            </a:avLst>
          </a:prstGeom>
          <a:solidFill>
            <a:srgbClr val="0099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47163" name="Text Box 59">
            <a:extLst>
              <a:ext uri="{FF2B5EF4-FFF2-40B4-BE49-F238E27FC236}">
                <a16:creationId xmlns:a16="http://schemas.microsoft.com/office/drawing/2014/main" id="{BF8584EF-931A-205B-F960-346F2B564762}"/>
              </a:ext>
            </a:extLst>
          </p:cNvPr>
          <p:cNvSpPr txBox="1">
            <a:spLocks noChangeArrowheads="1"/>
          </p:cNvSpPr>
          <p:nvPr/>
        </p:nvSpPr>
        <p:spPr bwMode="auto">
          <a:xfrm>
            <a:off x="7175501" y="6089922"/>
            <a:ext cx="18716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sz="3200" i="1">
                <a:solidFill>
                  <a:schemeClr val="bg1"/>
                </a:solidFill>
                <a:ea typeface="宋体" panose="02010600030101010101" pitchFamily="2" charset="-122"/>
              </a:rPr>
              <a:t>U</a:t>
            </a:r>
            <a:r>
              <a:rPr kumimoji="1" lang="en-US" altLang="zh-CN" sz="3200">
                <a:solidFill>
                  <a:schemeClr val="bg1"/>
                </a:solidFill>
                <a:ea typeface="宋体" panose="02010600030101010101" pitchFamily="2" charset="-122"/>
              </a:rPr>
              <a:t>=20V</a:t>
            </a:r>
          </a:p>
        </p:txBody>
      </p:sp>
      <p:grpSp>
        <p:nvGrpSpPr>
          <p:cNvPr id="4" name="Group 147">
            <a:extLst>
              <a:ext uri="{FF2B5EF4-FFF2-40B4-BE49-F238E27FC236}">
                <a16:creationId xmlns:a16="http://schemas.microsoft.com/office/drawing/2014/main" id="{A941B559-B1A4-2EFE-C264-3C4474895696}"/>
              </a:ext>
            </a:extLst>
          </p:cNvPr>
          <p:cNvGrpSpPr>
            <a:grpSpLocks/>
          </p:cNvGrpSpPr>
          <p:nvPr/>
        </p:nvGrpSpPr>
        <p:grpSpPr bwMode="auto">
          <a:xfrm>
            <a:off x="6456363" y="1479822"/>
            <a:ext cx="2724150" cy="2320924"/>
            <a:chOff x="929" y="2023"/>
            <a:chExt cx="1716" cy="1462"/>
          </a:xfrm>
        </p:grpSpPr>
        <p:sp>
          <p:nvSpPr>
            <p:cNvPr id="53331" name="Oval 148">
              <a:extLst>
                <a:ext uri="{FF2B5EF4-FFF2-40B4-BE49-F238E27FC236}">
                  <a16:creationId xmlns:a16="http://schemas.microsoft.com/office/drawing/2014/main" id="{821BC404-D7C3-9CB5-BE92-0D8BA639360E}"/>
                </a:ext>
              </a:extLst>
            </p:cNvPr>
            <p:cNvSpPr>
              <a:spLocks noChangeArrowheads="1"/>
            </p:cNvSpPr>
            <p:nvPr/>
          </p:nvSpPr>
          <p:spPr bwMode="auto">
            <a:xfrm>
              <a:off x="1383" y="2296"/>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endParaRPr lang="zh-CN" altLang="zh-CN" sz="2400">
                <a:latin typeface="Arial" panose="020B0604020202020204" pitchFamily="34" charset="0"/>
              </a:endParaRPr>
            </a:p>
          </p:txBody>
        </p:sp>
        <p:sp>
          <p:nvSpPr>
            <p:cNvPr id="53332" name="Oval 149">
              <a:extLst>
                <a:ext uri="{FF2B5EF4-FFF2-40B4-BE49-F238E27FC236}">
                  <a16:creationId xmlns:a16="http://schemas.microsoft.com/office/drawing/2014/main" id="{9A771AA8-EE12-B8B1-E3E2-D71876BD8EA0}"/>
                </a:ext>
              </a:extLst>
            </p:cNvPr>
            <p:cNvSpPr>
              <a:spLocks noChangeArrowheads="1"/>
            </p:cNvSpPr>
            <p:nvPr/>
          </p:nvSpPr>
          <p:spPr bwMode="auto">
            <a:xfrm>
              <a:off x="1383" y="2840"/>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endParaRPr lang="zh-CN" altLang="zh-CN" sz="2400">
                <a:latin typeface="Arial" panose="020B0604020202020204" pitchFamily="34" charset="0"/>
              </a:endParaRPr>
            </a:p>
          </p:txBody>
        </p:sp>
        <p:sp>
          <p:nvSpPr>
            <p:cNvPr id="53333" name="Line 150">
              <a:extLst>
                <a:ext uri="{FF2B5EF4-FFF2-40B4-BE49-F238E27FC236}">
                  <a16:creationId xmlns:a16="http://schemas.microsoft.com/office/drawing/2014/main" id="{E7454F45-2DD8-540D-6014-CD25AABD8841}"/>
                </a:ext>
              </a:extLst>
            </p:cNvPr>
            <p:cNvSpPr>
              <a:spLocks noChangeShapeType="1"/>
            </p:cNvSpPr>
            <p:nvPr/>
          </p:nvSpPr>
          <p:spPr bwMode="auto">
            <a:xfrm>
              <a:off x="2426" y="2296"/>
              <a:ext cx="0" cy="227"/>
            </a:xfrm>
            <a:prstGeom prst="line">
              <a:avLst/>
            </a:prstGeom>
            <a:noFill/>
            <a:ln w="28575">
              <a:solidFill>
                <a:srgbClr val="00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334" name="Text Box 151">
              <a:extLst>
                <a:ext uri="{FF2B5EF4-FFF2-40B4-BE49-F238E27FC236}">
                  <a16:creationId xmlns:a16="http://schemas.microsoft.com/office/drawing/2014/main" id="{DB5A5599-AE7A-6BA4-3332-1C594AB5C703}"/>
                </a:ext>
              </a:extLst>
            </p:cNvPr>
            <p:cNvSpPr txBox="1">
              <a:spLocks noChangeArrowheads="1"/>
            </p:cNvSpPr>
            <p:nvPr/>
          </p:nvSpPr>
          <p:spPr bwMode="auto">
            <a:xfrm>
              <a:off x="1245" y="2023"/>
              <a:ext cx="24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a:spcBef>
                  <a:spcPct val="50000"/>
                </a:spcBef>
              </a:pPr>
              <a:r>
                <a:rPr kumimoji="1" lang="en-US" altLang="zh-CN">
                  <a:solidFill>
                    <a:schemeClr val="bg1"/>
                  </a:solidFill>
                  <a:ea typeface="宋体" panose="02010600030101010101" pitchFamily="2" charset="-122"/>
                  <a:sym typeface="Symbol" panose="05050102010706020507" pitchFamily="18" charset="2"/>
                </a:rPr>
                <a:t>+</a:t>
              </a:r>
            </a:p>
          </p:txBody>
        </p:sp>
        <p:sp>
          <p:nvSpPr>
            <p:cNvPr id="53335" name="Text Box 152">
              <a:extLst>
                <a:ext uri="{FF2B5EF4-FFF2-40B4-BE49-F238E27FC236}">
                  <a16:creationId xmlns:a16="http://schemas.microsoft.com/office/drawing/2014/main" id="{ED0441C0-7B38-C67B-E052-47F4507FF214}"/>
                </a:ext>
              </a:extLst>
            </p:cNvPr>
            <p:cNvSpPr txBox="1">
              <a:spLocks noChangeArrowheads="1"/>
            </p:cNvSpPr>
            <p:nvPr/>
          </p:nvSpPr>
          <p:spPr bwMode="auto">
            <a:xfrm>
              <a:off x="929" y="2296"/>
              <a:ext cx="7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a:solidFill>
                    <a:schemeClr val="bg1"/>
                  </a:solidFill>
                  <a:ea typeface="宋体" panose="02010600030101010101" pitchFamily="2" charset="-122"/>
                </a:rPr>
                <a:t>15V</a:t>
              </a:r>
            </a:p>
          </p:txBody>
        </p:sp>
        <p:sp>
          <p:nvSpPr>
            <p:cNvPr id="53336" name="Text Box 153">
              <a:extLst>
                <a:ext uri="{FF2B5EF4-FFF2-40B4-BE49-F238E27FC236}">
                  <a16:creationId xmlns:a16="http://schemas.microsoft.com/office/drawing/2014/main" id="{06FC4D8B-C7B8-70D0-FC01-A6FF8ADC2BE1}"/>
                </a:ext>
              </a:extLst>
            </p:cNvPr>
            <p:cNvSpPr txBox="1">
              <a:spLocks noChangeArrowheads="1"/>
            </p:cNvSpPr>
            <p:nvPr/>
          </p:nvSpPr>
          <p:spPr bwMode="auto">
            <a:xfrm>
              <a:off x="1202" y="243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a:spcBef>
                  <a:spcPct val="50000"/>
                </a:spcBef>
              </a:pPr>
              <a:r>
                <a:rPr kumimoji="1" lang="en-US" altLang="zh-CN">
                  <a:solidFill>
                    <a:schemeClr val="bg1"/>
                  </a:solidFill>
                  <a:ea typeface="宋体" panose="02010600030101010101" pitchFamily="2" charset="-122"/>
                  <a:sym typeface="Symbol" panose="05050102010706020507" pitchFamily="18" charset="2"/>
                </a:rPr>
                <a:t>_</a:t>
              </a:r>
            </a:p>
          </p:txBody>
        </p:sp>
        <p:sp>
          <p:nvSpPr>
            <p:cNvPr id="53337" name="Text Box 154">
              <a:extLst>
                <a:ext uri="{FF2B5EF4-FFF2-40B4-BE49-F238E27FC236}">
                  <a16:creationId xmlns:a16="http://schemas.microsoft.com/office/drawing/2014/main" id="{54F4180F-EAF9-83D2-FCDF-B29213CA2B50}"/>
                </a:ext>
              </a:extLst>
            </p:cNvPr>
            <p:cNvSpPr txBox="1">
              <a:spLocks noChangeArrowheads="1"/>
            </p:cNvSpPr>
            <p:nvPr/>
          </p:nvSpPr>
          <p:spPr bwMode="auto">
            <a:xfrm>
              <a:off x="1202" y="3158"/>
              <a:ext cx="2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a:spcBef>
                  <a:spcPct val="50000"/>
                </a:spcBef>
              </a:pPr>
              <a:r>
                <a:rPr kumimoji="1" lang="en-US" altLang="zh-CN">
                  <a:solidFill>
                    <a:schemeClr val="bg1"/>
                  </a:solidFill>
                  <a:ea typeface="宋体" panose="02010600030101010101" pitchFamily="2" charset="-122"/>
                  <a:sym typeface="Symbol" panose="05050102010706020507" pitchFamily="18" charset="2"/>
                </a:rPr>
                <a:t>+</a:t>
              </a:r>
            </a:p>
          </p:txBody>
        </p:sp>
        <p:sp>
          <p:nvSpPr>
            <p:cNvPr id="53338" name="Text Box 155">
              <a:extLst>
                <a:ext uri="{FF2B5EF4-FFF2-40B4-BE49-F238E27FC236}">
                  <a16:creationId xmlns:a16="http://schemas.microsoft.com/office/drawing/2014/main" id="{4CA8AB81-E0A9-0EDE-B4AF-BB7B896D1237}"/>
                </a:ext>
              </a:extLst>
            </p:cNvPr>
            <p:cNvSpPr txBox="1">
              <a:spLocks noChangeArrowheads="1"/>
            </p:cNvSpPr>
            <p:nvPr/>
          </p:nvSpPr>
          <p:spPr bwMode="auto">
            <a:xfrm>
              <a:off x="1021" y="2840"/>
              <a:ext cx="5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a:solidFill>
                    <a:schemeClr val="bg1"/>
                  </a:solidFill>
                  <a:ea typeface="宋体" panose="02010600030101010101" pitchFamily="2" charset="-122"/>
                </a:rPr>
                <a:t>8V</a:t>
              </a:r>
            </a:p>
          </p:txBody>
        </p:sp>
        <p:sp>
          <p:nvSpPr>
            <p:cNvPr id="53339" name="Text Box 156">
              <a:extLst>
                <a:ext uri="{FF2B5EF4-FFF2-40B4-BE49-F238E27FC236}">
                  <a16:creationId xmlns:a16="http://schemas.microsoft.com/office/drawing/2014/main" id="{EA2C63C1-FC89-9207-2E99-410E7321DE4A}"/>
                </a:ext>
              </a:extLst>
            </p:cNvPr>
            <p:cNvSpPr txBox="1">
              <a:spLocks noChangeArrowheads="1"/>
            </p:cNvSpPr>
            <p:nvPr/>
          </p:nvSpPr>
          <p:spPr bwMode="auto">
            <a:xfrm>
              <a:off x="2064" y="2614"/>
              <a:ext cx="58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a:solidFill>
                    <a:schemeClr val="bg1"/>
                  </a:solidFill>
                  <a:ea typeface="宋体" panose="02010600030101010101" pitchFamily="2" charset="-122"/>
                </a:rPr>
                <a:t>7</a:t>
              </a:r>
              <a:r>
                <a:rPr kumimoji="1" lang="en-US" altLang="zh-CN">
                  <a:solidFill>
                    <a:schemeClr val="bg1"/>
                  </a:solidFill>
                  <a:ea typeface="宋体" panose="02010600030101010101" pitchFamily="2" charset="-122"/>
                  <a:sym typeface="Symbol" panose="05050102010706020507" pitchFamily="18" charset="2"/>
                </a:rPr>
                <a:t></a:t>
              </a:r>
            </a:p>
          </p:txBody>
        </p:sp>
        <p:sp>
          <p:nvSpPr>
            <p:cNvPr id="53340" name="Text Box 157">
              <a:extLst>
                <a:ext uri="{FF2B5EF4-FFF2-40B4-BE49-F238E27FC236}">
                  <a16:creationId xmlns:a16="http://schemas.microsoft.com/office/drawing/2014/main" id="{922A769A-4FF5-831D-3D46-2D35593FD63D}"/>
                </a:ext>
              </a:extLst>
            </p:cNvPr>
            <p:cNvSpPr txBox="1">
              <a:spLocks noChangeArrowheads="1"/>
            </p:cNvSpPr>
            <p:nvPr/>
          </p:nvSpPr>
          <p:spPr bwMode="auto">
            <a:xfrm>
              <a:off x="1837" y="2205"/>
              <a:ext cx="5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a:solidFill>
                    <a:schemeClr val="bg1"/>
                  </a:solidFill>
                  <a:ea typeface="宋体" panose="02010600030101010101" pitchFamily="2" charset="-122"/>
                </a:rPr>
                <a:t>7</a:t>
              </a:r>
              <a:r>
                <a:rPr kumimoji="1" lang="en-US" altLang="zh-CN">
                  <a:solidFill>
                    <a:schemeClr val="bg1"/>
                  </a:solidFill>
                  <a:ea typeface="宋体" panose="02010600030101010101" pitchFamily="2" charset="-122"/>
                  <a:sym typeface="Symbol" panose="05050102010706020507" pitchFamily="18" charset="2"/>
                </a:rPr>
                <a:t></a:t>
              </a:r>
            </a:p>
          </p:txBody>
        </p:sp>
        <p:sp>
          <p:nvSpPr>
            <p:cNvPr id="53341" name="Rectangle 158">
              <a:extLst>
                <a:ext uri="{FF2B5EF4-FFF2-40B4-BE49-F238E27FC236}">
                  <a16:creationId xmlns:a16="http://schemas.microsoft.com/office/drawing/2014/main" id="{31490FE1-35A7-6831-B17C-BDA2F160C75B}"/>
                </a:ext>
              </a:extLst>
            </p:cNvPr>
            <p:cNvSpPr>
              <a:spLocks noChangeArrowheads="1"/>
            </p:cNvSpPr>
            <p:nvPr/>
          </p:nvSpPr>
          <p:spPr bwMode="auto">
            <a:xfrm>
              <a:off x="1565" y="2160"/>
              <a:ext cx="952" cy="1270"/>
            </a:xfrm>
            <a:prstGeom prst="rect">
              <a:avLst/>
            </a:prstGeom>
            <a:noFill/>
            <a:ln w="28575">
              <a:solidFill>
                <a:srgbClr val="FF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53342" name="Rectangle 159">
              <a:extLst>
                <a:ext uri="{FF2B5EF4-FFF2-40B4-BE49-F238E27FC236}">
                  <a16:creationId xmlns:a16="http://schemas.microsoft.com/office/drawing/2014/main" id="{FF7E8558-4E01-DE36-C730-34C65206EABC}"/>
                </a:ext>
              </a:extLst>
            </p:cNvPr>
            <p:cNvSpPr>
              <a:spLocks noChangeArrowheads="1"/>
            </p:cNvSpPr>
            <p:nvPr/>
          </p:nvSpPr>
          <p:spPr bwMode="auto">
            <a:xfrm>
              <a:off x="1882" y="2115"/>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53343" name="Rectangle 160">
              <a:extLst>
                <a:ext uri="{FF2B5EF4-FFF2-40B4-BE49-F238E27FC236}">
                  <a16:creationId xmlns:a16="http://schemas.microsoft.com/office/drawing/2014/main" id="{133A0FF6-9375-64D8-48F3-D6333285D5F7}"/>
                </a:ext>
              </a:extLst>
            </p:cNvPr>
            <p:cNvSpPr>
              <a:spLocks noChangeArrowheads="1"/>
            </p:cNvSpPr>
            <p:nvPr/>
          </p:nvSpPr>
          <p:spPr bwMode="auto">
            <a:xfrm>
              <a:off x="2435" y="261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grpSp>
      <p:grpSp>
        <p:nvGrpSpPr>
          <p:cNvPr id="6" name="Group 230">
            <a:extLst>
              <a:ext uri="{FF2B5EF4-FFF2-40B4-BE49-F238E27FC236}">
                <a16:creationId xmlns:a16="http://schemas.microsoft.com/office/drawing/2014/main" id="{AF4C2520-0FB9-4AE0-761F-85E0100EB3EA}"/>
              </a:ext>
            </a:extLst>
          </p:cNvPr>
          <p:cNvGrpSpPr>
            <a:grpSpLocks/>
          </p:cNvGrpSpPr>
          <p:nvPr/>
        </p:nvGrpSpPr>
        <p:grpSpPr bwMode="auto">
          <a:xfrm>
            <a:off x="1847850" y="1481410"/>
            <a:ext cx="3817938" cy="2317750"/>
            <a:chOff x="204" y="709"/>
            <a:chExt cx="2405" cy="1460"/>
          </a:xfrm>
        </p:grpSpPr>
        <p:sp>
          <p:nvSpPr>
            <p:cNvPr id="53304" name="Line 123">
              <a:extLst>
                <a:ext uri="{FF2B5EF4-FFF2-40B4-BE49-F238E27FC236}">
                  <a16:creationId xmlns:a16="http://schemas.microsoft.com/office/drawing/2014/main" id="{37469752-5093-6EE4-635B-E376722D7390}"/>
                </a:ext>
              </a:extLst>
            </p:cNvPr>
            <p:cNvSpPr>
              <a:spLocks noChangeShapeType="1"/>
            </p:cNvSpPr>
            <p:nvPr/>
          </p:nvSpPr>
          <p:spPr bwMode="auto">
            <a:xfrm>
              <a:off x="1792" y="799"/>
              <a:ext cx="0" cy="1361"/>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305" name="Line 124">
              <a:extLst>
                <a:ext uri="{FF2B5EF4-FFF2-40B4-BE49-F238E27FC236}">
                  <a16:creationId xmlns:a16="http://schemas.microsoft.com/office/drawing/2014/main" id="{1BD856B1-B98A-CBFE-2BD0-5E28A9F42220}"/>
                </a:ext>
              </a:extLst>
            </p:cNvPr>
            <p:cNvSpPr>
              <a:spLocks noChangeShapeType="1"/>
            </p:cNvSpPr>
            <p:nvPr/>
          </p:nvSpPr>
          <p:spPr bwMode="auto">
            <a:xfrm>
              <a:off x="2518" y="799"/>
              <a:ext cx="0" cy="1361"/>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306" name="Line 125">
              <a:extLst>
                <a:ext uri="{FF2B5EF4-FFF2-40B4-BE49-F238E27FC236}">
                  <a16:creationId xmlns:a16="http://schemas.microsoft.com/office/drawing/2014/main" id="{2CDD8F78-D96C-7AB7-4DC7-C76025E7FA70}"/>
                </a:ext>
              </a:extLst>
            </p:cNvPr>
            <p:cNvSpPr>
              <a:spLocks noChangeShapeType="1"/>
            </p:cNvSpPr>
            <p:nvPr/>
          </p:nvSpPr>
          <p:spPr bwMode="auto">
            <a:xfrm>
              <a:off x="976" y="799"/>
              <a:ext cx="1542"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307" name="Line 126">
              <a:extLst>
                <a:ext uri="{FF2B5EF4-FFF2-40B4-BE49-F238E27FC236}">
                  <a16:creationId xmlns:a16="http://schemas.microsoft.com/office/drawing/2014/main" id="{A55B1FB4-6244-3F14-B950-656CB7C08EDC}"/>
                </a:ext>
              </a:extLst>
            </p:cNvPr>
            <p:cNvSpPr>
              <a:spLocks noChangeShapeType="1"/>
            </p:cNvSpPr>
            <p:nvPr/>
          </p:nvSpPr>
          <p:spPr bwMode="auto">
            <a:xfrm>
              <a:off x="976" y="1480"/>
              <a:ext cx="816" cy="1"/>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308" name="Line 127">
              <a:extLst>
                <a:ext uri="{FF2B5EF4-FFF2-40B4-BE49-F238E27FC236}">
                  <a16:creationId xmlns:a16="http://schemas.microsoft.com/office/drawing/2014/main" id="{DDC44BC7-5CE7-51F7-5AF8-D0F620538779}"/>
                </a:ext>
              </a:extLst>
            </p:cNvPr>
            <p:cNvSpPr>
              <a:spLocks noChangeShapeType="1"/>
            </p:cNvSpPr>
            <p:nvPr/>
          </p:nvSpPr>
          <p:spPr bwMode="auto">
            <a:xfrm>
              <a:off x="2427" y="845"/>
              <a:ext cx="0" cy="317"/>
            </a:xfrm>
            <a:prstGeom prst="line">
              <a:avLst/>
            </a:prstGeom>
            <a:noFill/>
            <a:ln w="38100">
              <a:solidFill>
                <a:srgbClr val="00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309" name="Text Box 128">
              <a:extLst>
                <a:ext uri="{FF2B5EF4-FFF2-40B4-BE49-F238E27FC236}">
                  <a16:creationId xmlns:a16="http://schemas.microsoft.com/office/drawing/2014/main" id="{2B8A23B8-A64D-4DA6-F816-B885B484152D}"/>
                </a:ext>
              </a:extLst>
            </p:cNvPr>
            <p:cNvSpPr txBox="1">
              <a:spLocks noChangeArrowheads="1"/>
            </p:cNvSpPr>
            <p:nvPr/>
          </p:nvSpPr>
          <p:spPr bwMode="auto">
            <a:xfrm>
              <a:off x="567" y="754"/>
              <a:ext cx="4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a:solidFill>
                    <a:schemeClr val="bg1"/>
                  </a:solidFill>
                  <a:ea typeface="宋体" panose="02010600030101010101" pitchFamily="2" charset="-122"/>
                </a:rPr>
                <a:t>5A</a:t>
              </a:r>
            </a:p>
          </p:txBody>
        </p:sp>
        <p:sp>
          <p:nvSpPr>
            <p:cNvPr id="53310" name="Line 129">
              <a:extLst>
                <a:ext uri="{FF2B5EF4-FFF2-40B4-BE49-F238E27FC236}">
                  <a16:creationId xmlns:a16="http://schemas.microsoft.com/office/drawing/2014/main" id="{2CCC1832-1792-BD0E-EE78-1D5CD9594BDD}"/>
                </a:ext>
              </a:extLst>
            </p:cNvPr>
            <p:cNvSpPr>
              <a:spLocks noChangeShapeType="1"/>
            </p:cNvSpPr>
            <p:nvPr/>
          </p:nvSpPr>
          <p:spPr bwMode="auto">
            <a:xfrm>
              <a:off x="976" y="2160"/>
              <a:ext cx="1542"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311" name="Text Box 130">
              <a:extLst>
                <a:ext uri="{FF2B5EF4-FFF2-40B4-BE49-F238E27FC236}">
                  <a16:creationId xmlns:a16="http://schemas.microsoft.com/office/drawing/2014/main" id="{5AA30F55-0691-47DB-10DB-904E62659303}"/>
                </a:ext>
              </a:extLst>
            </p:cNvPr>
            <p:cNvSpPr txBox="1">
              <a:spLocks noChangeArrowheads="1"/>
            </p:cNvSpPr>
            <p:nvPr/>
          </p:nvSpPr>
          <p:spPr bwMode="auto">
            <a:xfrm>
              <a:off x="1338" y="981"/>
              <a:ext cx="5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a:solidFill>
                    <a:schemeClr val="bg1"/>
                  </a:solidFill>
                  <a:ea typeface="宋体" panose="02010600030101010101" pitchFamily="2" charset="-122"/>
                </a:rPr>
                <a:t>3</a:t>
              </a:r>
              <a:r>
                <a:rPr kumimoji="1" lang="en-US" altLang="zh-CN">
                  <a:solidFill>
                    <a:schemeClr val="bg1"/>
                  </a:solidFill>
                  <a:ea typeface="宋体" panose="02010600030101010101" pitchFamily="2" charset="-122"/>
                  <a:sym typeface="Symbol" panose="05050102010706020507" pitchFamily="18" charset="2"/>
                </a:rPr>
                <a:t></a:t>
              </a:r>
            </a:p>
          </p:txBody>
        </p:sp>
        <p:sp>
          <p:nvSpPr>
            <p:cNvPr id="53312" name="Text Box 131">
              <a:extLst>
                <a:ext uri="{FF2B5EF4-FFF2-40B4-BE49-F238E27FC236}">
                  <a16:creationId xmlns:a16="http://schemas.microsoft.com/office/drawing/2014/main" id="{91BB1FF1-B888-FDEA-ACEF-63BA0BE04AE0}"/>
                </a:ext>
              </a:extLst>
            </p:cNvPr>
            <p:cNvSpPr txBox="1">
              <a:spLocks noChangeArrowheads="1"/>
            </p:cNvSpPr>
            <p:nvPr/>
          </p:nvSpPr>
          <p:spPr bwMode="auto">
            <a:xfrm>
              <a:off x="1339" y="1616"/>
              <a:ext cx="57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a:solidFill>
                    <a:schemeClr val="bg1"/>
                  </a:solidFill>
                  <a:ea typeface="宋体" panose="02010600030101010101" pitchFamily="2" charset="-122"/>
                </a:rPr>
                <a:t>4</a:t>
              </a:r>
              <a:r>
                <a:rPr kumimoji="1" lang="en-US" altLang="zh-CN">
                  <a:solidFill>
                    <a:schemeClr val="bg1"/>
                  </a:solidFill>
                  <a:ea typeface="宋体" panose="02010600030101010101" pitchFamily="2" charset="-122"/>
                  <a:sym typeface="Symbol" panose="05050102010706020507" pitchFamily="18" charset="2"/>
                </a:rPr>
                <a:t></a:t>
              </a:r>
            </a:p>
          </p:txBody>
        </p:sp>
        <p:sp>
          <p:nvSpPr>
            <p:cNvPr id="53313" name="Text Box 132">
              <a:extLst>
                <a:ext uri="{FF2B5EF4-FFF2-40B4-BE49-F238E27FC236}">
                  <a16:creationId xmlns:a16="http://schemas.microsoft.com/office/drawing/2014/main" id="{A4254FDF-A99E-3D8E-0168-F768BCF8D546}"/>
                </a:ext>
              </a:extLst>
            </p:cNvPr>
            <p:cNvSpPr txBox="1">
              <a:spLocks noChangeArrowheads="1"/>
            </p:cNvSpPr>
            <p:nvPr/>
          </p:nvSpPr>
          <p:spPr bwMode="auto">
            <a:xfrm>
              <a:off x="2064" y="1343"/>
              <a:ext cx="4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a:solidFill>
                    <a:schemeClr val="bg1"/>
                  </a:solidFill>
                  <a:ea typeface="宋体" panose="02010600030101010101" pitchFamily="2" charset="-122"/>
                </a:rPr>
                <a:t>7</a:t>
              </a:r>
              <a:r>
                <a:rPr kumimoji="1" lang="en-US" altLang="zh-CN">
                  <a:solidFill>
                    <a:schemeClr val="bg1"/>
                  </a:solidFill>
                  <a:ea typeface="宋体" panose="02010600030101010101" pitchFamily="2" charset="-122"/>
                  <a:sym typeface="Symbol" panose="05050102010706020507" pitchFamily="18" charset="2"/>
                </a:rPr>
                <a:t></a:t>
              </a:r>
            </a:p>
          </p:txBody>
        </p:sp>
        <p:sp>
          <p:nvSpPr>
            <p:cNvPr id="53314" name="Text Box 133">
              <a:extLst>
                <a:ext uri="{FF2B5EF4-FFF2-40B4-BE49-F238E27FC236}">
                  <a16:creationId xmlns:a16="http://schemas.microsoft.com/office/drawing/2014/main" id="{4722864F-3FE4-7AE6-6772-58C1FD3E0C8B}"/>
                </a:ext>
              </a:extLst>
            </p:cNvPr>
            <p:cNvSpPr txBox="1">
              <a:spLocks noChangeArrowheads="1"/>
            </p:cNvSpPr>
            <p:nvPr/>
          </p:nvSpPr>
          <p:spPr bwMode="auto">
            <a:xfrm>
              <a:off x="567" y="1842"/>
              <a:ext cx="4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a:solidFill>
                    <a:schemeClr val="bg1"/>
                  </a:solidFill>
                  <a:ea typeface="宋体" panose="02010600030101010101" pitchFamily="2" charset="-122"/>
                </a:rPr>
                <a:t>2A</a:t>
              </a:r>
            </a:p>
          </p:txBody>
        </p:sp>
        <p:sp>
          <p:nvSpPr>
            <p:cNvPr id="53315" name="Text Box 134">
              <a:extLst>
                <a:ext uri="{FF2B5EF4-FFF2-40B4-BE49-F238E27FC236}">
                  <a16:creationId xmlns:a16="http://schemas.microsoft.com/office/drawing/2014/main" id="{8AADD1BF-9026-DFE5-1826-31FC1A5127DC}"/>
                </a:ext>
              </a:extLst>
            </p:cNvPr>
            <p:cNvSpPr txBox="1">
              <a:spLocks noChangeArrowheads="1"/>
            </p:cNvSpPr>
            <p:nvPr/>
          </p:nvSpPr>
          <p:spPr bwMode="auto">
            <a:xfrm>
              <a:off x="1928" y="845"/>
              <a:ext cx="68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i="1">
                  <a:solidFill>
                    <a:schemeClr val="bg1"/>
                  </a:solidFill>
                  <a:ea typeface="宋体" panose="02010600030101010101" pitchFamily="2" charset="-122"/>
                </a:rPr>
                <a:t>I</a:t>
              </a:r>
              <a:r>
                <a:rPr kumimoji="1" lang="zh-CN" altLang="en-US">
                  <a:solidFill>
                    <a:schemeClr val="bg1"/>
                  </a:solidFill>
                  <a:ea typeface="宋体" panose="02010600030101010101" pitchFamily="2" charset="-122"/>
                </a:rPr>
                <a:t>＝？</a:t>
              </a:r>
            </a:p>
          </p:txBody>
        </p:sp>
        <p:sp>
          <p:nvSpPr>
            <p:cNvPr id="53316" name="Line 135">
              <a:extLst>
                <a:ext uri="{FF2B5EF4-FFF2-40B4-BE49-F238E27FC236}">
                  <a16:creationId xmlns:a16="http://schemas.microsoft.com/office/drawing/2014/main" id="{46BA8530-A2DA-08F5-72F9-8232FC24675F}"/>
                </a:ext>
              </a:extLst>
            </p:cNvPr>
            <p:cNvSpPr>
              <a:spLocks noChangeShapeType="1"/>
            </p:cNvSpPr>
            <p:nvPr/>
          </p:nvSpPr>
          <p:spPr bwMode="auto">
            <a:xfrm flipH="1" flipV="1">
              <a:off x="976" y="799"/>
              <a:ext cx="0" cy="1361"/>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317" name="Rectangle 142">
              <a:extLst>
                <a:ext uri="{FF2B5EF4-FFF2-40B4-BE49-F238E27FC236}">
                  <a16:creationId xmlns:a16="http://schemas.microsoft.com/office/drawing/2014/main" id="{D8B2A923-F4B8-8523-A974-7D4C036E886D}"/>
                </a:ext>
              </a:extLst>
            </p:cNvPr>
            <p:cNvSpPr>
              <a:spLocks noChangeArrowheads="1"/>
            </p:cNvSpPr>
            <p:nvPr/>
          </p:nvSpPr>
          <p:spPr bwMode="auto">
            <a:xfrm>
              <a:off x="1710" y="1616"/>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53318" name="Rectangle 143">
              <a:extLst>
                <a:ext uri="{FF2B5EF4-FFF2-40B4-BE49-F238E27FC236}">
                  <a16:creationId xmlns:a16="http://schemas.microsoft.com/office/drawing/2014/main" id="{D2D06EE2-C72F-4FD5-C080-E692650C9B3B}"/>
                </a:ext>
              </a:extLst>
            </p:cNvPr>
            <p:cNvSpPr>
              <a:spLocks noChangeArrowheads="1"/>
            </p:cNvSpPr>
            <p:nvPr/>
          </p:nvSpPr>
          <p:spPr bwMode="auto">
            <a:xfrm>
              <a:off x="1710" y="981"/>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53319" name="Rectangle 144">
              <a:extLst>
                <a:ext uri="{FF2B5EF4-FFF2-40B4-BE49-F238E27FC236}">
                  <a16:creationId xmlns:a16="http://schemas.microsoft.com/office/drawing/2014/main" id="{9FB57927-A61A-B33A-A333-C10416BAF3DC}"/>
                </a:ext>
              </a:extLst>
            </p:cNvPr>
            <p:cNvSpPr>
              <a:spLocks noChangeArrowheads="1"/>
            </p:cNvSpPr>
            <p:nvPr/>
          </p:nvSpPr>
          <p:spPr bwMode="auto">
            <a:xfrm>
              <a:off x="2436" y="1343"/>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53320" name="Line 145">
              <a:extLst>
                <a:ext uri="{FF2B5EF4-FFF2-40B4-BE49-F238E27FC236}">
                  <a16:creationId xmlns:a16="http://schemas.microsoft.com/office/drawing/2014/main" id="{B03FBB45-4E24-47A6-233A-19E18A656972}"/>
                </a:ext>
              </a:extLst>
            </p:cNvPr>
            <p:cNvSpPr>
              <a:spLocks noChangeShapeType="1"/>
            </p:cNvSpPr>
            <p:nvPr/>
          </p:nvSpPr>
          <p:spPr bwMode="auto">
            <a:xfrm flipV="1">
              <a:off x="975" y="1933"/>
              <a:ext cx="0" cy="182"/>
            </a:xfrm>
            <a:prstGeom prst="line">
              <a:avLst/>
            </a:prstGeom>
            <a:noFill/>
            <a:ln w="28575">
              <a:solidFill>
                <a:srgbClr val="00FF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53321" name="Line 146">
              <a:extLst>
                <a:ext uri="{FF2B5EF4-FFF2-40B4-BE49-F238E27FC236}">
                  <a16:creationId xmlns:a16="http://schemas.microsoft.com/office/drawing/2014/main" id="{170812A0-3EBA-83E0-3CF7-7954F1EE3AB4}"/>
                </a:ext>
              </a:extLst>
            </p:cNvPr>
            <p:cNvSpPr>
              <a:spLocks noChangeShapeType="1"/>
            </p:cNvSpPr>
            <p:nvPr/>
          </p:nvSpPr>
          <p:spPr bwMode="auto">
            <a:xfrm flipV="1">
              <a:off x="975" y="844"/>
              <a:ext cx="0" cy="182"/>
            </a:xfrm>
            <a:prstGeom prst="line">
              <a:avLst/>
            </a:prstGeom>
            <a:noFill/>
            <a:ln w="28575">
              <a:solidFill>
                <a:srgbClr val="00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22" name="Text Box 161">
              <a:extLst>
                <a:ext uri="{FF2B5EF4-FFF2-40B4-BE49-F238E27FC236}">
                  <a16:creationId xmlns:a16="http://schemas.microsoft.com/office/drawing/2014/main" id="{308B7651-06FC-F9CF-86FE-AF481BC0BA78}"/>
                </a:ext>
              </a:extLst>
            </p:cNvPr>
            <p:cNvSpPr txBox="1">
              <a:spLocks noChangeArrowheads="1"/>
            </p:cNvSpPr>
            <p:nvPr/>
          </p:nvSpPr>
          <p:spPr bwMode="auto">
            <a:xfrm>
              <a:off x="204" y="709"/>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lang="en-US" altLang="zh-CN" dirty="0">
                  <a:solidFill>
                    <a:schemeClr val="tx1"/>
                  </a:solidFill>
                </a:rPr>
                <a:t>1.</a:t>
              </a:r>
            </a:p>
          </p:txBody>
        </p:sp>
        <p:grpSp>
          <p:nvGrpSpPr>
            <p:cNvPr id="53323" name="Group 136">
              <a:extLst>
                <a:ext uri="{FF2B5EF4-FFF2-40B4-BE49-F238E27FC236}">
                  <a16:creationId xmlns:a16="http://schemas.microsoft.com/office/drawing/2014/main" id="{DD539EE9-49F2-A2B5-F7B0-A8350BAE73B5}"/>
                </a:ext>
              </a:extLst>
            </p:cNvPr>
            <p:cNvGrpSpPr>
              <a:grpSpLocks/>
            </p:cNvGrpSpPr>
            <p:nvPr/>
          </p:nvGrpSpPr>
          <p:grpSpPr bwMode="auto">
            <a:xfrm>
              <a:off x="794" y="1570"/>
              <a:ext cx="363" cy="363"/>
              <a:chOff x="4785" y="709"/>
              <a:chExt cx="363" cy="363"/>
            </a:xfrm>
          </p:grpSpPr>
          <p:sp>
            <p:nvSpPr>
              <p:cNvPr id="53327" name="Oval 137">
                <a:extLst>
                  <a:ext uri="{FF2B5EF4-FFF2-40B4-BE49-F238E27FC236}">
                    <a16:creationId xmlns:a16="http://schemas.microsoft.com/office/drawing/2014/main" id="{7C710EB0-8A45-AE7D-4627-EA749D5A4889}"/>
                  </a:ext>
                </a:extLst>
              </p:cNvPr>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endParaRPr lang="zh-CN" altLang="zh-CN" sz="2400">
                  <a:latin typeface="Arial" panose="020B0604020202020204" pitchFamily="34" charset="0"/>
                </a:endParaRPr>
              </a:p>
            </p:txBody>
          </p:sp>
          <p:sp>
            <p:nvSpPr>
              <p:cNvPr id="53328" name="Line 138">
                <a:extLst>
                  <a:ext uri="{FF2B5EF4-FFF2-40B4-BE49-F238E27FC236}">
                    <a16:creationId xmlns:a16="http://schemas.microsoft.com/office/drawing/2014/main" id="{F125DF2F-A115-4ECF-5F03-C7BF3AC09270}"/>
                  </a:ext>
                </a:extLst>
              </p:cNvPr>
              <p:cNvSpPr>
                <a:spLocks noChangeShapeType="1"/>
              </p:cNvSpPr>
              <p:nvPr/>
            </p:nvSpPr>
            <p:spPr bwMode="auto">
              <a:xfrm>
                <a:off x="4785" y="890"/>
                <a:ext cx="363"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3324" name="Group 139">
              <a:extLst>
                <a:ext uri="{FF2B5EF4-FFF2-40B4-BE49-F238E27FC236}">
                  <a16:creationId xmlns:a16="http://schemas.microsoft.com/office/drawing/2014/main" id="{8DF3AE34-D725-134E-87A4-B8C209691F55}"/>
                </a:ext>
              </a:extLst>
            </p:cNvPr>
            <p:cNvGrpSpPr>
              <a:grpSpLocks/>
            </p:cNvGrpSpPr>
            <p:nvPr/>
          </p:nvGrpSpPr>
          <p:grpSpPr bwMode="auto">
            <a:xfrm>
              <a:off x="794" y="1026"/>
              <a:ext cx="363" cy="363"/>
              <a:chOff x="4785" y="709"/>
              <a:chExt cx="363" cy="363"/>
            </a:xfrm>
          </p:grpSpPr>
          <p:sp>
            <p:nvSpPr>
              <p:cNvPr id="53325" name="Oval 140">
                <a:extLst>
                  <a:ext uri="{FF2B5EF4-FFF2-40B4-BE49-F238E27FC236}">
                    <a16:creationId xmlns:a16="http://schemas.microsoft.com/office/drawing/2014/main" id="{FAC3B9CC-1A84-3CDE-791D-D5920FDD9300}"/>
                  </a:ext>
                </a:extLst>
              </p:cNvPr>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endParaRPr lang="zh-CN" altLang="zh-CN" sz="2400">
                  <a:latin typeface="Arial" panose="020B0604020202020204" pitchFamily="34" charset="0"/>
                </a:endParaRPr>
              </a:p>
            </p:txBody>
          </p:sp>
          <p:sp>
            <p:nvSpPr>
              <p:cNvPr id="53326" name="Line 141">
                <a:extLst>
                  <a:ext uri="{FF2B5EF4-FFF2-40B4-BE49-F238E27FC236}">
                    <a16:creationId xmlns:a16="http://schemas.microsoft.com/office/drawing/2014/main" id="{C90109A9-A37E-2BA8-A8DF-2FAF289C2009}"/>
                  </a:ext>
                </a:extLst>
              </p:cNvPr>
              <p:cNvSpPr>
                <a:spLocks noChangeShapeType="1"/>
              </p:cNvSpPr>
              <p:nvPr/>
            </p:nvSpPr>
            <p:spPr bwMode="auto">
              <a:xfrm>
                <a:off x="4785" y="890"/>
                <a:ext cx="363"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9" name="Group 231">
            <a:extLst>
              <a:ext uri="{FF2B5EF4-FFF2-40B4-BE49-F238E27FC236}">
                <a16:creationId xmlns:a16="http://schemas.microsoft.com/office/drawing/2014/main" id="{DAF4B833-7CD9-ECE7-8AE3-178485D780B9}"/>
              </a:ext>
            </a:extLst>
          </p:cNvPr>
          <p:cNvGrpSpPr>
            <a:grpSpLocks/>
          </p:cNvGrpSpPr>
          <p:nvPr/>
        </p:nvGrpSpPr>
        <p:grpSpPr bwMode="auto">
          <a:xfrm>
            <a:off x="1919289" y="4000772"/>
            <a:ext cx="4752975" cy="2305050"/>
            <a:chOff x="249" y="2296"/>
            <a:chExt cx="2994" cy="1452"/>
          </a:xfrm>
        </p:grpSpPr>
        <p:sp>
          <p:nvSpPr>
            <p:cNvPr id="53281" name="Oval 164">
              <a:extLst>
                <a:ext uri="{FF2B5EF4-FFF2-40B4-BE49-F238E27FC236}">
                  <a16:creationId xmlns:a16="http://schemas.microsoft.com/office/drawing/2014/main" id="{FB25EEF6-9E7E-E0A4-7213-015E769B2F0D}"/>
                </a:ext>
              </a:extLst>
            </p:cNvPr>
            <p:cNvSpPr>
              <a:spLocks noChangeArrowheads="1"/>
            </p:cNvSpPr>
            <p:nvPr/>
          </p:nvSpPr>
          <p:spPr bwMode="auto">
            <a:xfrm>
              <a:off x="1700" y="2614"/>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endParaRPr lang="zh-CN" altLang="zh-CN" sz="2400">
                <a:latin typeface="Arial" panose="020B0604020202020204" pitchFamily="34" charset="0"/>
              </a:endParaRPr>
            </a:p>
          </p:txBody>
        </p:sp>
        <p:sp>
          <p:nvSpPr>
            <p:cNvPr id="53282" name="Oval 165">
              <a:extLst>
                <a:ext uri="{FF2B5EF4-FFF2-40B4-BE49-F238E27FC236}">
                  <a16:creationId xmlns:a16="http://schemas.microsoft.com/office/drawing/2014/main" id="{F2FF0910-C21E-1CDF-1EF4-33F4E9DE97A4}"/>
                </a:ext>
              </a:extLst>
            </p:cNvPr>
            <p:cNvSpPr>
              <a:spLocks noChangeArrowheads="1"/>
            </p:cNvSpPr>
            <p:nvPr/>
          </p:nvSpPr>
          <p:spPr bwMode="auto">
            <a:xfrm>
              <a:off x="748" y="3158"/>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endParaRPr lang="zh-CN" altLang="zh-CN" sz="2400">
                <a:latin typeface="Arial" panose="020B0604020202020204" pitchFamily="34" charset="0"/>
              </a:endParaRPr>
            </a:p>
          </p:txBody>
        </p:sp>
        <p:sp>
          <p:nvSpPr>
            <p:cNvPr id="53283" name="Line 166">
              <a:extLst>
                <a:ext uri="{FF2B5EF4-FFF2-40B4-BE49-F238E27FC236}">
                  <a16:creationId xmlns:a16="http://schemas.microsoft.com/office/drawing/2014/main" id="{8345ACBC-FF60-3D4C-4107-99C6253E556B}"/>
                </a:ext>
              </a:extLst>
            </p:cNvPr>
            <p:cNvSpPr>
              <a:spLocks noChangeShapeType="1"/>
            </p:cNvSpPr>
            <p:nvPr/>
          </p:nvSpPr>
          <p:spPr bwMode="auto">
            <a:xfrm>
              <a:off x="1882" y="2478"/>
              <a:ext cx="0" cy="127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84" name="Text Box 167">
              <a:extLst>
                <a:ext uri="{FF2B5EF4-FFF2-40B4-BE49-F238E27FC236}">
                  <a16:creationId xmlns:a16="http://schemas.microsoft.com/office/drawing/2014/main" id="{0EBBA02F-C7BB-5C5E-D0B2-A8C7C17EA864}"/>
                </a:ext>
              </a:extLst>
            </p:cNvPr>
            <p:cNvSpPr txBox="1">
              <a:spLocks noChangeArrowheads="1"/>
            </p:cNvSpPr>
            <p:nvPr/>
          </p:nvSpPr>
          <p:spPr bwMode="auto">
            <a:xfrm>
              <a:off x="1884" y="3022"/>
              <a:ext cx="4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a:solidFill>
                    <a:schemeClr val="bg1"/>
                  </a:solidFill>
                  <a:ea typeface="宋体" panose="02010600030101010101" pitchFamily="2" charset="-122"/>
                </a:rPr>
                <a:t>6A</a:t>
              </a:r>
            </a:p>
          </p:txBody>
        </p:sp>
        <p:sp>
          <p:nvSpPr>
            <p:cNvPr id="53285" name="Line 168">
              <a:extLst>
                <a:ext uri="{FF2B5EF4-FFF2-40B4-BE49-F238E27FC236}">
                  <a16:creationId xmlns:a16="http://schemas.microsoft.com/office/drawing/2014/main" id="{8F1F108A-52C2-69B7-9FA0-65445850C60D}"/>
                </a:ext>
              </a:extLst>
            </p:cNvPr>
            <p:cNvSpPr>
              <a:spLocks noChangeShapeType="1"/>
            </p:cNvSpPr>
            <p:nvPr/>
          </p:nvSpPr>
          <p:spPr bwMode="auto">
            <a:xfrm flipV="1">
              <a:off x="1882" y="3067"/>
              <a:ext cx="0" cy="227"/>
            </a:xfrm>
            <a:prstGeom prst="line">
              <a:avLst/>
            </a:prstGeom>
            <a:noFill/>
            <a:ln w="28575">
              <a:solidFill>
                <a:srgbClr val="00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86" name="Text Box 169">
              <a:extLst>
                <a:ext uri="{FF2B5EF4-FFF2-40B4-BE49-F238E27FC236}">
                  <a16:creationId xmlns:a16="http://schemas.microsoft.com/office/drawing/2014/main" id="{31D32F62-4B56-66E2-5793-3EBA85FCDDB8}"/>
                </a:ext>
              </a:extLst>
            </p:cNvPr>
            <p:cNvSpPr txBox="1">
              <a:spLocks noChangeArrowheads="1"/>
            </p:cNvSpPr>
            <p:nvPr/>
          </p:nvSpPr>
          <p:spPr bwMode="auto">
            <a:xfrm>
              <a:off x="2608" y="2614"/>
              <a:ext cx="23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a:spcBef>
                  <a:spcPct val="50000"/>
                </a:spcBef>
              </a:pPr>
              <a:r>
                <a:rPr kumimoji="1" lang="en-US" altLang="zh-CN">
                  <a:solidFill>
                    <a:schemeClr val="bg1"/>
                  </a:solidFill>
                  <a:ea typeface="宋体" panose="02010600030101010101" pitchFamily="2" charset="-122"/>
                  <a:sym typeface="Symbol" panose="05050102010706020507" pitchFamily="18" charset="2"/>
                </a:rPr>
                <a:t>+</a:t>
              </a:r>
            </a:p>
          </p:txBody>
        </p:sp>
        <p:sp>
          <p:nvSpPr>
            <p:cNvPr id="53287" name="Text Box 170">
              <a:extLst>
                <a:ext uri="{FF2B5EF4-FFF2-40B4-BE49-F238E27FC236}">
                  <a16:creationId xmlns:a16="http://schemas.microsoft.com/office/drawing/2014/main" id="{CF370DED-9D32-E4A1-44AB-51B277554952}"/>
                </a:ext>
              </a:extLst>
            </p:cNvPr>
            <p:cNvSpPr txBox="1">
              <a:spLocks noChangeArrowheads="1"/>
            </p:cNvSpPr>
            <p:nvPr/>
          </p:nvSpPr>
          <p:spPr bwMode="auto">
            <a:xfrm>
              <a:off x="652" y="3385"/>
              <a:ext cx="27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a:spcBef>
                  <a:spcPct val="50000"/>
                </a:spcBef>
              </a:pPr>
              <a:r>
                <a:rPr kumimoji="1" lang="en-US" altLang="zh-CN">
                  <a:solidFill>
                    <a:schemeClr val="bg1"/>
                  </a:solidFill>
                  <a:ea typeface="宋体" panose="02010600030101010101" pitchFamily="2" charset="-122"/>
                  <a:sym typeface="Symbol" panose="05050102010706020507" pitchFamily="18" charset="2"/>
                </a:rPr>
                <a:t>_</a:t>
              </a:r>
            </a:p>
          </p:txBody>
        </p:sp>
        <p:sp>
          <p:nvSpPr>
            <p:cNvPr id="53288" name="Text Box 171">
              <a:extLst>
                <a:ext uri="{FF2B5EF4-FFF2-40B4-BE49-F238E27FC236}">
                  <a16:creationId xmlns:a16="http://schemas.microsoft.com/office/drawing/2014/main" id="{98A82D83-04B0-CCD2-B235-DBF07B7A131C}"/>
                </a:ext>
              </a:extLst>
            </p:cNvPr>
            <p:cNvSpPr txBox="1">
              <a:spLocks noChangeArrowheads="1"/>
            </p:cNvSpPr>
            <p:nvPr/>
          </p:nvSpPr>
          <p:spPr bwMode="auto">
            <a:xfrm>
              <a:off x="2562" y="2931"/>
              <a:ext cx="68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a:spcBef>
                  <a:spcPct val="50000"/>
                </a:spcBef>
              </a:pPr>
              <a:r>
                <a:rPr kumimoji="1" lang="en-US" altLang="zh-CN" i="1">
                  <a:solidFill>
                    <a:schemeClr val="bg1"/>
                  </a:solidFill>
                  <a:ea typeface="宋体" panose="02010600030101010101" pitchFamily="2" charset="-122"/>
                  <a:sym typeface="Symbol" panose="05050102010706020507" pitchFamily="18" charset="2"/>
                </a:rPr>
                <a:t>U=</a:t>
              </a:r>
              <a:r>
                <a:rPr kumimoji="1" lang="zh-CN" altLang="en-US">
                  <a:solidFill>
                    <a:schemeClr val="bg1"/>
                  </a:solidFill>
                  <a:ea typeface="宋体" panose="02010600030101010101" pitchFamily="2" charset="-122"/>
                  <a:sym typeface="Symbol" panose="05050102010706020507" pitchFamily="18" charset="2"/>
                </a:rPr>
                <a:t>？</a:t>
              </a:r>
            </a:p>
          </p:txBody>
        </p:sp>
        <p:sp>
          <p:nvSpPr>
            <p:cNvPr id="53289" name="Text Box 172">
              <a:extLst>
                <a:ext uri="{FF2B5EF4-FFF2-40B4-BE49-F238E27FC236}">
                  <a16:creationId xmlns:a16="http://schemas.microsoft.com/office/drawing/2014/main" id="{13B09651-8D3D-D594-CA14-0DA816160DD2}"/>
                </a:ext>
              </a:extLst>
            </p:cNvPr>
            <p:cNvSpPr txBox="1">
              <a:spLocks noChangeArrowheads="1"/>
            </p:cNvSpPr>
            <p:nvPr/>
          </p:nvSpPr>
          <p:spPr bwMode="auto">
            <a:xfrm>
              <a:off x="435" y="2659"/>
              <a:ext cx="58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a:solidFill>
                    <a:schemeClr val="bg1"/>
                  </a:solidFill>
                  <a:ea typeface="宋体" panose="02010600030101010101" pitchFamily="2" charset="-122"/>
                </a:rPr>
                <a:t>5</a:t>
              </a:r>
              <a:r>
                <a:rPr kumimoji="1" lang="en-US" altLang="zh-CN">
                  <a:solidFill>
                    <a:schemeClr val="bg1"/>
                  </a:solidFill>
                  <a:ea typeface="宋体" panose="02010600030101010101" pitchFamily="2" charset="-122"/>
                  <a:sym typeface="Symbol" panose="05050102010706020507" pitchFamily="18" charset="2"/>
                </a:rPr>
                <a:t></a:t>
              </a:r>
            </a:p>
          </p:txBody>
        </p:sp>
        <p:sp>
          <p:nvSpPr>
            <p:cNvPr id="53290" name="Text Box 173">
              <a:extLst>
                <a:ext uri="{FF2B5EF4-FFF2-40B4-BE49-F238E27FC236}">
                  <a16:creationId xmlns:a16="http://schemas.microsoft.com/office/drawing/2014/main" id="{81BE3FCB-70A1-1A39-24CE-5805A58D937F}"/>
                </a:ext>
              </a:extLst>
            </p:cNvPr>
            <p:cNvSpPr txBox="1">
              <a:spLocks noChangeArrowheads="1"/>
            </p:cNvSpPr>
            <p:nvPr/>
          </p:nvSpPr>
          <p:spPr bwMode="auto">
            <a:xfrm>
              <a:off x="2109" y="2704"/>
              <a:ext cx="55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a:solidFill>
                    <a:schemeClr val="bg1"/>
                  </a:solidFill>
                  <a:ea typeface="宋体" panose="02010600030101010101" pitchFamily="2" charset="-122"/>
                </a:rPr>
                <a:t>5</a:t>
              </a:r>
              <a:r>
                <a:rPr kumimoji="1" lang="en-US" altLang="zh-CN">
                  <a:solidFill>
                    <a:schemeClr val="bg1"/>
                  </a:solidFill>
                  <a:ea typeface="宋体" panose="02010600030101010101" pitchFamily="2" charset="-122"/>
                  <a:sym typeface="Symbol" panose="05050102010706020507" pitchFamily="18" charset="2"/>
                </a:rPr>
                <a:t></a:t>
              </a:r>
            </a:p>
          </p:txBody>
        </p:sp>
        <p:sp>
          <p:nvSpPr>
            <p:cNvPr id="53291" name="Text Box 174">
              <a:extLst>
                <a:ext uri="{FF2B5EF4-FFF2-40B4-BE49-F238E27FC236}">
                  <a16:creationId xmlns:a16="http://schemas.microsoft.com/office/drawing/2014/main" id="{5249FE54-481E-EBC4-9868-CA312D480EDD}"/>
                </a:ext>
              </a:extLst>
            </p:cNvPr>
            <p:cNvSpPr txBox="1">
              <a:spLocks noChangeArrowheads="1"/>
            </p:cNvSpPr>
            <p:nvPr/>
          </p:nvSpPr>
          <p:spPr bwMode="auto">
            <a:xfrm>
              <a:off x="294" y="3204"/>
              <a:ext cx="63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a:solidFill>
                    <a:schemeClr val="bg1"/>
                  </a:solidFill>
                  <a:ea typeface="宋体" panose="02010600030101010101" pitchFamily="2" charset="-122"/>
                </a:rPr>
                <a:t>10V</a:t>
              </a:r>
            </a:p>
          </p:txBody>
        </p:sp>
        <p:sp>
          <p:nvSpPr>
            <p:cNvPr id="53292" name="Text Box 175">
              <a:extLst>
                <a:ext uri="{FF2B5EF4-FFF2-40B4-BE49-F238E27FC236}">
                  <a16:creationId xmlns:a16="http://schemas.microsoft.com/office/drawing/2014/main" id="{A2FC7375-E458-C480-55A0-025305883BEE}"/>
                </a:ext>
              </a:extLst>
            </p:cNvPr>
            <p:cNvSpPr txBox="1">
              <a:spLocks noChangeArrowheads="1"/>
            </p:cNvSpPr>
            <p:nvPr/>
          </p:nvSpPr>
          <p:spPr bwMode="auto">
            <a:xfrm>
              <a:off x="1201" y="2659"/>
              <a:ext cx="70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a:solidFill>
                    <a:schemeClr val="bg1"/>
                  </a:solidFill>
                  <a:ea typeface="宋体" panose="02010600030101010101" pitchFamily="2" charset="-122"/>
                </a:rPr>
                <a:t>10V</a:t>
              </a:r>
            </a:p>
          </p:txBody>
        </p:sp>
        <p:sp>
          <p:nvSpPr>
            <p:cNvPr id="53293" name="Rectangle 176">
              <a:extLst>
                <a:ext uri="{FF2B5EF4-FFF2-40B4-BE49-F238E27FC236}">
                  <a16:creationId xmlns:a16="http://schemas.microsoft.com/office/drawing/2014/main" id="{26519C76-F0CD-A258-4E58-F2CABF9DD981}"/>
                </a:ext>
              </a:extLst>
            </p:cNvPr>
            <p:cNvSpPr>
              <a:spLocks noChangeArrowheads="1"/>
            </p:cNvSpPr>
            <p:nvPr/>
          </p:nvSpPr>
          <p:spPr bwMode="auto">
            <a:xfrm>
              <a:off x="929" y="2478"/>
              <a:ext cx="1633" cy="1270"/>
            </a:xfrm>
            <a:prstGeom prst="rect">
              <a:avLst/>
            </a:prstGeom>
            <a:noFill/>
            <a:ln w="28575">
              <a:solidFill>
                <a:srgbClr val="FF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53294" name="Rectangle 177">
              <a:extLst>
                <a:ext uri="{FF2B5EF4-FFF2-40B4-BE49-F238E27FC236}">
                  <a16:creationId xmlns:a16="http://schemas.microsoft.com/office/drawing/2014/main" id="{E800784F-3E8C-38B0-0EFE-4FAA1866442D}"/>
                </a:ext>
              </a:extLst>
            </p:cNvPr>
            <p:cNvSpPr>
              <a:spLocks noChangeArrowheads="1"/>
            </p:cNvSpPr>
            <p:nvPr/>
          </p:nvSpPr>
          <p:spPr bwMode="auto">
            <a:xfrm>
              <a:off x="2481" y="2931"/>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53295" name="Rectangle 178">
              <a:extLst>
                <a:ext uri="{FF2B5EF4-FFF2-40B4-BE49-F238E27FC236}">
                  <a16:creationId xmlns:a16="http://schemas.microsoft.com/office/drawing/2014/main" id="{0DFEFC57-965A-7F83-C92E-61B5E53BD4F0}"/>
                </a:ext>
              </a:extLst>
            </p:cNvPr>
            <p:cNvSpPr>
              <a:spLocks noChangeArrowheads="1"/>
            </p:cNvSpPr>
            <p:nvPr/>
          </p:nvSpPr>
          <p:spPr bwMode="auto">
            <a:xfrm>
              <a:off x="848" y="2659"/>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53296" name="Text Box 182">
              <a:extLst>
                <a:ext uri="{FF2B5EF4-FFF2-40B4-BE49-F238E27FC236}">
                  <a16:creationId xmlns:a16="http://schemas.microsoft.com/office/drawing/2014/main" id="{98957034-4209-9C1D-ADE1-D4CED9252D22}"/>
                </a:ext>
              </a:extLst>
            </p:cNvPr>
            <p:cNvSpPr txBox="1">
              <a:spLocks noChangeArrowheads="1"/>
            </p:cNvSpPr>
            <p:nvPr/>
          </p:nvSpPr>
          <p:spPr bwMode="auto">
            <a:xfrm>
              <a:off x="657" y="2931"/>
              <a:ext cx="23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a:spcBef>
                  <a:spcPct val="50000"/>
                </a:spcBef>
              </a:pPr>
              <a:r>
                <a:rPr kumimoji="1" lang="en-US" altLang="zh-CN">
                  <a:solidFill>
                    <a:schemeClr val="bg1"/>
                  </a:solidFill>
                  <a:ea typeface="宋体" panose="02010600030101010101" pitchFamily="2" charset="-122"/>
                  <a:sym typeface="Symbol" panose="05050102010706020507" pitchFamily="18" charset="2"/>
                </a:rPr>
                <a:t>+</a:t>
              </a:r>
            </a:p>
          </p:txBody>
        </p:sp>
        <p:sp>
          <p:nvSpPr>
            <p:cNvPr id="53297" name="Text Box 183">
              <a:extLst>
                <a:ext uri="{FF2B5EF4-FFF2-40B4-BE49-F238E27FC236}">
                  <a16:creationId xmlns:a16="http://schemas.microsoft.com/office/drawing/2014/main" id="{DBE1909A-66EA-9E8D-24E3-D4C3E45FC47B}"/>
                </a:ext>
              </a:extLst>
            </p:cNvPr>
            <p:cNvSpPr txBox="1">
              <a:spLocks noChangeArrowheads="1"/>
            </p:cNvSpPr>
            <p:nvPr/>
          </p:nvSpPr>
          <p:spPr bwMode="auto">
            <a:xfrm>
              <a:off x="1519" y="2432"/>
              <a:ext cx="23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a:spcBef>
                  <a:spcPct val="50000"/>
                </a:spcBef>
              </a:pPr>
              <a:r>
                <a:rPr kumimoji="1" lang="en-US" altLang="zh-CN">
                  <a:solidFill>
                    <a:schemeClr val="bg1"/>
                  </a:solidFill>
                  <a:ea typeface="宋体" panose="02010600030101010101" pitchFamily="2" charset="-122"/>
                  <a:sym typeface="Symbol" panose="05050102010706020507" pitchFamily="18" charset="2"/>
                </a:rPr>
                <a:t>+</a:t>
              </a:r>
            </a:p>
          </p:txBody>
        </p:sp>
        <p:sp>
          <p:nvSpPr>
            <p:cNvPr id="53298" name="Text Box 184">
              <a:extLst>
                <a:ext uri="{FF2B5EF4-FFF2-40B4-BE49-F238E27FC236}">
                  <a16:creationId xmlns:a16="http://schemas.microsoft.com/office/drawing/2014/main" id="{A2FEBDE9-FC8E-2964-44A0-12E0D848B5A8}"/>
                </a:ext>
              </a:extLst>
            </p:cNvPr>
            <p:cNvSpPr txBox="1">
              <a:spLocks noChangeArrowheads="1"/>
            </p:cNvSpPr>
            <p:nvPr/>
          </p:nvSpPr>
          <p:spPr bwMode="auto">
            <a:xfrm>
              <a:off x="1474" y="2795"/>
              <a:ext cx="27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a:spcBef>
                  <a:spcPct val="50000"/>
                </a:spcBef>
              </a:pPr>
              <a:r>
                <a:rPr kumimoji="1" lang="en-US" altLang="zh-CN">
                  <a:solidFill>
                    <a:schemeClr val="bg1"/>
                  </a:solidFill>
                  <a:ea typeface="宋体" panose="02010600030101010101" pitchFamily="2" charset="-122"/>
                  <a:sym typeface="Symbol" panose="05050102010706020507" pitchFamily="18" charset="2"/>
                </a:rPr>
                <a:t>_</a:t>
              </a:r>
            </a:p>
          </p:txBody>
        </p:sp>
        <p:sp>
          <p:nvSpPr>
            <p:cNvPr id="53299" name="Text Box 185">
              <a:extLst>
                <a:ext uri="{FF2B5EF4-FFF2-40B4-BE49-F238E27FC236}">
                  <a16:creationId xmlns:a16="http://schemas.microsoft.com/office/drawing/2014/main" id="{EEF23426-1FD4-7C48-E090-E85BEB9844D3}"/>
                </a:ext>
              </a:extLst>
            </p:cNvPr>
            <p:cNvSpPr txBox="1">
              <a:spLocks noChangeArrowheads="1"/>
            </p:cNvSpPr>
            <p:nvPr/>
          </p:nvSpPr>
          <p:spPr bwMode="auto">
            <a:xfrm>
              <a:off x="2562" y="3158"/>
              <a:ext cx="27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a:spcBef>
                  <a:spcPct val="50000"/>
                </a:spcBef>
              </a:pPr>
              <a:r>
                <a:rPr kumimoji="1" lang="en-US" altLang="zh-CN">
                  <a:solidFill>
                    <a:schemeClr val="bg1"/>
                  </a:solidFill>
                  <a:ea typeface="宋体" panose="02010600030101010101" pitchFamily="2" charset="-122"/>
                  <a:sym typeface="Symbol" panose="05050102010706020507" pitchFamily="18" charset="2"/>
                </a:rPr>
                <a:t>_</a:t>
              </a:r>
            </a:p>
          </p:txBody>
        </p:sp>
        <p:sp>
          <p:nvSpPr>
            <p:cNvPr id="53300" name="Text Box 186">
              <a:extLst>
                <a:ext uri="{FF2B5EF4-FFF2-40B4-BE49-F238E27FC236}">
                  <a16:creationId xmlns:a16="http://schemas.microsoft.com/office/drawing/2014/main" id="{58C877DD-86D6-67B0-4072-83B60F1E7C2B}"/>
                </a:ext>
              </a:extLst>
            </p:cNvPr>
            <p:cNvSpPr txBox="1">
              <a:spLocks noChangeArrowheads="1"/>
            </p:cNvSpPr>
            <p:nvPr/>
          </p:nvSpPr>
          <p:spPr bwMode="auto">
            <a:xfrm>
              <a:off x="249" y="2296"/>
              <a:ext cx="58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dirty="0">
                  <a:solidFill>
                    <a:schemeClr val="tx1"/>
                  </a:solidFill>
                  <a:ea typeface="宋体" panose="02010600030101010101" pitchFamily="2" charset="-122"/>
                </a:rPr>
                <a:t>2.</a:t>
              </a:r>
              <a:endParaRPr kumimoji="1" lang="en-US" altLang="zh-CN" dirty="0">
                <a:solidFill>
                  <a:schemeClr val="tx1"/>
                </a:solidFill>
                <a:ea typeface="宋体" panose="02010600030101010101" pitchFamily="2" charset="-122"/>
                <a:sym typeface="Symbol" panose="05050102010706020507" pitchFamily="18" charset="2"/>
              </a:endParaRPr>
            </a:p>
          </p:txBody>
        </p:sp>
        <p:grpSp>
          <p:nvGrpSpPr>
            <p:cNvPr id="53301" name="Group 179">
              <a:extLst>
                <a:ext uri="{FF2B5EF4-FFF2-40B4-BE49-F238E27FC236}">
                  <a16:creationId xmlns:a16="http://schemas.microsoft.com/office/drawing/2014/main" id="{BA4C27E9-B8B5-3B59-24BE-FB7D5C8990B5}"/>
                </a:ext>
              </a:extLst>
            </p:cNvPr>
            <p:cNvGrpSpPr>
              <a:grpSpLocks/>
            </p:cNvGrpSpPr>
            <p:nvPr/>
          </p:nvGrpSpPr>
          <p:grpSpPr bwMode="auto">
            <a:xfrm>
              <a:off x="1700" y="3294"/>
              <a:ext cx="363" cy="363"/>
              <a:chOff x="4785" y="709"/>
              <a:chExt cx="363" cy="363"/>
            </a:xfrm>
          </p:grpSpPr>
          <p:sp>
            <p:nvSpPr>
              <p:cNvPr id="53302" name="Oval 180">
                <a:extLst>
                  <a:ext uri="{FF2B5EF4-FFF2-40B4-BE49-F238E27FC236}">
                    <a16:creationId xmlns:a16="http://schemas.microsoft.com/office/drawing/2014/main" id="{322AADE1-A8C7-8F7F-0A41-2648BDF05950}"/>
                  </a:ext>
                </a:extLst>
              </p:cNvPr>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endParaRPr lang="zh-CN" altLang="zh-CN" sz="2400">
                  <a:latin typeface="Arial" panose="020B0604020202020204" pitchFamily="34" charset="0"/>
                </a:endParaRPr>
              </a:p>
            </p:txBody>
          </p:sp>
          <p:sp>
            <p:nvSpPr>
              <p:cNvPr id="53303" name="Line 181">
                <a:extLst>
                  <a:ext uri="{FF2B5EF4-FFF2-40B4-BE49-F238E27FC236}">
                    <a16:creationId xmlns:a16="http://schemas.microsoft.com/office/drawing/2014/main" id="{4CCE10CA-41DD-79A7-3FFC-D5FDBB0BDC09}"/>
                  </a:ext>
                </a:extLst>
              </p:cNvPr>
              <p:cNvSpPr>
                <a:spLocks noChangeShapeType="1"/>
              </p:cNvSpPr>
              <p:nvPr/>
            </p:nvSpPr>
            <p:spPr bwMode="auto">
              <a:xfrm>
                <a:off x="4785" y="890"/>
                <a:ext cx="363"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1" name="Group 232">
            <a:extLst>
              <a:ext uri="{FF2B5EF4-FFF2-40B4-BE49-F238E27FC236}">
                <a16:creationId xmlns:a16="http://schemas.microsoft.com/office/drawing/2014/main" id="{0D6DB6DD-9BFD-E915-7754-04E95141ADE8}"/>
              </a:ext>
            </a:extLst>
          </p:cNvPr>
          <p:cNvGrpSpPr>
            <a:grpSpLocks/>
          </p:cNvGrpSpPr>
          <p:nvPr/>
        </p:nvGrpSpPr>
        <p:grpSpPr bwMode="auto">
          <a:xfrm>
            <a:off x="6672264" y="4145235"/>
            <a:ext cx="3455987" cy="1727200"/>
            <a:chOff x="3243" y="2387"/>
            <a:chExt cx="2177" cy="1088"/>
          </a:xfrm>
        </p:grpSpPr>
        <p:sp>
          <p:nvSpPr>
            <p:cNvPr id="53263" name="Line 119">
              <a:extLst>
                <a:ext uri="{FF2B5EF4-FFF2-40B4-BE49-F238E27FC236}">
                  <a16:creationId xmlns:a16="http://schemas.microsoft.com/office/drawing/2014/main" id="{F990BCAA-D0B3-246A-CCC1-6AC36C080569}"/>
                </a:ext>
              </a:extLst>
            </p:cNvPr>
            <p:cNvSpPr>
              <a:spLocks noChangeShapeType="1"/>
            </p:cNvSpPr>
            <p:nvPr/>
          </p:nvSpPr>
          <p:spPr bwMode="auto">
            <a:xfrm flipV="1">
              <a:off x="3243" y="2840"/>
              <a:ext cx="0" cy="18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a:lstStyle/>
            <a:p>
              <a:endParaRPr lang="zh-CN" altLang="en-US"/>
            </a:p>
          </p:txBody>
        </p:sp>
        <p:sp>
          <p:nvSpPr>
            <p:cNvPr id="53264" name="Line 207">
              <a:extLst>
                <a:ext uri="{FF2B5EF4-FFF2-40B4-BE49-F238E27FC236}">
                  <a16:creationId xmlns:a16="http://schemas.microsoft.com/office/drawing/2014/main" id="{849A1768-F12E-B74A-ED89-FBA8C3C7D4C1}"/>
                </a:ext>
              </a:extLst>
            </p:cNvPr>
            <p:cNvSpPr>
              <a:spLocks noChangeShapeType="1"/>
            </p:cNvSpPr>
            <p:nvPr/>
          </p:nvSpPr>
          <p:spPr bwMode="auto">
            <a:xfrm>
              <a:off x="4104" y="2387"/>
              <a:ext cx="0" cy="1088"/>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65" name="Line 208">
              <a:extLst>
                <a:ext uri="{FF2B5EF4-FFF2-40B4-BE49-F238E27FC236}">
                  <a16:creationId xmlns:a16="http://schemas.microsoft.com/office/drawing/2014/main" id="{6081C0C6-791A-B639-019F-AB32E842E3D2}"/>
                </a:ext>
              </a:extLst>
            </p:cNvPr>
            <p:cNvSpPr>
              <a:spLocks noChangeShapeType="1"/>
            </p:cNvSpPr>
            <p:nvPr/>
          </p:nvSpPr>
          <p:spPr bwMode="auto">
            <a:xfrm flipV="1">
              <a:off x="4105" y="2523"/>
              <a:ext cx="0" cy="363"/>
            </a:xfrm>
            <a:prstGeom prst="line">
              <a:avLst/>
            </a:prstGeom>
            <a:noFill/>
            <a:ln w="28575">
              <a:solidFill>
                <a:srgbClr val="00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66" name="Text Box 209">
              <a:extLst>
                <a:ext uri="{FF2B5EF4-FFF2-40B4-BE49-F238E27FC236}">
                  <a16:creationId xmlns:a16="http://schemas.microsoft.com/office/drawing/2014/main" id="{5B3BB3C2-AA8A-74E7-877E-2E2645325EA1}"/>
                </a:ext>
              </a:extLst>
            </p:cNvPr>
            <p:cNvSpPr txBox="1">
              <a:spLocks noChangeArrowheads="1"/>
            </p:cNvSpPr>
            <p:nvPr/>
          </p:nvSpPr>
          <p:spPr bwMode="auto">
            <a:xfrm>
              <a:off x="5057" y="2477"/>
              <a:ext cx="2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a:spcBef>
                  <a:spcPct val="50000"/>
                </a:spcBef>
              </a:pPr>
              <a:r>
                <a:rPr kumimoji="1" lang="en-US" altLang="zh-CN">
                  <a:solidFill>
                    <a:schemeClr val="bg1"/>
                  </a:solidFill>
                  <a:ea typeface="宋体" panose="02010600030101010101" pitchFamily="2" charset="-122"/>
                  <a:sym typeface="Symbol" panose="05050102010706020507" pitchFamily="18" charset="2"/>
                </a:rPr>
                <a:t>+</a:t>
              </a:r>
            </a:p>
          </p:txBody>
        </p:sp>
        <p:sp>
          <p:nvSpPr>
            <p:cNvPr id="53267" name="Text Box 210">
              <a:extLst>
                <a:ext uri="{FF2B5EF4-FFF2-40B4-BE49-F238E27FC236}">
                  <a16:creationId xmlns:a16="http://schemas.microsoft.com/office/drawing/2014/main" id="{E83A7B48-0F75-6111-7D4C-D4B067939CA4}"/>
                </a:ext>
              </a:extLst>
            </p:cNvPr>
            <p:cNvSpPr txBox="1">
              <a:spLocks noChangeArrowheads="1"/>
            </p:cNvSpPr>
            <p:nvPr/>
          </p:nvSpPr>
          <p:spPr bwMode="auto">
            <a:xfrm>
              <a:off x="5057" y="3022"/>
              <a:ext cx="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a:spcBef>
                  <a:spcPct val="50000"/>
                </a:spcBef>
              </a:pPr>
              <a:r>
                <a:rPr kumimoji="1" lang="en-US" altLang="zh-CN">
                  <a:solidFill>
                    <a:schemeClr val="bg1"/>
                  </a:solidFill>
                  <a:ea typeface="宋体" panose="02010600030101010101" pitchFamily="2" charset="-122"/>
                  <a:sym typeface="Symbol" panose="05050102010706020507" pitchFamily="18" charset="2"/>
                </a:rPr>
                <a:t>_</a:t>
              </a:r>
            </a:p>
          </p:txBody>
        </p:sp>
        <p:sp>
          <p:nvSpPr>
            <p:cNvPr id="53268" name="Text Box 211">
              <a:extLst>
                <a:ext uri="{FF2B5EF4-FFF2-40B4-BE49-F238E27FC236}">
                  <a16:creationId xmlns:a16="http://schemas.microsoft.com/office/drawing/2014/main" id="{971EB12B-F0D2-09EF-F77F-F5A2274D2277}"/>
                </a:ext>
              </a:extLst>
            </p:cNvPr>
            <p:cNvSpPr txBox="1">
              <a:spLocks noChangeArrowheads="1"/>
            </p:cNvSpPr>
            <p:nvPr/>
          </p:nvSpPr>
          <p:spPr bwMode="auto">
            <a:xfrm>
              <a:off x="5057" y="2750"/>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spcBef>
                  <a:spcPct val="50000"/>
                </a:spcBef>
              </a:pPr>
              <a:r>
                <a:rPr kumimoji="1" lang="en-US" altLang="zh-CN" i="1">
                  <a:solidFill>
                    <a:schemeClr val="bg1"/>
                  </a:solidFill>
                  <a:ea typeface="宋体" panose="02010600030101010101" pitchFamily="2" charset="-122"/>
                  <a:sym typeface="Symbol" panose="05050102010706020507" pitchFamily="18" charset="2"/>
                </a:rPr>
                <a:t>U</a:t>
              </a:r>
              <a:endParaRPr kumimoji="1" lang="en-US" altLang="zh-CN">
                <a:solidFill>
                  <a:schemeClr val="bg1"/>
                </a:solidFill>
                <a:ea typeface="宋体" panose="02010600030101010101" pitchFamily="2" charset="-122"/>
                <a:sym typeface="Symbol" panose="05050102010706020507" pitchFamily="18" charset="2"/>
              </a:endParaRPr>
            </a:p>
          </p:txBody>
        </p:sp>
        <p:sp>
          <p:nvSpPr>
            <p:cNvPr id="53269" name="Text Box 212">
              <a:extLst>
                <a:ext uri="{FF2B5EF4-FFF2-40B4-BE49-F238E27FC236}">
                  <a16:creationId xmlns:a16="http://schemas.microsoft.com/office/drawing/2014/main" id="{3EC6A9BF-CBEB-A0F2-E710-16DC1C5C3286}"/>
                </a:ext>
              </a:extLst>
            </p:cNvPr>
            <p:cNvSpPr txBox="1">
              <a:spLocks noChangeArrowheads="1"/>
            </p:cNvSpPr>
            <p:nvPr/>
          </p:nvSpPr>
          <p:spPr bwMode="auto">
            <a:xfrm>
              <a:off x="4422" y="2786"/>
              <a:ext cx="68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a:solidFill>
                    <a:schemeClr val="bg1"/>
                  </a:solidFill>
                  <a:ea typeface="宋体" panose="02010600030101010101" pitchFamily="2" charset="-122"/>
                </a:rPr>
                <a:t>2.5</a:t>
              </a:r>
              <a:r>
                <a:rPr kumimoji="1" lang="en-US" altLang="zh-CN">
                  <a:solidFill>
                    <a:schemeClr val="bg1"/>
                  </a:solidFill>
                  <a:ea typeface="宋体" panose="02010600030101010101" pitchFamily="2" charset="-122"/>
                  <a:sym typeface="Symbol" panose="05050102010706020507" pitchFamily="18" charset="2"/>
                </a:rPr>
                <a:t></a:t>
              </a:r>
            </a:p>
          </p:txBody>
        </p:sp>
        <p:sp>
          <p:nvSpPr>
            <p:cNvPr id="53270" name="Text Box 213">
              <a:extLst>
                <a:ext uri="{FF2B5EF4-FFF2-40B4-BE49-F238E27FC236}">
                  <a16:creationId xmlns:a16="http://schemas.microsoft.com/office/drawing/2014/main" id="{380CB0AF-9E68-1CB3-F70C-3A2181C89562}"/>
                </a:ext>
              </a:extLst>
            </p:cNvPr>
            <p:cNvSpPr txBox="1">
              <a:spLocks noChangeArrowheads="1"/>
            </p:cNvSpPr>
            <p:nvPr/>
          </p:nvSpPr>
          <p:spPr bwMode="auto">
            <a:xfrm>
              <a:off x="3424" y="2568"/>
              <a:ext cx="43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a:solidFill>
                    <a:schemeClr val="bg1"/>
                  </a:solidFill>
                  <a:ea typeface="宋体" panose="02010600030101010101" pitchFamily="2" charset="-122"/>
                </a:rPr>
                <a:t>2A</a:t>
              </a:r>
            </a:p>
          </p:txBody>
        </p:sp>
        <p:sp>
          <p:nvSpPr>
            <p:cNvPr id="53271" name="Text Box 214">
              <a:extLst>
                <a:ext uri="{FF2B5EF4-FFF2-40B4-BE49-F238E27FC236}">
                  <a16:creationId xmlns:a16="http://schemas.microsoft.com/office/drawing/2014/main" id="{34FEB823-34D3-EA4A-1ED1-608427D28AFB}"/>
                </a:ext>
              </a:extLst>
            </p:cNvPr>
            <p:cNvSpPr txBox="1">
              <a:spLocks noChangeArrowheads="1"/>
            </p:cNvSpPr>
            <p:nvPr/>
          </p:nvSpPr>
          <p:spPr bwMode="auto">
            <a:xfrm>
              <a:off x="4116" y="2559"/>
              <a:ext cx="4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kumimoji="1" lang="en-US" altLang="zh-CN">
                  <a:solidFill>
                    <a:schemeClr val="bg1"/>
                  </a:solidFill>
                  <a:ea typeface="宋体" panose="02010600030101010101" pitchFamily="2" charset="-122"/>
                </a:rPr>
                <a:t>6A</a:t>
              </a:r>
            </a:p>
          </p:txBody>
        </p:sp>
        <p:sp>
          <p:nvSpPr>
            <p:cNvPr id="53272" name="Rectangle 215">
              <a:extLst>
                <a:ext uri="{FF2B5EF4-FFF2-40B4-BE49-F238E27FC236}">
                  <a16:creationId xmlns:a16="http://schemas.microsoft.com/office/drawing/2014/main" id="{A9E81F95-8551-1101-7F53-17221F993329}"/>
                </a:ext>
              </a:extLst>
            </p:cNvPr>
            <p:cNvSpPr>
              <a:spLocks noChangeArrowheads="1"/>
            </p:cNvSpPr>
            <p:nvPr/>
          </p:nvSpPr>
          <p:spPr bwMode="auto">
            <a:xfrm>
              <a:off x="3424" y="2387"/>
              <a:ext cx="1588" cy="1088"/>
            </a:xfrm>
            <a:prstGeom prst="rect">
              <a:avLst/>
            </a:prstGeom>
            <a:noFill/>
            <a:ln w="28575">
              <a:solidFill>
                <a:srgbClr val="FF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53273" name="Line 222">
              <a:extLst>
                <a:ext uri="{FF2B5EF4-FFF2-40B4-BE49-F238E27FC236}">
                  <a16:creationId xmlns:a16="http://schemas.microsoft.com/office/drawing/2014/main" id="{CD731A4A-FFB7-939B-9C8B-DEA83D3C0799}"/>
                </a:ext>
              </a:extLst>
            </p:cNvPr>
            <p:cNvSpPr>
              <a:spLocks noChangeShapeType="1"/>
            </p:cNvSpPr>
            <p:nvPr/>
          </p:nvSpPr>
          <p:spPr bwMode="auto">
            <a:xfrm flipV="1">
              <a:off x="3424" y="2523"/>
              <a:ext cx="0" cy="363"/>
            </a:xfrm>
            <a:prstGeom prst="line">
              <a:avLst/>
            </a:prstGeom>
            <a:noFill/>
            <a:ln w="28575">
              <a:solidFill>
                <a:srgbClr val="00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74" name="Rectangle 223">
              <a:extLst>
                <a:ext uri="{FF2B5EF4-FFF2-40B4-BE49-F238E27FC236}">
                  <a16:creationId xmlns:a16="http://schemas.microsoft.com/office/drawing/2014/main" id="{4DA09740-6A1F-E7F9-0711-80A405746B27}"/>
                </a:ext>
              </a:extLst>
            </p:cNvPr>
            <p:cNvSpPr>
              <a:spLocks noChangeArrowheads="1"/>
            </p:cNvSpPr>
            <p:nvPr/>
          </p:nvSpPr>
          <p:spPr bwMode="auto">
            <a:xfrm>
              <a:off x="4930" y="2750"/>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grpSp>
          <p:nvGrpSpPr>
            <p:cNvPr id="53275" name="Group 219">
              <a:extLst>
                <a:ext uri="{FF2B5EF4-FFF2-40B4-BE49-F238E27FC236}">
                  <a16:creationId xmlns:a16="http://schemas.microsoft.com/office/drawing/2014/main" id="{C2F827A6-2B34-BB63-F810-4C6015D7AC32}"/>
                </a:ext>
              </a:extLst>
            </p:cNvPr>
            <p:cNvGrpSpPr>
              <a:grpSpLocks/>
            </p:cNvGrpSpPr>
            <p:nvPr/>
          </p:nvGrpSpPr>
          <p:grpSpPr bwMode="auto">
            <a:xfrm>
              <a:off x="3243" y="2886"/>
              <a:ext cx="363" cy="363"/>
              <a:chOff x="4785" y="709"/>
              <a:chExt cx="363" cy="363"/>
            </a:xfrm>
          </p:grpSpPr>
          <p:sp>
            <p:nvSpPr>
              <p:cNvPr id="53279" name="Oval 220">
                <a:extLst>
                  <a:ext uri="{FF2B5EF4-FFF2-40B4-BE49-F238E27FC236}">
                    <a16:creationId xmlns:a16="http://schemas.microsoft.com/office/drawing/2014/main" id="{9794928A-8C6C-9859-C245-4808D22173BD}"/>
                  </a:ext>
                </a:extLst>
              </p:cNvPr>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endParaRPr lang="zh-CN" altLang="zh-CN" sz="2400">
                  <a:latin typeface="Arial" panose="020B0604020202020204" pitchFamily="34" charset="0"/>
                </a:endParaRPr>
              </a:p>
            </p:txBody>
          </p:sp>
          <p:sp>
            <p:nvSpPr>
              <p:cNvPr id="53280" name="Line 221">
                <a:extLst>
                  <a:ext uri="{FF2B5EF4-FFF2-40B4-BE49-F238E27FC236}">
                    <a16:creationId xmlns:a16="http://schemas.microsoft.com/office/drawing/2014/main" id="{816C9107-FE2C-416A-D892-D46462DEA9BF}"/>
                  </a:ext>
                </a:extLst>
              </p:cNvPr>
              <p:cNvSpPr>
                <a:spLocks noChangeShapeType="1"/>
              </p:cNvSpPr>
              <p:nvPr/>
            </p:nvSpPr>
            <p:spPr bwMode="auto">
              <a:xfrm>
                <a:off x="4785" y="890"/>
                <a:ext cx="363"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3276" name="Group 216">
              <a:extLst>
                <a:ext uri="{FF2B5EF4-FFF2-40B4-BE49-F238E27FC236}">
                  <a16:creationId xmlns:a16="http://schemas.microsoft.com/office/drawing/2014/main" id="{1EF2FC8F-8B05-68B0-6E3D-C35D520D7261}"/>
                </a:ext>
              </a:extLst>
            </p:cNvPr>
            <p:cNvGrpSpPr>
              <a:grpSpLocks/>
            </p:cNvGrpSpPr>
            <p:nvPr/>
          </p:nvGrpSpPr>
          <p:grpSpPr bwMode="auto">
            <a:xfrm>
              <a:off x="3923" y="2886"/>
              <a:ext cx="363" cy="363"/>
              <a:chOff x="4785" y="709"/>
              <a:chExt cx="363" cy="363"/>
            </a:xfrm>
          </p:grpSpPr>
          <p:sp>
            <p:nvSpPr>
              <p:cNvPr id="53277" name="Oval 217">
                <a:extLst>
                  <a:ext uri="{FF2B5EF4-FFF2-40B4-BE49-F238E27FC236}">
                    <a16:creationId xmlns:a16="http://schemas.microsoft.com/office/drawing/2014/main" id="{F534F90C-C562-9C22-CE01-6DCD4078319C}"/>
                  </a:ext>
                </a:extLst>
              </p:cNvPr>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endParaRPr lang="zh-CN" altLang="zh-CN" sz="2400">
                  <a:latin typeface="Arial" panose="020B0604020202020204" pitchFamily="34" charset="0"/>
                </a:endParaRPr>
              </a:p>
            </p:txBody>
          </p:sp>
          <p:sp>
            <p:nvSpPr>
              <p:cNvPr id="53278" name="Line 218">
                <a:extLst>
                  <a:ext uri="{FF2B5EF4-FFF2-40B4-BE49-F238E27FC236}">
                    <a16:creationId xmlns:a16="http://schemas.microsoft.com/office/drawing/2014/main" id="{EC72BFE1-04F1-5D5C-3377-15BE6BFA2E49}"/>
                  </a:ext>
                </a:extLst>
              </p:cNvPr>
              <p:cNvSpPr>
                <a:spLocks noChangeShapeType="1"/>
              </p:cNvSpPr>
              <p:nvPr/>
            </p:nvSpPr>
            <p:spPr bwMode="auto">
              <a:xfrm>
                <a:off x="4785" y="890"/>
                <a:ext cx="363"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47107"/>
                                        </p:tgtEl>
                                        <p:attrNameLst>
                                          <p:attrName>style.visibility</p:attrName>
                                        </p:attrNameLst>
                                      </p:cBhvr>
                                      <p:to>
                                        <p:strVal val="visible"/>
                                      </p:to>
                                    </p:set>
                                    <p:anim calcmode="lin" valueType="num">
                                      <p:cBhvr>
                                        <p:cTn id="7" dur="1000" fill="hold"/>
                                        <p:tgtEl>
                                          <p:spTgt spid="47107"/>
                                        </p:tgtEl>
                                        <p:attrNameLst>
                                          <p:attrName>ppt_w</p:attrName>
                                        </p:attrNameLst>
                                      </p:cBhvr>
                                      <p:tavLst>
                                        <p:tav tm="0">
                                          <p:val>
                                            <p:fltVal val="0"/>
                                          </p:val>
                                        </p:tav>
                                        <p:tav tm="100000">
                                          <p:val>
                                            <p:strVal val="#ppt_w"/>
                                          </p:val>
                                        </p:tav>
                                      </p:tavLst>
                                    </p:anim>
                                    <p:anim calcmode="lin" valueType="num">
                                      <p:cBhvr>
                                        <p:cTn id="8" dur="1000" fill="hold"/>
                                        <p:tgtEl>
                                          <p:spTgt spid="47107"/>
                                        </p:tgtEl>
                                        <p:attrNameLst>
                                          <p:attrName>ppt_h</p:attrName>
                                        </p:attrNameLst>
                                      </p:cBhvr>
                                      <p:tavLst>
                                        <p:tav tm="0">
                                          <p:val>
                                            <p:fltVal val="0"/>
                                          </p:val>
                                        </p:tav>
                                        <p:tav tm="100000">
                                          <p:val>
                                            <p:strVal val="#ppt_h"/>
                                          </p:val>
                                        </p:tav>
                                      </p:tavLst>
                                    </p:anim>
                                    <p:anim calcmode="lin" valueType="num">
                                      <p:cBhvr>
                                        <p:cTn id="9" dur="1000" fill="hold"/>
                                        <p:tgtEl>
                                          <p:spTgt spid="4710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7107"/>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2" presetClass="entr" presetSubtype="1" fill="hold" nodeType="afterEffect">
                                  <p:stCondLst>
                                    <p:cond delay="0"/>
                                  </p:stCondLst>
                                  <p:childTnLst>
                                    <p:set>
                                      <p:cBhvr>
                                        <p:cTn id="13" dur="1" fill="hold">
                                          <p:stCondLst>
                                            <p:cond delay="0"/>
                                          </p:stCondLst>
                                        </p:cTn>
                                        <p:tgtEl>
                                          <p:spTgt spid="47106"/>
                                        </p:tgtEl>
                                        <p:attrNameLst>
                                          <p:attrName>style.visibility</p:attrName>
                                        </p:attrNameLst>
                                      </p:cBhvr>
                                      <p:to>
                                        <p:strVal val="visible"/>
                                      </p:to>
                                    </p:set>
                                    <p:anim calcmode="lin" valueType="num">
                                      <p:cBhvr additive="base">
                                        <p:cTn id="14" dur="500" fill="hold"/>
                                        <p:tgtEl>
                                          <p:spTgt spid="47106"/>
                                        </p:tgtEl>
                                        <p:attrNameLst>
                                          <p:attrName>ppt_x</p:attrName>
                                        </p:attrNameLst>
                                      </p:cBhvr>
                                      <p:tavLst>
                                        <p:tav tm="0">
                                          <p:val>
                                            <p:strVal val="#ppt_x"/>
                                          </p:val>
                                        </p:tav>
                                        <p:tav tm="100000">
                                          <p:val>
                                            <p:strVal val="#ppt_x"/>
                                          </p:val>
                                        </p:tav>
                                      </p:tavLst>
                                    </p:anim>
                                    <p:anim calcmode="lin" valueType="num">
                                      <p:cBhvr additive="base">
                                        <p:cTn id="15" dur="500" fill="hold"/>
                                        <p:tgtEl>
                                          <p:spTgt spid="47106"/>
                                        </p:tgtEl>
                                        <p:attrNameLst>
                                          <p:attrName>ppt_y</p:attrName>
                                        </p:attrNameLst>
                                      </p:cBhvr>
                                      <p:tavLst>
                                        <p:tav tm="0">
                                          <p:val>
                                            <p:strVal val="0-#ppt_h/2"/>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8" fill="hold" nodeType="clickEffect">
                                  <p:stCondLst>
                                    <p:cond delay="0"/>
                                  </p:stCondLst>
                                  <p:childTnLst>
                                    <p:set>
                                      <p:cBhvr>
                                        <p:cTn id="24" dur="1" fill="hold">
                                          <p:stCondLst>
                                            <p:cond delay="0"/>
                                          </p:stCondLst>
                                        </p:cTn>
                                        <p:tgtEl>
                                          <p:spTgt spid="47108"/>
                                        </p:tgtEl>
                                        <p:attrNameLst>
                                          <p:attrName>style.visibility</p:attrName>
                                        </p:attrNameLst>
                                      </p:cBhvr>
                                      <p:to>
                                        <p:strVal val="visible"/>
                                      </p:to>
                                    </p:set>
                                    <p:animEffect transition="in" filter="slide(fromLeft)">
                                      <p:cBhvr>
                                        <p:cTn id="25" dur="500"/>
                                        <p:tgtEl>
                                          <p:spTgt spid="47108"/>
                                        </p:tgtEl>
                                      </p:cBhvr>
                                    </p:animEffect>
                                  </p:childTnLst>
                                </p:cTn>
                              </p:par>
                            </p:childTnLst>
                          </p:cTn>
                        </p:par>
                        <p:par>
                          <p:cTn id="26" fill="hold" nodeType="afterGroup">
                            <p:stCondLst>
                              <p:cond delay="500"/>
                            </p:stCondLst>
                            <p:childTnLst>
                              <p:par>
                                <p:cTn id="27" presetID="3" presetClass="entr" presetSubtype="10"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linds(horizontal)">
                                      <p:cBhvr>
                                        <p:cTn id="29" dur="500"/>
                                        <p:tgtEl>
                                          <p:spTgt spid="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47109"/>
                                        </p:tgtEl>
                                        <p:attrNameLst>
                                          <p:attrName>style.visibility</p:attrName>
                                        </p:attrNameLst>
                                      </p:cBhvr>
                                      <p:to>
                                        <p:strVal val="visible"/>
                                      </p:to>
                                    </p:set>
                                    <p:animEffect transition="in" filter="wipe(left)">
                                      <p:cBhvr>
                                        <p:cTn id="34" dur="1000"/>
                                        <p:tgtEl>
                                          <p:spTgt spid="4710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linds(horizontal)">
                                      <p:cBhvr>
                                        <p:cTn id="39" dur="500"/>
                                        <p:tgtEl>
                                          <p:spTgt spid="9"/>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2" presetClass="entr" presetSubtype="8" fill="hold" nodeType="clickEffect">
                                  <p:stCondLst>
                                    <p:cond delay="0"/>
                                  </p:stCondLst>
                                  <p:childTnLst>
                                    <p:set>
                                      <p:cBhvr>
                                        <p:cTn id="43" dur="1" fill="hold">
                                          <p:stCondLst>
                                            <p:cond delay="0"/>
                                          </p:stCondLst>
                                        </p:cTn>
                                        <p:tgtEl>
                                          <p:spTgt spid="47140"/>
                                        </p:tgtEl>
                                        <p:attrNameLst>
                                          <p:attrName>style.visibility</p:attrName>
                                        </p:attrNameLst>
                                      </p:cBhvr>
                                      <p:to>
                                        <p:strVal val="visible"/>
                                      </p:to>
                                    </p:set>
                                    <p:animEffect transition="in" filter="slide(fromLeft)">
                                      <p:cBhvr>
                                        <p:cTn id="44" dur="500"/>
                                        <p:tgtEl>
                                          <p:spTgt spid="47140"/>
                                        </p:tgtEl>
                                      </p:cBhvr>
                                    </p:animEffect>
                                  </p:childTnLst>
                                </p:cTn>
                              </p:par>
                            </p:childTnLst>
                          </p:cTn>
                        </p:par>
                        <p:par>
                          <p:cTn id="45" fill="hold" nodeType="afterGroup">
                            <p:stCondLst>
                              <p:cond delay="500"/>
                            </p:stCondLst>
                            <p:childTnLst>
                              <p:par>
                                <p:cTn id="46" presetID="22" presetClass="entr" presetSubtype="8" fill="hold"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500"/>
                                        <p:tgtEl>
                                          <p:spTgt spid="11"/>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47163"/>
                                        </p:tgtEl>
                                        <p:attrNameLst>
                                          <p:attrName>style.visibility</p:attrName>
                                        </p:attrNameLst>
                                      </p:cBhvr>
                                      <p:to>
                                        <p:strVal val="visible"/>
                                      </p:to>
                                    </p:set>
                                    <p:animEffect transition="in" filter="wipe(left)">
                                      <p:cBhvr>
                                        <p:cTn id="53" dur="1000"/>
                                        <p:tgtEl>
                                          <p:spTgt spid="47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autoUpdateAnimBg="0"/>
      <p:bldP spid="47107" grpId="0"/>
      <p:bldP spid="47108" grpId="0" animBg="1"/>
      <p:bldP spid="47109" grpId="0" autoUpdateAnimBg="0"/>
      <p:bldP spid="47140" grpId="0" animBg="1"/>
      <p:bldP spid="47163"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Text Box 4">
            <a:extLst>
              <a:ext uri="{FF2B5EF4-FFF2-40B4-BE49-F238E27FC236}">
                <a16:creationId xmlns:a16="http://schemas.microsoft.com/office/drawing/2014/main" id="{B1CC75FB-BC4C-F875-B047-6EF84E56748A}"/>
              </a:ext>
            </a:extLst>
          </p:cNvPr>
          <p:cNvSpPr txBox="1">
            <a:spLocks noChangeArrowheads="1"/>
          </p:cNvSpPr>
          <p:nvPr/>
        </p:nvSpPr>
        <p:spPr bwMode="auto">
          <a:xfrm>
            <a:off x="1919288" y="549275"/>
            <a:ext cx="83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lang="zh-CN" altLang="en-US" sz="3200">
                <a:solidFill>
                  <a:schemeClr val="bg1"/>
                </a:solidFill>
                <a:ea typeface="宋体" panose="02010600030101010101" pitchFamily="2" charset="-122"/>
              </a:rPr>
              <a:t>例</a:t>
            </a:r>
            <a:r>
              <a:rPr lang="en-US" altLang="zh-CN" sz="3200">
                <a:solidFill>
                  <a:schemeClr val="bg1"/>
                </a:solidFill>
                <a:ea typeface="宋体" panose="02010600030101010101" pitchFamily="2" charset="-122"/>
              </a:rPr>
              <a:t>2</a:t>
            </a:r>
            <a:endParaRPr lang="en-US" altLang="zh-CN" sz="3200">
              <a:latin typeface="Arial" panose="020B0604020202020204" pitchFamily="34" charset="0"/>
            </a:endParaRPr>
          </a:p>
        </p:txBody>
      </p:sp>
      <p:sp>
        <p:nvSpPr>
          <p:cNvPr id="48164" name="Text Box 36">
            <a:extLst>
              <a:ext uri="{FF2B5EF4-FFF2-40B4-BE49-F238E27FC236}">
                <a16:creationId xmlns:a16="http://schemas.microsoft.com/office/drawing/2014/main" id="{9DEEC1C1-E3CF-C412-CADA-6F1BB59CCF16}"/>
              </a:ext>
            </a:extLst>
          </p:cNvPr>
          <p:cNvSpPr txBox="1">
            <a:spLocks noChangeArrowheads="1"/>
          </p:cNvSpPr>
          <p:nvPr/>
        </p:nvSpPr>
        <p:spPr bwMode="auto">
          <a:xfrm>
            <a:off x="2855914" y="549276"/>
            <a:ext cx="76342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lang="zh-CN" altLang="en-US" dirty="0">
                <a:solidFill>
                  <a:schemeClr val="tx2"/>
                </a:solidFill>
                <a:ea typeface="楷体_GB2312" pitchFamily="49" charset="-122"/>
              </a:rPr>
              <a:t>把电路转换成一个电压源和一个电阻的串连</a:t>
            </a:r>
            <a:endParaRPr lang="zh-CN" altLang="en-US" dirty="0">
              <a:solidFill>
                <a:schemeClr val="tx2"/>
              </a:solidFill>
              <a:latin typeface="Arial" panose="020B0604020202020204" pitchFamily="34" charset="0"/>
              <a:ea typeface="楷体_GB2312" pitchFamily="49" charset="-122"/>
            </a:endParaRPr>
          </a:p>
        </p:txBody>
      </p:sp>
      <p:sp>
        <p:nvSpPr>
          <p:cNvPr id="48169" name="AutoShape 41">
            <a:extLst>
              <a:ext uri="{FF2B5EF4-FFF2-40B4-BE49-F238E27FC236}">
                <a16:creationId xmlns:a16="http://schemas.microsoft.com/office/drawing/2014/main" id="{F9F219CB-D8A2-161E-57FA-9714F8FF4393}"/>
              </a:ext>
            </a:extLst>
          </p:cNvPr>
          <p:cNvSpPr>
            <a:spLocks noChangeArrowheads="1"/>
          </p:cNvSpPr>
          <p:nvPr/>
        </p:nvSpPr>
        <p:spPr bwMode="auto">
          <a:xfrm>
            <a:off x="6024564" y="2420267"/>
            <a:ext cx="719137" cy="215900"/>
          </a:xfrm>
          <a:prstGeom prst="rightArrow">
            <a:avLst>
              <a:gd name="adj1" fmla="val 50000"/>
              <a:gd name="adj2" fmla="val 83272"/>
            </a:avLst>
          </a:prstGeom>
          <a:solidFill>
            <a:srgbClr val="00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48231" name="AutoShape 103">
            <a:extLst>
              <a:ext uri="{FF2B5EF4-FFF2-40B4-BE49-F238E27FC236}">
                <a16:creationId xmlns:a16="http://schemas.microsoft.com/office/drawing/2014/main" id="{69EF619E-85FC-BDB4-B75E-918C2E98D3E4}"/>
              </a:ext>
            </a:extLst>
          </p:cNvPr>
          <p:cNvSpPr>
            <a:spLocks noChangeArrowheads="1"/>
          </p:cNvSpPr>
          <p:nvPr/>
        </p:nvSpPr>
        <p:spPr bwMode="auto">
          <a:xfrm>
            <a:off x="6096000" y="5012655"/>
            <a:ext cx="647700" cy="215900"/>
          </a:xfrm>
          <a:prstGeom prst="rightArrow">
            <a:avLst>
              <a:gd name="adj1" fmla="val 50000"/>
              <a:gd name="adj2" fmla="val 75000"/>
            </a:avLst>
          </a:prstGeom>
          <a:solidFill>
            <a:srgbClr val="00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grpSp>
        <p:nvGrpSpPr>
          <p:cNvPr id="4" name="Group 268">
            <a:extLst>
              <a:ext uri="{FF2B5EF4-FFF2-40B4-BE49-F238E27FC236}">
                <a16:creationId xmlns:a16="http://schemas.microsoft.com/office/drawing/2014/main" id="{CA10B373-7B50-74F6-2872-5FC2FD38D3A9}"/>
              </a:ext>
            </a:extLst>
          </p:cNvPr>
          <p:cNvGrpSpPr>
            <a:grpSpLocks/>
          </p:cNvGrpSpPr>
          <p:nvPr/>
        </p:nvGrpSpPr>
        <p:grpSpPr bwMode="auto">
          <a:xfrm>
            <a:off x="2063751" y="1340768"/>
            <a:ext cx="3889375" cy="2233613"/>
            <a:chOff x="340" y="754"/>
            <a:chExt cx="2450" cy="1407"/>
          </a:xfrm>
        </p:grpSpPr>
        <p:sp>
          <p:nvSpPr>
            <p:cNvPr id="54333" name="Oval 189">
              <a:extLst>
                <a:ext uri="{FF2B5EF4-FFF2-40B4-BE49-F238E27FC236}">
                  <a16:creationId xmlns:a16="http://schemas.microsoft.com/office/drawing/2014/main" id="{07678286-AA33-3E48-6CC3-5C8D3989C846}"/>
                </a:ext>
              </a:extLst>
            </p:cNvPr>
            <p:cNvSpPr>
              <a:spLocks noChangeArrowheads="1"/>
            </p:cNvSpPr>
            <p:nvPr/>
          </p:nvSpPr>
          <p:spPr bwMode="auto">
            <a:xfrm>
              <a:off x="1020" y="1117"/>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endParaRPr lang="zh-CN" altLang="zh-CN" sz="2400">
                <a:latin typeface="Arial" panose="020B0604020202020204" pitchFamily="34" charset="0"/>
              </a:endParaRPr>
            </a:p>
          </p:txBody>
        </p:sp>
        <p:sp>
          <p:nvSpPr>
            <p:cNvPr id="54334" name="Oval 190">
              <a:extLst>
                <a:ext uri="{FF2B5EF4-FFF2-40B4-BE49-F238E27FC236}">
                  <a16:creationId xmlns:a16="http://schemas.microsoft.com/office/drawing/2014/main" id="{5BC50D95-90B2-6D56-FA53-D1F2BA36C2CB}"/>
                </a:ext>
              </a:extLst>
            </p:cNvPr>
            <p:cNvSpPr>
              <a:spLocks noChangeArrowheads="1"/>
            </p:cNvSpPr>
            <p:nvPr/>
          </p:nvSpPr>
          <p:spPr bwMode="auto">
            <a:xfrm>
              <a:off x="1701" y="1026"/>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endParaRPr lang="zh-CN" altLang="zh-CN" sz="2400">
                <a:latin typeface="Arial" panose="020B0604020202020204" pitchFamily="34" charset="0"/>
              </a:endParaRPr>
            </a:p>
          </p:txBody>
        </p:sp>
        <p:sp>
          <p:nvSpPr>
            <p:cNvPr id="54335" name="Line 191">
              <a:extLst>
                <a:ext uri="{FF2B5EF4-FFF2-40B4-BE49-F238E27FC236}">
                  <a16:creationId xmlns:a16="http://schemas.microsoft.com/office/drawing/2014/main" id="{1ABBFF0E-1D48-B1E7-1751-F4C4FFB8973A}"/>
                </a:ext>
              </a:extLst>
            </p:cNvPr>
            <p:cNvSpPr>
              <a:spLocks noChangeShapeType="1"/>
            </p:cNvSpPr>
            <p:nvPr/>
          </p:nvSpPr>
          <p:spPr bwMode="auto">
            <a:xfrm>
              <a:off x="1202" y="936"/>
              <a:ext cx="0" cy="1179"/>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6" name="Line 192">
              <a:extLst>
                <a:ext uri="{FF2B5EF4-FFF2-40B4-BE49-F238E27FC236}">
                  <a16:creationId xmlns:a16="http://schemas.microsoft.com/office/drawing/2014/main" id="{0D80FDE7-63D8-6640-95C5-74B50B32835B}"/>
                </a:ext>
              </a:extLst>
            </p:cNvPr>
            <p:cNvSpPr>
              <a:spLocks noChangeShapeType="1"/>
            </p:cNvSpPr>
            <p:nvPr/>
          </p:nvSpPr>
          <p:spPr bwMode="auto">
            <a:xfrm>
              <a:off x="1882" y="936"/>
              <a:ext cx="0" cy="1179"/>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7" name="Line 193">
              <a:extLst>
                <a:ext uri="{FF2B5EF4-FFF2-40B4-BE49-F238E27FC236}">
                  <a16:creationId xmlns:a16="http://schemas.microsoft.com/office/drawing/2014/main" id="{BA52DA02-EA36-5673-5F6B-166ADAEE8234}"/>
                </a:ext>
              </a:extLst>
            </p:cNvPr>
            <p:cNvSpPr>
              <a:spLocks noChangeShapeType="1"/>
            </p:cNvSpPr>
            <p:nvPr/>
          </p:nvSpPr>
          <p:spPr bwMode="auto">
            <a:xfrm>
              <a:off x="1882" y="1434"/>
              <a:ext cx="0" cy="271"/>
            </a:xfrm>
            <a:prstGeom prst="line">
              <a:avLst/>
            </a:prstGeom>
            <a:noFill/>
            <a:ln w="38100">
              <a:solidFill>
                <a:srgbClr val="66FFFF"/>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8" name="Text Box 194">
              <a:extLst>
                <a:ext uri="{FF2B5EF4-FFF2-40B4-BE49-F238E27FC236}">
                  <a16:creationId xmlns:a16="http://schemas.microsoft.com/office/drawing/2014/main" id="{EB47A655-2EE2-2A5E-02BE-E8F0D9C9F8DC}"/>
                </a:ext>
              </a:extLst>
            </p:cNvPr>
            <p:cNvSpPr txBox="1">
              <a:spLocks noChangeArrowheads="1"/>
            </p:cNvSpPr>
            <p:nvPr/>
          </p:nvSpPr>
          <p:spPr bwMode="auto">
            <a:xfrm>
              <a:off x="521" y="1117"/>
              <a:ext cx="5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lang="en-US" altLang="zh-CN">
                  <a:solidFill>
                    <a:schemeClr val="bg1"/>
                  </a:solidFill>
                  <a:ea typeface="宋体" panose="02010600030101010101" pitchFamily="2" charset="-122"/>
                </a:rPr>
                <a:t>10V</a:t>
              </a:r>
              <a:endParaRPr lang="en-US" altLang="zh-CN">
                <a:latin typeface="Arial" panose="020B0604020202020204" pitchFamily="34" charset="0"/>
              </a:endParaRPr>
            </a:p>
          </p:txBody>
        </p:sp>
        <p:sp>
          <p:nvSpPr>
            <p:cNvPr id="54339" name="Text Box 195">
              <a:extLst>
                <a:ext uri="{FF2B5EF4-FFF2-40B4-BE49-F238E27FC236}">
                  <a16:creationId xmlns:a16="http://schemas.microsoft.com/office/drawing/2014/main" id="{4534B0A0-96E6-8229-E19B-BF0278630923}"/>
                </a:ext>
              </a:extLst>
            </p:cNvPr>
            <p:cNvSpPr txBox="1">
              <a:spLocks noChangeArrowheads="1"/>
            </p:cNvSpPr>
            <p:nvPr/>
          </p:nvSpPr>
          <p:spPr bwMode="auto">
            <a:xfrm>
              <a:off x="612" y="1707"/>
              <a:ext cx="77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lang="en-US" altLang="zh-CN">
                  <a:solidFill>
                    <a:schemeClr val="bg1"/>
                  </a:solidFill>
                  <a:ea typeface="宋体" panose="02010600030101010101" pitchFamily="2" charset="-122"/>
                </a:rPr>
                <a:t>10</a:t>
              </a:r>
              <a:r>
                <a:rPr lang="en-US" altLang="zh-CN">
                  <a:solidFill>
                    <a:schemeClr val="bg1"/>
                  </a:solidFill>
                  <a:ea typeface="宋体" panose="02010600030101010101" pitchFamily="2" charset="-122"/>
                  <a:sym typeface="Symbol" panose="05050102010706020507" pitchFamily="18" charset="2"/>
                </a:rPr>
                <a:t></a:t>
              </a:r>
              <a:endParaRPr lang="en-US" altLang="zh-CN">
                <a:latin typeface="Arial" panose="020B0604020202020204" pitchFamily="34" charset="0"/>
              </a:endParaRPr>
            </a:p>
          </p:txBody>
        </p:sp>
        <p:sp>
          <p:nvSpPr>
            <p:cNvPr id="54340" name="Text Box 196">
              <a:extLst>
                <a:ext uri="{FF2B5EF4-FFF2-40B4-BE49-F238E27FC236}">
                  <a16:creationId xmlns:a16="http://schemas.microsoft.com/office/drawing/2014/main" id="{1DC8653D-EB80-00D6-7DD1-6F14A199D340}"/>
                </a:ext>
              </a:extLst>
            </p:cNvPr>
            <p:cNvSpPr txBox="1">
              <a:spLocks noChangeArrowheads="1"/>
            </p:cNvSpPr>
            <p:nvPr/>
          </p:nvSpPr>
          <p:spPr bwMode="auto">
            <a:xfrm>
              <a:off x="2072" y="1107"/>
              <a:ext cx="5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lang="en-US" altLang="zh-CN">
                  <a:solidFill>
                    <a:schemeClr val="bg1"/>
                  </a:solidFill>
                  <a:ea typeface="宋体" panose="02010600030101010101" pitchFamily="2" charset="-122"/>
                </a:rPr>
                <a:t>10V</a:t>
              </a:r>
              <a:endParaRPr lang="en-US" altLang="zh-CN">
                <a:latin typeface="Arial" panose="020B0604020202020204" pitchFamily="34" charset="0"/>
              </a:endParaRPr>
            </a:p>
          </p:txBody>
        </p:sp>
        <p:sp>
          <p:nvSpPr>
            <p:cNvPr id="54341" name="Text Box 197">
              <a:extLst>
                <a:ext uri="{FF2B5EF4-FFF2-40B4-BE49-F238E27FC236}">
                  <a16:creationId xmlns:a16="http://schemas.microsoft.com/office/drawing/2014/main" id="{4F862ECC-4ACC-610D-47DB-155123F8C761}"/>
                </a:ext>
              </a:extLst>
            </p:cNvPr>
            <p:cNvSpPr txBox="1">
              <a:spLocks noChangeArrowheads="1"/>
            </p:cNvSpPr>
            <p:nvPr/>
          </p:nvSpPr>
          <p:spPr bwMode="auto">
            <a:xfrm>
              <a:off x="1474" y="1344"/>
              <a:ext cx="4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lang="en-US" altLang="zh-CN">
                  <a:solidFill>
                    <a:schemeClr val="bg1"/>
                  </a:solidFill>
                  <a:ea typeface="宋体" panose="02010600030101010101" pitchFamily="2" charset="-122"/>
                </a:rPr>
                <a:t>6A</a:t>
              </a:r>
              <a:endParaRPr lang="en-US" altLang="zh-CN">
                <a:latin typeface="Arial" panose="020B0604020202020204" pitchFamily="34" charset="0"/>
              </a:endParaRPr>
            </a:p>
          </p:txBody>
        </p:sp>
        <p:sp>
          <p:nvSpPr>
            <p:cNvPr id="54342" name="Text Box 198">
              <a:extLst>
                <a:ext uri="{FF2B5EF4-FFF2-40B4-BE49-F238E27FC236}">
                  <a16:creationId xmlns:a16="http://schemas.microsoft.com/office/drawing/2014/main" id="{EF16834E-70F0-98AF-2748-96E090F5B41E}"/>
                </a:ext>
              </a:extLst>
            </p:cNvPr>
            <p:cNvSpPr txBox="1">
              <a:spLocks noChangeArrowheads="1"/>
            </p:cNvSpPr>
            <p:nvPr/>
          </p:nvSpPr>
          <p:spPr bwMode="auto">
            <a:xfrm>
              <a:off x="2063" y="880"/>
              <a:ext cx="2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lang="en-US" altLang="zh-CN">
                  <a:solidFill>
                    <a:schemeClr val="bg1"/>
                  </a:solidFill>
                  <a:ea typeface="宋体" panose="02010600030101010101" pitchFamily="2" charset="-122"/>
                </a:rPr>
                <a:t>+</a:t>
              </a:r>
              <a:endParaRPr lang="en-US" altLang="zh-CN">
                <a:latin typeface="Arial" panose="020B0604020202020204" pitchFamily="34" charset="0"/>
              </a:endParaRPr>
            </a:p>
          </p:txBody>
        </p:sp>
        <p:sp>
          <p:nvSpPr>
            <p:cNvPr id="54343" name="Text Box 199">
              <a:extLst>
                <a:ext uri="{FF2B5EF4-FFF2-40B4-BE49-F238E27FC236}">
                  <a16:creationId xmlns:a16="http://schemas.microsoft.com/office/drawing/2014/main" id="{33A34A04-F697-B5CF-7832-88B78BD3D726}"/>
                </a:ext>
              </a:extLst>
            </p:cNvPr>
            <p:cNvSpPr txBox="1">
              <a:spLocks noChangeArrowheads="1"/>
            </p:cNvSpPr>
            <p:nvPr/>
          </p:nvSpPr>
          <p:spPr bwMode="auto">
            <a:xfrm>
              <a:off x="930" y="845"/>
              <a:ext cx="2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lang="en-US" altLang="zh-CN">
                  <a:solidFill>
                    <a:schemeClr val="bg1"/>
                  </a:solidFill>
                  <a:ea typeface="宋体" panose="02010600030101010101" pitchFamily="2" charset="-122"/>
                </a:rPr>
                <a:t>+</a:t>
              </a:r>
              <a:endParaRPr lang="en-US" altLang="zh-CN">
                <a:latin typeface="Arial" panose="020B0604020202020204" pitchFamily="34" charset="0"/>
              </a:endParaRPr>
            </a:p>
          </p:txBody>
        </p:sp>
        <p:sp>
          <p:nvSpPr>
            <p:cNvPr id="54344" name="Text Box 200">
              <a:extLst>
                <a:ext uri="{FF2B5EF4-FFF2-40B4-BE49-F238E27FC236}">
                  <a16:creationId xmlns:a16="http://schemas.microsoft.com/office/drawing/2014/main" id="{550908B9-914A-129A-7FB0-1717CBED72CF}"/>
                </a:ext>
              </a:extLst>
            </p:cNvPr>
            <p:cNvSpPr txBox="1">
              <a:spLocks noChangeArrowheads="1"/>
            </p:cNvSpPr>
            <p:nvPr/>
          </p:nvSpPr>
          <p:spPr bwMode="auto">
            <a:xfrm>
              <a:off x="2064" y="1243"/>
              <a:ext cx="2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lang="en-US" altLang="zh-CN">
                  <a:solidFill>
                    <a:schemeClr val="bg1"/>
                  </a:solidFill>
                  <a:ea typeface="宋体" panose="02010600030101010101" pitchFamily="2" charset="-122"/>
                </a:rPr>
                <a:t>_</a:t>
              </a:r>
              <a:endParaRPr lang="en-US" altLang="zh-CN">
                <a:latin typeface="Arial" panose="020B0604020202020204" pitchFamily="34" charset="0"/>
              </a:endParaRPr>
            </a:p>
          </p:txBody>
        </p:sp>
        <p:sp>
          <p:nvSpPr>
            <p:cNvPr id="54345" name="Text Box 201">
              <a:extLst>
                <a:ext uri="{FF2B5EF4-FFF2-40B4-BE49-F238E27FC236}">
                  <a16:creationId xmlns:a16="http://schemas.microsoft.com/office/drawing/2014/main" id="{A060F56C-BCA0-87B6-F7A2-339DABE7178A}"/>
                </a:ext>
              </a:extLst>
            </p:cNvPr>
            <p:cNvSpPr txBox="1">
              <a:spLocks noChangeArrowheads="1"/>
            </p:cNvSpPr>
            <p:nvPr/>
          </p:nvSpPr>
          <p:spPr bwMode="auto">
            <a:xfrm>
              <a:off x="930" y="1299"/>
              <a:ext cx="2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lang="en-US" altLang="zh-CN">
                  <a:solidFill>
                    <a:schemeClr val="bg1"/>
                  </a:solidFill>
                  <a:ea typeface="宋体" panose="02010600030101010101" pitchFamily="2" charset="-122"/>
                </a:rPr>
                <a:t>_</a:t>
              </a:r>
              <a:endParaRPr lang="en-US" altLang="zh-CN">
                <a:latin typeface="Arial" panose="020B0604020202020204" pitchFamily="34" charset="0"/>
              </a:endParaRPr>
            </a:p>
          </p:txBody>
        </p:sp>
        <p:sp>
          <p:nvSpPr>
            <p:cNvPr id="54346" name="Line 202">
              <a:extLst>
                <a:ext uri="{FF2B5EF4-FFF2-40B4-BE49-F238E27FC236}">
                  <a16:creationId xmlns:a16="http://schemas.microsoft.com/office/drawing/2014/main" id="{9B852FA0-34B4-1EE5-1E24-24A14127F73F}"/>
                </a:ext>
              </a:extLst>
            </p:cNvPr>
            <p:cNvSpPr>
              <a:spLocks noChangeShapeType="1"/>
            </p:cNvSpPr>
            <p:nvPr/>
          </p:nvSpPr>
          <p:spPr bwMode="auto">
            <a:xfrm>
              <a:off x="1202" y="2115"/>
              <a:ext cx="1497"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47" name="Line 203">
              <a:extLst>
                <a:ext uri="{FF2B5EF4-FFF2-40B4-BE49-F238E27FC236}">
                  <a16:creationId xmlns:a16="http://schemas.microsoft.com/office/drawing/2014/main" id="{F55BFBE8-E459-616A-9A55-8310BBB3BADB}"/>
                </a:ext>
              </a:extLst>
            </p:cNvPr>
            <p:cNvSpPr>
              <a:spLocks noChangeShapeType="1"/>
            </p:cNvSpPr>
            <p:nvPr/>
          </p:nvSpPr>
          <p:spPr bwMode="auto">
            <a:xfrm>
              <a:off x="1202" y="936"/>
              <a:ext cx="1497"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48" name="Oval 204">
              <a:extLst>
                <a:ext uri="{FF2B5EF4-FFF2-40B4-BE49-F238E27FC236}">
                  <a16:creationId xmlns:a16="http://schemas.microsoft.com/office/drawing/2014/main" id="{8AB6044D-472F-B4AE-BFD5-659B15C72EB4}"/>
                </a:ext>
              </a:extLst>
            </p:cNvPr>
            <p:cNvSpPr>
              <a:spLocks noChangeArrowheads="1"/>
            </p:cNvSpPr>
            <p:nvPr/>
          </p:nvSpPr>
          <p:spPr bwMode="auto">
            <a:xfrm>
              <a:off x="2699" y="891"/>
              <a:ext cx="91" cy="91"/>
            </a:xfrm>
            <a:prstGeom prst="ellipse">
              <a:avLst/>
            </a:prstGeom>
            <a:noFill/>
            <a:ln w="2857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54349" name="Oval 205">
              <a:extLst>
                <a:ext uri="{FF2B5EF4-FFF2-40B4-BE49-F238E27FC236}">
                  <a16:creationId xmlns:a16="http://schemas.microsoft.com/office/drawing/2014/main" id="{E31507B1-1139-1D3E-F92C-0B5BFFE33789}"/>
                </a:ext>
              </a:extLst>
            </p:cNvPr>
            <p:cNvSpPr>
              <a:spLocks noChangeArrowheads="1"/>
            </p:cNvSpPr>
            <p:nvPr/>
          </p:nvSpPr>
          <p:spPr bwMode="auto">
            <a:xfrm>
              <a:off x="2699" y="2070"/>
              <a:ext cx="91" cy="91"/>
            </a:xfrm>
            <a:prstGeom prst="ellipse">
              <a:avLst/>
            </a:prstGeom>
            <a:noFill/>
            <a:ln w="2857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54350" name="Rectangle 206">
              <a:extLst>
                <a:ext uri="{FF2B5EF4-FFF2-40B4-BE49-F238E27FC236}">
                  <a16:creationId xmlns:a16="http://schemas.microsoft.com/office/drawing/2014/main" id="{47089DCE-968A-AE0C-C49B-2B565CCE91D1}"/>
                </a:ext>
              </a:extLst>
            </p:cNvPr>
            <p:cNvSpPr>
              <a:spLocks noChangeArrowheads="1"/>
            </p:cNvSpPr>
            <p:nvPr/>
          </p:nvSpPr>
          <p:spPr bwMode="auto">
            <a:xfrm>
              <a:off x="1120" y="1662"/>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grpSp>
          <p:nvGrpSpPr>
            <p:cNvPr id="54351" name="Group 207">
              <a:extLst>
                <a:ext uri="{FF2B5EF4-FFF2-40B4-BE49-F238E27FC236}">
                  <a16:creationId xmlns:a16="http://schemas.microsoft.com/office/drawing/2014/main" id="{A79B0B66-B0E1-D016-FB47-0F3013BE87FE}"/>
                </a:ext>
              </a:extLst>
            </p:cNvPr>
            <p:cNvGrpSpPr>
              <a:grpSpLocks/>
            </p:cNvGrpSpPr>
            <p:nvPr/>
          </p:nvGrpSpPr>
          <p:grpSpPr bwMode="auto">
            <a:xfrm>
              <a:off x="1701" y="1662"/>
              <a:ext cx="363" cy="363"/>
              <a:chOff x="4785" y="709"/>
              <a:chExt cx="363" cy="363"/>
            </a:xfrm>
          </p:grpSpPr>
          <p:sp>
            <p:nvSpPr>
              <p:cNvPr id="54353" name="Oval 208">
                <a:extLst>
                  <a:ext uri="{FF2B5EF4-FFF2-40B4-BE49-F238E27FC236}">
                    <a16:creationId xmlns:a16="http://schemas.microsoft.com/office/drawing/2014/main" id="{77A99CF1-0D05-A421-CF19-9A2A449BEC1A}"/>
                  </a:ext>
                </a:extLst>
              </p:cNvPr>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endParaRPr lang="zh-CN" altLang="zh-CN" sz="2400">
                  <a:latin typeface="Arial" panose="020B0604020202020204" pitchFamily="34" charset="0"/>
                </a:endParaRPr>
              </a:p>
            </p:txBody>
          </p:sp>
          <p:sp>
            <p:nvSpPr>
              <p:cNvPr id="54354" name="Line 209">
                <a:extLst>
                  <a:ext uri="{FF2B5EF4-FFF2-40B4-BE49-F238E27FC236}">
                    <a16:creationId xmlns:a16="http://schemas.microsoft.com/office/drawing/2014/main" id="{FBFA4930-5E96-9697-FC9C-5AADE4552254}"/>
                  </a:ext>
                </a:extLst>
              </p:cNvPr>
              <p:cNvSpPr>
                <a:spLocks noChangeShapeType="1"/>
              </p:cNvSpPr>
              <p:nvPr/>
            </p:nvSpPr>
            <p:spPr bwMode="auto">
              <a:xfrm>
                <a:off x="4785" y="890"/>
                <a:ext cx="363"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4352" name="Text Box 234">
              <a:extLst>
                <a:ext uri="{FF2B5EF4-FFF2-40B4-BE49-F238E27FC236}">
                  <a16:creationId xmlns:a16="http://schemas.microsoft.com/office/drawing/2014/main" id="{D1544AA3-DF09-1BE7-3A0A-6C1E30836B7B}"/>
                </a:ext>
              </a:extLst>
            </p:cNvPr>
            <p:cNvSpPr txBox="1">
              <a:spLocks noChangeArrowheads="1"/>
            </p:cNvSpPr>
            <p:nvPr/>
          </p:nvSpPr>
          <p:spPr bwMode="auto">
            <a:xfrm>
              <a:off x="340" y="754"/>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lang="en-US" altLang="zh-CN" dirty="0">
                  <a:solidFill>
                    <a:schemeClr val="tx1"/>
                  </a:solidFill>
                </a:rPr>
                <a:t>1.</a:t>
              </a:r>
            </a:p>
          </p:txBody>
        </p:sp>
      </p:grpSp>
      <p:grpSp>
        <p:nvGrpSpPr>
          <p:cNvPr id="6" name="Group 238">
            <a:extLst>
              <a:ext uri="{FF2B5EF4-FFF2-40B4-BE49-F238E27FC236}">
                <a16:creationId xmlns:a16="http://schemas.microsoft.com/office/drawing/2014/main" id="{ECCC7D82-8BBC-76AC-831B-8A8758305512}"/>
              </a:ext>
            </a:extLst>
          </p:cNvPr>
          <p:cNvGrpSpPr>
            <a:grpSpLocks/>
          </p:cNvGrpSpPr>
          <p:nvPr/>
        </p:nvGrpSpPr>
        <p:grpSpPr bwMode="auto">
          <a:xfrm>
            <a:off x="7104064" y="1485230"/>
            <a:ext cx="1512887" cy="2305050"/>
            <a:chOff x="2653" y="1797"/>
            <a:chExt cx="953" cy="1452"/>
          </a:xfrm>
        </p:grpSpPr>
        <p:sp>
          <p:nvSpPr>
            <p:cNvPr id="54322" name="Oval 239">
              <a:extLst>
                <a:ext uri="{FF2B5EF4-FFF2-40B4-BE49-F238E27FC236}">
                  <a16:creationId xmlns:a16="http://schemas.microsoft.com/office/drawing/2014/main" id="{EF96A733-FFEA-6D2C-C0FE-5A0536A18298}"/>
                </a:ext>
              </a:extLst>
            </p:cNvPr>
            <p:cNvSpPr>
              <a:spLocks noChangeArrowheads="1"/>
            </p:cNvSpPr>
            <p:nvPr/>
          </p:nvSpPr>
          <p:spPr bwMode="auto">
            <a:xfrm>
              <a:off x="2653" y="2523"/>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endParaRPr lang="zh-CN" altLang="zh-CN" sz="2400">
                <a:latin typeface="Arial" panose="020B0604020202020204" pitchFamily="34" charset="0"/>
              </a:endParaRPr>
            </a:p>
          </p:txBody>
        </p:sp>
        <p:sp>
          <p:nvSpPr>
            <p:cNvPr id="54323" name="Line 240">
              <a:extLst>
                <a:ext uri="{FF2B5EF4-FFF2-40B4-BE49-F238E27FC236}">
                  <a16:creationId xmlns:a16="http://schemas.microsoft.com/office/drawing/2014/main" id="{A7B634EC-2FD8-1A97-5D1A-1B677215FD47}"/>
                </a:ext>
              </a:extLst>
            </p:cNvPr>
            <p:cNvSpPr>
              <a:spLocks noChangeShapeType="1"/>
            </p:cNvSpPr>
            <p:nvPr/>
          </p:nvSpPr>
          <p:spPr bwMode="auto">
            <a:xfrm>
              <a:off x="2835" y="1842"/>
              <a:ext cx="0" cy="1361"/>
            </a:xfrm>
            <a:prstGeom prst="line">
              <a:avLst/>
            </a:prstGeom>
            <a:noFill/>
            <a:ln w="28575">
              <a:solidFill>
                <a:srgbClr val="FFCC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24" name="Text Box 241">
              <a:extLst>
                <a:ext uri="{FF2B5EF4-FFF2-40B4-BE49-F238E27FC236}">
                  <a16:creationId xmlns:a16="http://schemas.microsoft.com/office/drawing/2014/main" id="{9E78B30A-85CE-0A54-0C36-E981659FDF4B}"/>
                </a:ext>
              </a:extLst>
            </p:cNvPr>
            <p:cNvSpPr txBox="1">
              <a:spLocks noChangeArrowheads="1"/>
            </p:cNvSpPr>
            <p:nvPr/>
          </p:nvSpPr>
          <p:spPr bwMode="auto">
            <a:xfrm>
              <a:off x="2970" y="2613"/>
              <a:ext cx="5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lang="en-US" altLang="zh-CN">
                  <a:solidFill>
                    <a:schemeClr val="bg1"/>
                  </a:solidFill>
                  <a:ea typeface="宋体" panose="02010600030101010101" pitchFamily="2" charset="-122"/>
                </a:rPr>
                <a:t>70V</a:t>
              </a:r>
              <a:endParaRPr lang="en-US" altLang="zh-CN">
                <a:latin typeface="Arial" panose="020B0604020202020204" pitchFamily="34" charset="0"/>
              </a:endParaRPr>
            </a:p>
          </p:txBody>
        </p:sp>
        <p:sp>
          <p:nvSpPr>
            <p:cNvPr id="54325" name="Text Box 242">
              <a:extLst>
                <a:ext uri="{FF2B5EF4-FFF2-40B4-BE49-F238E27FC236}">
                  <a16:creationId xmlns:a16="http://schemas.microsoft.com/office/drawing/2014/main" id="{33964A7E-BFC0-19C1-F89F-0FBA8500F4CA}"/>
                </a:ext>
              </a:extLst>
            </p:cNvPr>
            <p:cNvSpPr txBox="1">
              <a:spLocks noChangeArrowheads="1"/>
            </p:cNvSpPr>
            <p:nvPr/>
          </p:nvSpPr>
          <p:spPr bwMode="auto">
            <a:xfrm>
              <a:off x="2835" y="1979"/>
              <a:ext cx="5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lang="en-US" altLang="zh-CN">
                  <a:solidFill>
                    <a:schemeClr val="bg1"/>
                  </a:solidFill>
                  <a:ea typeface="宋体" panose="02010600030101010101" pitchFamily="2" charset="-122"/>
                </a:rPr>
                <a:t>10</a:t>
              </a:r>
              <a:r>
                <a:rPr lang="en-US" altLang="zh-CN">
                  <a:solidFill>
                    <a:schemeClr val="bg1"/>
                  </a:solidFill>
                  <a:ea typeface="宋体" panose="02010600030101010101" pitchFamily="2" charset="-122"/>
                  <a:sym typeface="Symbol" panose="05050102010706020507" pitchFamily="18" charset="2"/>
                </a:rPr>
                <a:t></a:t>
              </a:r>
              <a:endParaRPr lang="en-US" altLang="zh-CN">
                <a:latin typeface="Arial" panose="020B0604020202020204" pitchFamily="34" charset="0"/>
              </a:endParaRPr>
            </a:p>
          </p:txBody>
        </p:sp>
        <p:sp>
          <p:nvSpPr>
            <p:cNvPr id="54326" name="Text Box 243">
              <a:extLst>
                <a:ext uri="{FF2B5EF4-FFF2-40B4-BE49-F238E27FC236}">
                  <a16:creationId xmlns:a16="http://schemas.microsoft.com/office/drawing/2014/main" id="{4E47EFA2-357F-9C60-FDFC-83909ED8AF42}"/>
                </a:ext>
              </a:extLst>
            </p:cNvPr>
            <p:cNvSpPr txBox="1">
              <a:spLocks noChangeArrowheads="1"/>
            </p:cNvSpPr>
            <p:nvPr/>
          </p:nvSpPr>
          <p:spPr bwMode="auto">
            <a:xfrm>
              <a:off x="2970" y="2295"/>
              <a:ext cx="2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lang="en-US" altLang="zh-CN">
                  <a:solidFill>
                    <a:schemeClr val="bg1"/>
                  </a:solidFill>
                  <a:ea typeface="宋体" panose="02010600030101010101" pitchFamily="2" charset="-122"/>
                </a:rPr>
                <a:t>+</a:t>
              </a:r>
              <a:endParaRPr lang="en-US" altLang="zh-CN">
                <a:latin typeface="Arial" panose="020B0604020202020204" pitchFamily="34" charset="0"/>
              </a:endParaRPr>
            </a:p>
          </p:txBody>
        </p:sp>
        <p:sp>
          <p:nvSpPr>
            <p:cNvPr id="54327" name="Text Box 244">
              <a:extLst>
                <a:ext uri="{FF2B5EF4-FFF2-40B4-BE49-F238E27FC236}">
                  <a16:creationId xmlns:a16="http://schemas.microsoft.com/office/drawing/2014/main" id="{96E2CDC3-D3A4-A075-AEAD-142DBFC2CCB9}"/>
                </a:ext>
              </a:extLst>
            </p:cNvPr>
            <p:cNvSpPr txBox="1">
              <a:spLocks noChangeArrowheads="1"/>
            </p:cNvSpPr>
            <p:nvPr/>
          </p:nvSpPr>
          <p:spPr bwMode="auto">
            <a:xfrm>
              <a:off x="2970" y="2749"/>
              <a:ext cx="2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lang="en-US" altLang="zh-CN">
                  <a:solidFill>
                    <a:schemeClr val="bg1"/>
                  </a:solidFill>
                  <a:ea typeface="宋体" panose="02010600030101010101" pitchFamily="2" charset="-122"/>
                </a:rPr>
                <a:t>_</a:t>
              </a:r>
              <a:endParaRPr lang="en-US" altLang="zh-CN">
                <a:latin typeface="Arial" panose="020B0604020202020204" pitchFamily="34" charset="0"/>
              </a:endParaRPr>
            </a:p>
          </p:txBody>
        </p:sp>
        <p:sp>
          <p:nvSpPr>
            <p:cNvPr id="54328" name="Line 245">
              <a:extLst>
                <a:ext uri="{FF2B5EF4-FFF2-40B4-BE49-F238E27FC236}">
                  <a16:creationId xmlns:a16="http://schemas.microsoft.com/office/drawing/2014/main" id="{F9AF770C-8D3B-D92A-318B-BE6A4BE24A9C}"/>
                </a:ext>
              </a:extLst>
            </p:cNvPr>
            <p:cNvSpPr>
              <a:spLocks noChangeShapeType="1"/>
            </p:cNvSpPr>
            <p:nvPr/>
          </p:nvSpPr>
          <p:spPr bwMode="auto">
            <a:xfrm>
              <a:off x="2835" y="1842"/>
              <a:ext cx="635"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29" name="Line 246">
              <a:extLst>
                <a:ext uri="{FF2B5EF4-FFF2-40B4-BE49-F238E27FC236}">
                  <a16:creationId xmlns:a16="http://schemas.microsoft.com/office/drawing/2014/main" id="{DD957B92-42DD-750E-13BE-015D0D1054C0}"/>
                </a:ext>
              </a:extLst>
            </p:cNvPr>
            <p:cNvSpPr>
              <a:spLocks noChangeShapeType="1"/>
            </p:cNvSpPr>
            <p:nvPr/>
          </p:nvSpPr>
          <p:spPr bwMode="auto">
            <a:xfrm>
              <a:off x="2834" y="3203"/>
              <a:ext cx="681"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30" name="Oval 247">
              <a:extLst>
                <a:ext uri="{FF2B5EF4-FFF2-40B4-BE49-F238E27FC236}">
                  <a16:creationId xmlns:a16="http://schemas.microsoft.com/office/drawing/2014/main" id="{CCFB5288-66DB-7C88-8938-9033F72ACFC6}"/>
                </a:ext>
              </a:extLst>
            </p:cNvPr>
            <p:cNvSpPr>
              <a:spLocks noChangeArrowheads="1"/>
            </p:cNvSpPr>
            <p:nvPr/>
          </p:nvSpPr>
          <p:spPr bwMode="auto">
            <a:xfrm>
              <a:off x="3470" y="1797"/>
              <a:ext cx="91" cy="91"/>
            </a:xfrm>
            <a:prstGeom prst="ellipse">
              <a:avLst/>
            </a:prstGeom>
            <a:noFill/>
            <a:ln w="2857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54331" name="Oval 248">
              <a:extLst>
                <a:ext uri="{FF2B5EF4-FFF2-40B4-BE49-F238E27FC236}">
                  <a16:creationId xmlns:a16="http://schemas.microsoft.com/office/drawing/2014/main" id="{BB006109-65FA-448C-00E2-AEFE9697175B}"/>
                </a:ext>
              </a:extLst>
            </p:cNvPr>
            <p:cNvSpPr>
              <a:spLocks noChangeArrowheads="1"/>
            </p:cNvSpPr>
            <p:nvPr/>
          </p:nvSpPr>
          <p:spPr bwMode="auto">
            <a:xfrm>
              <a:off x="3515" y="3158"/>
              <a:ext cx="91" cy="91"/>
            </a:xfrm>
            <a:prstGeom prst="ellipse">
              <a:avLst/>
            </a:prstGeom>
            <a:noFill/>
            <a:ln w="2857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54332" name="Rectangle 249">
              <a:extLst>
                <a:ext uri="{FF2B5EF4-FFF2-40B4-BE49-F238E27FC236}">
                  <a16:creationId xmlns:a16="http://schemas.microsoft.com/office/drawing/2014/main" id="{C1438DE6-FDAE-12CE-8112-357BA03202EA}"/>
                </a:ext>
              </a:extLst>
            </p:cNvPr>
            <p:cNvSpPr>
              <a:spLocks noChangeArrowheads="1"/>
            </p:cNvSpPr>
            <p:nvPr/>
          </p:nvSpPr>
          <p:spPr bwMode="auto">
            <a:xfrm>
              <a:off x="2744" y="202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grpSp>
      <p:grpSp>
        <p:nvGrpSpPr>
          <p:cNvPr id="7" name="Group 250">
            <a:extLst>
              <a:ext uri="{FF2B5EF4-FFF2-40B4-BE49-F238E27FC236}">
                <a16:creationId xmlns:a16="http://schemas.microsoft.com/office/drawing/2014/main" id="{DA10099E-CBFD-7994-FA07-BABAC057364F}"/>
              </a:ext>
            </a:extLst>
          </p:cNvPr>
          <p:cNvGrpSpPr>
            <a:grpSpLocks/>
          </p:cNvGrpSpPr>
          <p:nvPr/>
        </p:nvGrpSpPr>
        <p:grpSpPr bwMode="auto">
          <a:xfrm>
            <a:off x="7104064" y="4077617"/>
            <a:ext cx="1512887" cy="2305050"/>
            <a:chOff x="2653" y="1797"/>
            <a:chExt cx="953" cy="1452"/>
          </a:xfrm>
        </p:grpSpPr>
        <p:sp>
          <p:nvSpPr>
            <p:cNvPr id="54311" name="Oval 251">
              <a:extLst>
                <a:ext uri="{FF2B5EF4-FFF2-40B4-BE49-F238E27FC236}">
                  <a16:creationId xmlns:a16="http://schemas.microsoft.com/office/drawing/2014/main" id="{97C96D20-528E-03E0-5899-B94FA8AE4B8D}"/>
                </a:ext>
              </a:extLst>
            </p:cNvPr>
            <p:cNvSpPr>
              <a:spLocks noChangeArrowheads="1"/>
            </p:cNvSpPr>
            <p:nvPr/>
          </p:nvSpPr>
          <p:spPr bwMode="auto">
            <a:xfrm>
              <a:off x="2653" y="2523"/>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endParaRPr lang="zh-CN" altLang="zh-CN" sz="2400">
                <a:latin typeface="Arial" panose="020B0604020202020204" pitchFamily="34" charset="0"/>
              </a:endParaRPr>
            </a:p>
          </p:txBody>
        </p:sp>
        <p:sp>
          <p:nvSpPr>
            <p:cNvPr id="54312" name="Line 252">
              <a:extLst>
                <a:ext uri="{FF2B5EF4-FFF2-40B4-BE49-F238E27FC236}">
                  <a16:creationId xmlns:a16="http://schemas.microsoft.com/office/drawing/2014/main" id="{9EA8608C-ECD8-084F-5894-41305D32549D}"/>
                </a:ext>
              </a:extLst>
            </p:cNvPr>
            <p:cNvSpPr>
              <a:spLocks noChangeShapeType="1"/>
            </p:cNvSpPr>
            <p:nvPr/>
          </p:nvSpPr>
          <p:spPr bwMode="auto">
            <a:xfrm>
              <a:off x="2835" y="1842"/>
              <a:ext cx="0" cy="1361"/>
            </a:xfrm>
            <a:prstGeom prst="line">
              <a:avLst/>
            </a:prstGeom>
            <a:noFill/>
            <a:ln w="28575">
              <a:solidFill>
                <a:srgbClr val="FFCC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13" name="Text Box 253">
              <a:extLst>
                <a:ext uri="{FF2B5EF4-FFF2-40B4-BE49-F238E27FC236}">
                  <a16:creationId xmlns:a16="http://schemas.microsoft.com/office/drawing/2014/main" id="{B9405D81-756F-0537-AC21-20CE74B5D8C5}"/>
                </a:ext>
              </a:extLst>
            </p:cNvPr>
            <p:cNvSpPr txBox="1">
              <a:spLocks noChangeArrowheads="1"/>
            </p:cNvSpPr>
            <p:nvPr/>
          </p:nvSpPr>
          <p:spPr bwMode="auto">
            <a:xfrm>
              <a:off x="2970" y="2613"/>
              <a:ext cx="5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lang="en-US" altLang="zh-CN">
                  <a:solidFill>
                    <a:schemeClr val="bg1"/>
                  </a:solidFill>
                  <a:ea typeface="宋体" panose="02010600030101010101" pitchFamily="2" charset="-122"/>
                </a:rPr>
                <a:t>66V</a:t>
              </a:r>
              <a:endParaRPr lang="en-US" altLang="zh-CN">
                <a:latin typeface="Arial" panose="020B0604020202020204" pitchFamily="34" charset="0"/>
              </a:endParaRPr>
            </a:p>
          </p:txBody>
        </p:sp>
        <p:sp>
          <p:nvSpPr>
            <p:cNvPr id="54314" name="Text Box 254">
              <a:extLst>
                <a:ext uri="{FF2B5EF4-FFF2-40B4-BE49-F238E27FC236}">
                  <a16:creationId xmlns:a16="http://schemas.microsoft.com/office/drawing/2014/main" id="{3CB2CC9F-54C5-85AD-3DE6-06089E898254}"/>
                </a:ext>
              </a:extLst>
            </p:cNvPr>
            <p:cNvSpPr txBox="1">
              <a:spLocks noChangeArrowheads="1"/>
            </p:cNvSpPr>
            <p:nvPr/>
          </p:nvSpPr>
          <p:spPr bwMode="auto">
            <a:xfrm>
              <a:off x="2835" y="1979"/>
              <a:ext cx="5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lang="en-US" altLang="zh-CN">
                  <a:solidFill>
                    <a:schemeClr val="bg1"/>
                  </a:solidFill>
                  <a:ea typeface="宋体" panose="02010600030101010101" pitchFamily="2" charset="-122"/>
                </a:rPr>
                <a:t>10</a:t>
              </a:r>
              <a:r>
                <a:rPr lang="en-US" altLang="zh-CN">
                  <a:solidFill>
                    <a:schemeClr val="bg1"/>
                  </a:solidFill>
                  <a:ea typeface="宋体" panose="02010600030101010101" pitchFamily="2" charset="-122"/>
                  <a:sym typeface="Symbol" panose="05050102010706020507" pitchFamily="18" charset="2"/>
                </a:rPr>
                <a:t></a:t>
              </a:r>
              <a:endParaRPr lang="en-US" altLang="zh-CN">
                <a:latin typeface="Arial" panose="020B0604020202020204" pitchFamily="34" charset="0"/>
              </a:endParaRPr>
            </a:p>
          </p:txBody>
        </p:sp>
        <p:sp>
          <p:nvSpPr>
            <p:cNvPr id="54315" name="Text Box 255">
              <a:extLst>
                <a:ext uri="{FF2B5EF4-FFF2-40B4-BE49-F238E27FC236}">
                  <a16:creationId xmlns:a16="http://schemas.microsoft.com/office/drawing/2014/main" id="{B1DFC4AE-5B62-CF28-5F33-A1490ABC68BE}"/>
                </a:ext>
              </a:extLst>
            </p:cNvPr>
            <p:cNvSpPr txBox="1">
              <a:spLocks noChangeArrowheads="1"/>
            </p:cNvSpPr>
            <p:nvPr/>
          </p:nvSpPr>
          <p:spPr bwMode="auto">
            <a:xfrm>
              <a:off x="2970" y="2295"/>
              <a:ext cx="2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lang="en-US" altLang="zh-CN">
                  <a:solidFill>
                    <a:schemeClr val="bg1"/>
                  </a:solidFill>
                  <a:ea typeface="宋体" panose="02010600030101010101" pitchFamily="2" charset="-122"/>
                </a:rPr>
                <a:t>+</a:t>
              </a:r>
              <a:endParaRPr lang="en-US" altLang="zh-CN">
                <a:latin typeface="Arial" panose="020B0604020202020204" pitchFamily="34" charset="0"/>
              </a:endParaRPr>
            </a:p>
          </p:txBody>
        </p:sp>
        <p:sp>
          <p:nvSpPr>
            <p:cNvPr id="54316" name="Text Box 256">
              <a:extLst>
                <a:ext uri="{FF2B5EF4-FFF2-40B4-BE49-F238E27FC236}">
                  <a16:creationId xmlns:a16="http://schemas.microsoft.com/office/drawing/2014/main" id="{67F1637F-FA40-B19C-7058-34103B5C6425}"/>
                </a:ext>
              </a:extLst>
            </p:cNvPr>
            <p:cNvSpPr txBox="1">
              <a:spLocks noChangeArrowheads="1"/>
            </p:cNvSpPr>
            <p:nvPr/>
          </p:nvSpPr>
          <p:spPr bwMode="auto">
            <a:xfrm>
              <a:off x="2970" y="2749"/>
              <a:ext cx="2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lang="en-US" altLang="zh-CN">
                  <a:solidFill>
                    <a:schemeClr val="bg1"/>
                  </a:solidFill>
                  <a:ea typeface="宋体" panose="02010600030101010101" pitchFamily="2" charset="-122"/>
                </a:rPr>
                <a:t>_</a:t>
              </a:r>
              <a:endParaRPr lang="en-US" altLang="zh-CN">
                <a:latin typeface="Arial" panose="020B0604020202020204" pitchFamily="34" charset="0"/>
              </a:endParaRPr>
            </a:p>
          </p:txBody>
        </p:sp>
        <p:sp>
          <p:nvSpPr>
            <p:cNvPr id="54317" name="Line 257">
              <a:extLst>
                <a:ext uri="{FF2B5EF4-FFF2-40B4-BE49-F238E27FC236}">
                  <a16:creationId xmlns:a16="http://schemas.microsoft.com/office/drawing/2014/main" id="{FFFECC90-7959-E0C8-5DE3-650B8CE08C6F}"/>
                </a:ext>
              </a:extLst>
            </p:cNvPr>
            <p:cNvSpPr>
              <a:spLocks noChangeShapeType="1"/>
            </p:cNvSpPr>
            <p:nvPr/>
          </p:nvSpPr>
          <p:spPr bwMode="auto">
            <a:xfrm>
              <a:off x="2835" y="1842"/>
              <a:ext cx="635"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18" name="Line 258">
              <a:extLst>
                <a:ext uri="{FF2B5EF4-FFF2-40B4-BE49-F238E27FC236}">
                  <a16:creationId xmlns:a16="http://schemas.microsoft.com/office/drawing/2014/main" id="{762EDCA5-E5F6-EDB2-1C58-EAE895B52D39}"/>
                </a:ext>
              </a:extLst>
            </p:cNvPr>
            <p:cNvSpPr>
              <a:spLocks noChangeShapeType="1"/>
            </p:cNvSpPr>
            <p:nvPr/>
          </p:nvSpPr>
          <p:spPr bwMode="auto">
            <a:xfrm>
              <a:off x="2834" y="3203"/>
              <a:ext cx="681"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19" name="Oval 259">
              <a:extLst>
                <a:ext uri="{FF2B5EF4-FFF2-40B4-BE49-F238E27FC236}">
                  <a16:creationId xmlns:a16="http://schemas.microsoft.com/office/drawing/2014/main" id="{D48E7E8C-3712-70DC-7B49-A3D7BCB2D6EF}"/>
                </a:ext>
              </a:extLst>
            </p:cNvPr>
            <p:cNvSpPr>
              <a:spLocks noChangeArrowheads="1"/>
            </p:cNvSpPr>
            <p:nvPr/>
          </p:nvSpPr>
          <p:spPr bwMode="auto">
            <a:xfrm>
              <a:off x="3470" y="1797"/>
              <a:ext cx="91" cy="91"/>
            </a:xfrm>
            <a:prstGeom prst="ellipse">
              <a:avLst/>
            </a:prstGeom>
            <a:noFill/>
            <a:ln w="2857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54320" name="Oval 260">
              <a:extLst>
                <a:ext uri="{FF2B5EF4-FFF2-40B4-BE49-F238E27FC236}">
                  <a16:creationId xmlns:a16="http://schemas.microsoft.com/office/drawing/2014/main" id="{144BF34D-9074-F081-E7DD-A6B5D565494D}"/>
                </a:ext>
              </a:extLst>
            </p:cNvPr>
            <p:cNvSpPr>
              <a:spLocks noChangeArrowheads="1"/>
            </p:cNvSpPr>
            <p:nvPr/>
          </p:nvSpPr>
          <p:spPr bwMode="auto">
            <a:xfrm>
              <a:off x="3515" y="3158"/>
              <a:ext cx="91" cy="91"/>
            </a:xfrm>
            <a:prstGeom prst="ellipse">
              <a:avLst/>
            </a:prstGeom>
            <a:noFill/>
            <a:ln w="2857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54321" name="Rectangle 261">
              <a:extLst>
                <a:ext uri="{FF2B5EF4-FFF2-40B4-BE49-F238E27FC236}">
                  <a16:creationId xmlns:a16="http://schemas.microsoft.com/office/drawing/2014/main" id="{D7D97BB9-56A7-391E-DEDF-ED3D62D9E8A7}"/>
                </a:ext>
              </a:extLst>
            </p:cNvPr>
            <p:cNvSpPr>
              <a:spLocks noChangeArrowheads="1"/>
            </p:cNvSpPr>
            <p:nvPr/>
          </p:nvSpPr>
          <p:spPr bwMode="auto">
            <a:xfrm>
              <a:off x="2744" y="2024"/>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grpSp>
      <p:grpSp>
        <p:nvGrpSpPr>
          <p:cNvPr id="9" name="Group 269">
            <a:extLst>
              <a:ext uri="{FF2B5EF4-FFF2-40B4-BE49-F238E27FC236}">
                <a16:creationId xmlns:a16="http://schemas.microsoft.com/office/drawing/2014/main" id="{2337C3AD-A908-7C1A-34F4-671DA2F9F109}"/>
              </a:ext>
            </a:extLst>
          </p:cNvPr>
          <p:cNvGrpSpPr>
            <a:grpSpLocks/>
          </p:cNvGrpSpPr>
          <p:nvPr/>
        </p:nvGrpSpPr>
        <p:grpSpPr bwMode="auto">
          <a:xfrm>
            <a:off x="2135189" y="3860131"/>
            <a:ext cx="3817937" cy="2592387"/>
            <a:chOff x="385" y="2341"/>
            <a:chExt cx="2405" cy="1633"/>
          </a:xfrm>
        </p:grpSpPr>
        <p:sp>
          <p:nvSpPr>
            <p:cNvPr id="54285" name="Text Box 211">
              <a:extLst>
                <a:ext uri="{FF2B5EF4-FFF2-40B4-BE49-F238E27FC236}">
                  <a16:creationId xmlns:a16="http://schemas.microsoft.com/office/drawing/2014/main" id="{8D5AFEC8-9367-B230-4BDA-BD037F4A4EF9}"/>
                </a:ext>
              </a:extLst>
            </p:cNvPr>
            <p:cNvSpPr txBox="1">
              <a:spLocks noChangeArrowheads="1"/>
            </p:cNvSpPr>
            <p:nvPr/>
          </p:nvSpPr>
          <p:spPr bwMode="auto">
            <a:xfrm>
              <a:off x="1928" y="2468"/>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lang="en-US" altLang="zh-CN">
                  <a:solidFill>
                    <a:schemeClr val="bg1"/>
                  </a:solidFill>
                  <a:ea typeface="宋体" panose="02010600030101010101" pitchFamily="2" charset="-122"/>
                </a:rPr>
                <a:t>2A</a:t>
              </a:r>
              <a:endParaRPr lang="en-US" altLang="zh-CN">
                <a:latin typeface="Arial" panose="020B0604020202020204" pitchFamily="34" charset="0"/>
              </a:endParaRPr>
            </a:p>
          </p:txBody>
        </p:sp>
        <p:sp>
          <p:nvSpPr>
            <p:cNvPr id="54286" name="Line 212">
              <a:extLst>
                <a:ext uri="{FF2B5EF4-FFF2-40B4-BE49-F238E27FC236}">
                  <a16:creationId xmlns:a16="http://schemas.microsoft.com/office/drawing/2014/main" id="{CE7A6557-81E5-DB8E-AB07-AF92688AFD50}"/>
                </a:ext>
              </a:extLst>
            </p:cNvPr>
            <p:cNvSpPr>
              <a:spLocks noChangeShapeType="1"/>
            </p:cNvSpPr>
            <p:nvPr/>
          </p:nvSpPr>
          <p:spPr bwMode="auto">
            <a:xfrm>
              <a:off x="1202" y="3204"/>
              <a:ext cx="680" cy="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4287" name="Oval 214">
              <a:extLst>
                <a:ext uri="{FF2B5EF4-FFF2-40B4-BE49-F238E27FC236}">
                  <a16:creationId xmlns:a16="http://schemas.microsoft.com/office/drawing/2014/main" id="{32996281-44F3-D5F0-BBB3-C2E3856464F7}"/>
                </a:ext>
              </a:extLst>
            </p:cNvPr>
            <p:cNvSpPr>
              <a:spLocks noChangeArrowheads="1"/>
            </p:cNvSpPr>
            <p:nvPr/>
          </p:nvSpPr>
          <p:spPr bwMode="auto">
            <a:xfrm>
              <a:off x="1020" y="265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endParaRPr lang="zh-CN" altLang="zh-CN" sz="2400">
                <a:latin typeface="Arial" panose="020B0604020202020204" pitchFamily="34" charset="0"/>
              </a:endParaRPr>
            </a:p>
          </p:txBody>
        </p:sp>
        <p:sp>
          <p:nvSpPr>
            <p:cNvPr id="54288" name="Line 215">
              <a:extLst>
                <a:ext uri="{FF2B5EF4-FFF2-40B4-BE49-F238E27FC236}">
                  <a16:creationId xmlns:a16="http://schemas.microsoft.com/office/drawing/2014/main" id="{E9F002D1-CDB6-F9E5-1DB8-AF73B0365840}"/>
                </a:ext>
              </a:extLst>
            </p:cNvPr>
            <p:cNvSpPr>
              <a:spLocks noChangeShapeType="1"/>
            </p:cNvSpPr>
            <p:nvPr/>
          </p:nvSpPr>
          <p:spPr bwMode="auto">
            <a:xfrm>
              <a:off x="1202" y="2478"/>
              <a:ext cx="0" cy="1451"/>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89" name="Line 216">
              <a:extLst>
                <a:ext uri="{FF2B5EF4-FFF2-40B4-BE49-F238E27FC236}">
                  <a16:creationId xmlns:a16="http://schemas.microsoft.com/office/drawing/2014/main" id="{FFC5456D-E624-54E1-8C97-F81EB155E570}"/>
                </a:ext>
              </a:extLst>
            </p:cNvPr>
            <p:cNvSpPr>
              <a:spLocks noChangeShapeType="1"/>
            </p:cNvSpPr>
            <p:nvPr/>
          </p:nvSpPr>
          <p:spPr bwMode="auto">
            <a:xfrm>
              <a:off x="1882" y="2478"/>
              <a:ext cx="0" cy="1451"/>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0" name="Line 217">
              <a:extLst>
                <a:ext uri="{FF2B5EF4-FFF2-40B4-BE49-F238E27FC236}">
                  <a16:creationId xmlns:a16="http://schemas.microsoft.com/office/drawing/2014/main" id="{3FFDC6CA-E7AE-D521-42A8-E57C38668EDA}"/>
                </a:ext>
              </a:extLst>
            </p:cNvPr>
            <p:cNvSpPr>
              <a:spLocks noChangeShapeType="1"/>
            </p:cNvSpPr>
            <p:nvPr/>
          </p:nvSpPr>
          <p:spPr bwMode="auto">
            <a:xfrm>
              <a:off x="1882" y="3249"/>
              <a:ext cx="0" cy="271"/>
            </a:xfrm>
            <a:prstGeom prst="line">
              <a:avLst/>
            </a:prstGeom>
            <a:noFill/>
            <a:ln w="38100">
              <a:solidFill>
                <a:srgbClr val="66FFFF"/>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1" name="Text Box 218">
              <a:extLst>
                <a:ext uri="{FF2B5EF4-FFF2-40B4-BE49-F238E27FC236}">
                  <a16:creationId xmlns:a16="http://schemas.microsoft.com/office/drawing/2014/main" id="{72CE9F00-8DAB-8467-F8EC-1C89BA458B7A}"/>
                </a:ext>
              </a:extLst>
            </p:cNvPr>
            <p:cNvSpPr txBox="1">
              <a:spLocks noChangeArrowheads="1"/>
            </p:cNvSpPr>
            <p:nvPr/>
          </p:nvSpPr>
          <p:spPr bwMode="auto">
            <a:xfrm>
              <a:off x="657" y="2659"/>
              <a:ext cx="5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lang="en-US" altLang="zh-CN">
                  <a:solidFill>
                    <a:schemeClr val="bg1"/>
                  </a:solidFill>
                  <a:ea typeface="宋体" panose="02010600030101010101" pitchFamily="2" charset="-122"/>
                </a:rPr>
                <a:t>6V</a:t>
              </a:r>
              <a:endParaRPr lang="en-US" altLang="zh-CN">
                <a:latin typeface="Arial" panose="020B0604020202020204" pitchFamily="34" charset="0"/>
              </a:endParaRPr>
            </a:p>
          </p:txBody>
        </p:sp>
        <p:sp>
          <p:nvSpPr>
            <p:cNvPr id="54292" name="Text Box 219">
              <a:extLst>
                <a:ext uri="{FF2B5EF4-FFF2-40B4-BE49-F238E27FC236}">
                  <a16:creationId xmlns:a16="http://schemas.microsoft.com/office/drawing/2014/main" id="{CA06020E-EBEF-786B-431B-BB7458758ACD}"/>
                </a:ext>
              </a:extLst>
            </p:cNvPr>
            <p:cNvSpPr txBox="1">
              <a:spLocks noChangeArrowheads="1"/>
            </p:cNvSpPr>
            <p:nvPr/>
          </p:nvSpPr>
          <p:spPr bwMode="auto">
            <a:xfrm>
              <a:off x="612" y="3340"/>
              <a:ext cx="77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lang="en-US" altLang="zh-CN">
                  <a:solidFill>
                    <a:schemeClr val="bg1"/>
                  </a:solidFill>
                  <a:ea typeface="宋体" panose="02010600030101010101" pitchFamily="2" charset="-122"/>
                </a:rPr>
                <a:t>10</a:t>
              </a:r>
              <a:r>
                <a:rPr lang="en-US" altLang="zh-CN">
                  <a:solidFill>
                    <a:schemeClr val="bg1"/>
                  </a:solidFill>
                  <a:ea typeface="宋体" panose="02010600030101010101" pitchFamily="2" charset="-122"/>
                  <a:sym typeface="Symbol" panose="05050102010706020507" pitchFamily="18" charset="2"/>
                </a:rPr>
                <a:t></a:t>
              </a:r>
              <a:endParaRPr lang="en-US" altLang="zh-CN">
                <a:latin typeface="Arial" panose="020B0604020202020204" pitchFamily="34" charset="0"/>
              </a:endParaRPr>
            </a:p>
          </p:txBody>
        </p:sp>
        <p:sp>
          <p:nvSpPr>
            <p:cNvPr id="54293" name="Text Box 220">
              <a:extLst>
                <a:ext uri="{FF2B5EF4-FFF2-40B4-BE49-F238E27FC236}">
                  <a16:creationId xmlns:a16="http://schemas.microsoft.com/office/drawing/2014/main" id="{C225246A-EF86-F16A-9933-D37D3C581B9B}"/>
                </a:ext>
              </a:extLst>
            </p:cNvPr>
            <p:cNvSpPr txBox="1">
              <a:spLocks noChangeArrowheads="1"/>
            </p:cNvSpPr>
            <p:nvPr/>
          </p:nvSpPr>
          <p:spPr bwMode="auto">
            <a:xfrm>
              <a:off x="1927" y="3203"/>
              <a:ext cx="4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lang="en-US" altLang="zh-CN">
                  <a:solidFill>
                    <a:schemeClr val="bg1"/>
                  </a:solidFill>
                  <a:ea typeface="宋体" panose="02010600030101010101" pitchFamily="2" charset="-122"/>
                </a:rPr>
                <a:t>6A</a:t>
              </a:r>
              <a:endParaRPr lang="en-US" altLang="zh-CN">
                <a:latin typeface="Arial" panose="020B0604020202020204" pitchFamily="34" charset="0"/>
              </a:endParaRPr>
            </a:p>
          </p:txBody>
        </p:sp>
        <p:sp>
          <p:nvSpPr>
            <p:cNvPr id="54294" name="Text Box 221">
              <a:extLst>
                <a:ext uri="{FF2B5EF4-FFF2-40B4-BE49-F238E27FC236}">
                  <a16:creationId xmlns:a16="http://schemas.microsoft.com/office/drawing/2014/main" id="{D572A6D5-853C-42CD-347C-E14D2B3D68AD}"/>
                </a:ext>
              </a:extLst>
            </p:cNvPr>
            <p:cNvSpPr txBox="1">
              <a:spLocks noChangeArrowheads="1"/>
            </p:cNvSpPr>
            <p:nvPr/>
          </p:nvSpPr>
          <p:spPr bwMode="auto">
            <a:xfrm>
              <a:off x="930" y="2387"/>
              <a:ext cx="2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lang="en-US" altLang="zh-CN">
                  <a:solidFill>
                    <a:schemeClr val="bg1"/>
                  </a:solidFill>
                  <a:ea typeface="宋体" panose="02010600030101010101" pitchFamily="2" charset="-122"/>
                </a:rPr>
                <a:t>+</a:t>
              </a:r>
              <a:endParaRPr lang="en-US" altLang="zh-CN">
                <a:latin typeface="Arial" panose="020B0604020202020204" pitchFamily="34" charset="0"/>
              </a:endParaRPr>
            </a:p>
          </p:txBody>
        </p:sp>
        <p:sp>
          <p:nvSpPr>
            <p:cNvPr id="54295" name="Text Box 222">
              <a:extLst>
                <a:ext uri="{FF2B5EF4-FFF2-40B4-BE49-F238E27FC236}">
                  <a16:creationId xmlns:a16="http://schemas.microsoft.com/office/drawing/2014/main" id="{3E55230D-2E64-FE88-4FC2-09C8724116E8}"/>
                </a:ext>
              </a:extLst>
            </p:cNvPr>
            <p:cNvSpPr txBox="1">
              <a:spLocks noChangeArrowheads="1"/>
            </p:cNvSpPr>
            <p:nvPr/>
          </p:nvSpPr>
          <p:spPr bwMode="auto">
            <a:xfrm>
              <a:off x="930" y="2841"/>
              <a:ext cx="2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r>
                <a:rPr lang="en-US" altLang="zh-CN">
                  <a:solidFill>
                    <a:schemeClr val="bg1"/>
                  </a:solidFill>
                  <a:ea typeface="宋体" panose="02010600030101010101" pitchFamily="2" charset="-122"/>
                </a:rPr>
                <a:t>_</a:t>
              </a:r>
              <a:endParaRPr lang="en-US" altLang="zh-CN">
                <a:latin typeface="Arial" panose="020B0604020202020204" pitchFamily="34" charset="0"/>
              </a:endParaRPr>
            </a:p>
          </p:txBody>
        </p:sp>
        <p:sp>
          <p:nvSpPr>
            <p:cNvPr id="54296" name="Line 223">
              <a:extLst>
                <a:ext uri="{FF2B5EF4-FFF2-40B4-BE49-F238E27FC236}">
                  <a16:creationId xmlns:a16="http://schemas.microsoft.com/office/drawing/2014/main" id="{D25238A0-55BD-7CA2-0C7E-A59D4A2A7912}"/>
                </a:ext>
              </a:extLst>
            </p:cNvPr>
            <p:cNvSpPr>
              <a:spLocks noChangeShapeType="1"/>
            </p:cNvSpPr>
            <p:nvPr/>
          </p:nvSpPr>
          <p:spPr bwMode="auto">
            <a:xfrm>
              <a:off x="1202" y="3929"/>
              <a:ext cx="1497"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97" name="Line 224">
              <a:extLst>
                <a:ext uri="{FF2B5EF4-FFF2-40B4-BE49-F238E27FC236}">
                  <a16:creationId xmlns:a16="http://schemas.microsoft.com/office/drawing/2014/main" id="{1CDDBF47-CE2E-03C9-3561-9F52FFC67E56}"/>
                </a:ext>
              </a:extLst>
            </p:cNvPr>
            <p:cNvSpPr>
              <a:spLocks noChangeShapeType="1"/>
            </p:cNvSpPr>
            <p:nvPr/>
          </p:nvSpPr>
          <p:spPr bwMode="auto">
            <a:xfrm>
              <a:off x="1202" y="2478"/>
              <a:ext cx="1497"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98" name="Oval 225">
              <a:extLst>
                <a:ext uri="{FF2B5EF4-FFF2-40B4-BE49-F238E27FC236}">
                  <a16:creationId xmlns:a16="http://schemas.microsoft.com/office/drawing/2014/main" id="{351100D4-4156-0A35-E58F-3539B891F239}"/>
                </a:ext>
              </a:extLst>
            </p:cNvPr>
            <p:cNvSpPr>
              <a:spLocks noChangeArrowheads="1"/>
            </p:cNvSpPr>
            <p:nvPr/>
          </p:nvSpPr>
          <p:spPr bwMode="auto">
            <a:xfrm>
              <a:off x="2699" y="2433"/>
              <a:ext cx="91" cy="91"/>
            </a:xfrm>
            <a:prstGeom prst="ellipse">
              <a:avLst/>
            </a:prstGeom>
            <a:noFill/>
            <a:ln w="2857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54299" name="Oval 226">
              <a:extLst>
                <a:ext uri="{FF2B5EF4-FFF2-40B4-BE49-F238E27FC236}">
                  <a16:creationId xmlns:a16="http://schemas.microsoft.com/office/drawing/2014/main" id="{0B3BBD51-CF10-92B4-A32E-58606D05F31C}"/>
                </a:ext>
              </a:extLst>
            </p:cNvPr>
            <p:cNvSpPr>
              <a:spLocks noChangeArrowheads="1"/>
            </p:cNvSpPr>
            <p:nvPr/>
          </p:nvSpPr>
          <p:spPr bwMode="auto">
            <a:xfrm>
              <a:off x="2699" y="3883"/>
              <a:ext cx="91" cy="91"/>
            </a:xfrm>
            <a:prstGeom prst="ellipse">
              <a:avLst/>
            </a:prstGeom>
            <a:noFill/>
            <a:ln w="2857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sp>
          <p:nvSpPr>
            <p:cNvPr id="54300" name="Rectangle 227">
              <a:extLst>
                <a:ext uri="{FF2B5EF4-FFF2-40B4-BE49-F238E27FC236}">
                  <a16:creationId xmlns:a16="http://schemas.microsoft.com/office/drawing/2014/main" id="{0E3210BF-FBD6-7FC8-6133-671243314196}"/>
                </a:ext>
              </a:extLst>
            </p:cNvPr>
            <p:cNvSpPr>
              <a:spLocks noChangeArrowheads="1"/>
            </p:cNvSpPr>
            <p:nvPr/>
          </p:nvSpPr>
          <p:spPr bwMode="auto">
            <a:xfrm>
              <a:off x="1111" y="3340"/>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endParaRPr lang="zh-CN" altLang="en-US"/>
            </a:p>
          </p:txBody>
        </p:sp>
        <p:grpSp>
          <p:nvGrpSpPr>
            <p:cNvPr id="54301" name="Group 228">
              <a:extLst>
                <a:ext uri="{FF2B5EF4-FFF2-40B4-BE49-F238E27FC236}">
                  <a16:creationId xmlns:a16="http://schemas.microsoft.com/office/drawing/2014/main" id="{4AEB19A9-F4BD-0E64-AA2A-C393531C6D53}"/>
                </a:ext>
              </a:extLst>
            </p:cNvPr>
            <p:cNvGrpSpPr>
              <a:grpSpLocks/>
            </p:cNvGrpSpPr>
            <p:nvPr/>
          </p:nvGrpSpPr>
          <p:grpSpPr bwMode="auto">
            <a:xfrm>
              <a:off x="1701" y="3475"/>
              <a:ext cx="363" cy="363"/>
              <a:chOff x="4785" y="709"/>
              <a:chExt cx="363" cy="363"/>
            </a:xfrm>
          </p:grpSpPr>
          <p:sp>
            <p:nvSpPr>
              <p:cNvPr id="54307" name="Oval 229">
                <a:extLst>
                  <a:ext uri="{FF2B5EF4-FFF2-40B4-BE49-F238E27FC236}">
                    <a16:creationId xmlns:a16="http://schemas.microsoft.com/office/drawing/2014/main" id="{8568A060-A549-4B21-8E35-AAFA8584C907}"/>
                  </a:ext>
                </a:extLst>
              </p:cNvPr>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endParaRPr lang="zh-CN" altLang="zh-CN" sz="2400">
                  <a:latin typeface="Arial" panose="020B0604020202020204" pitchFamily="34" charset="0"/>
                </a:endParaRPr>
              </a:p>
            </p:txBody>
          </p:sp>
          <p:sp>
            <p:nvSpPr>
              <p:cNvPr id="54308" name="Line 230">
                <a:extLst>
                  <a:ext uri="{FF2B5EF4-FFF2-40B4-BE49-F238E27FC236}">
                    <a16:creationId xmlns:a16="http://schemas.microsoft.com/office/drawing/2014/main" id="{ADCE84C0-4A91-2174-DE38-1A2EB8CAA188}"/>
                  </a:ext>
                </a:extLst>
              </p:cNvPr>
              <p:cNvSpPr>
                <a:spLocks noChangeShapeType="1"/>
              </p:cNvSpPr>
              <p:nvPr/>
            </p:nvSpPr>
            <p:spPr bwMode="auto">
              <a:xfrm>
                <a:off x="4785" y="890"/>
                <a:ext cx="363"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4302" name="Text Box 235">
              <a:extLst>
                <a:ext uri="{FF2B5EF4-FFF2-40B4-BE49-F238E27FC236}">
                  <a16:creationId xmlns:a16="http://schemas.microsoft.com/office/drawing/2014/main" id="{AC43628E-3093-6208-667B-21EE0B9F4A84}"/>
                </a:ext>
              </a:extLst>
            </p:cNvPr>
            <p:cNvSpPr txBox="1">
              <a:spLocks noChangeArrowheads="1"/>
            </p:cNvSpPr>
            <p:nvPr/>
          </p:nvSpPr>
          <p:spPr bwMode="auto">
            <a:xfrm>
              <a:off x="385" y="2341"/>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eaLnBrk="1" hangingPunct="1">
                <a:spcBef>
                  <a:spcPct val="50000"/>
                </a:spcBef>
              </a:pPr>
              <a:r>
                <a:rPr lang="en-US" altLang="zh-CN" dirty="0">
                  <a:solidFill>
                    <a:schemeClr val="tx1"/>
                  </a:solidFill>
                </a:rPr>
                <a:t>2.</a:t>
              </a:r>
            </a:p>
          </p:txBody>
        </p:sp>
        <p:sp>
          <p:nvSpPr>
            <p:cNvPr id="54303" name="Line 213">
              <a:extLst>
                <a:ext uri="{FF2B5EF4-FFF2-40B4-BE49-F238E27FC236}">
                  <a16:creationId xmlns:a16="http://schemas.microsoft.com/office/drawing/2014/main" id="{FE8CBB3F-7265-4AAC-2966-CB471402AFC2}"/>
                </a:ext>
              </a:extLst>
            </p:cNvPr>
            <p:cNvSpPr>
              <a:spLocks noChangeShapeType="1"/>
            </p:cNvSpPr>
            <p:nvPr/>
          </p:nvSpPr>
          <p:spPr bwMode="auto">
            <a:xfrm flipV="1">
              <a:off x="1882" y="2523"/>
              <a:ext cx="0" cy="317"/>
            </a:xfrm>
            <a:prstGeom prst="line">
              <a:avLst/>
            </a:prstGeom>
            <a:noFill/>
            <a:ln w="28575">
              <a:solidFill>
                <a:srgbClr val="66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4304" name="Group 231">
              <a:extLst>
                <a:ext uri="{FF2B5EF4-FFF2-40B4-BE49-F238E27FC236}">
                  <a16:creationId xmlns:a16="http://schemas.microsoft.com/office/drawing/2014/main" id="{0E24AE4B-FD42-CC4E-6FB1-AACCF85F076D}"/>
                </a:ext>
              </a:extLst>
            </p:cNvPr>
            <p:cNvGrpSpPr>
              <a:grpSpLocks/>
            </p:cNvGrpSpPr>
            <p:nvPr/>
          </p:nvGrpSpPr>
          <p:grpSpPr bwMode="auto">
            <a:xfrm>
              <a:off x="1701" y="2750"/>
              <a:ext cx="363" cy="363"/>
              <a:chOff x="4785" y="709"/>
              <a:chExt cx="363" cy="363"/>
            </a:xfrm>
          </p:grpSpPr>
          <p:sp>
            <p:nvSpPr>
              <p:cNvPr id="54305" name="Oval 232">
                <a:extLst>
                  <a:ext uri="{FF2B5EF4-FFF2-40B4-BE49-F238E27FC236}">
                    <a16:creationId xmlns:a16="http://schemas.microsoft.com/office/drawing/2014/main" id="{C4F5E870-C9A7-E971-A273-3904504178D4}"/>
                  </a:ext>
                </a:extLst>
              </p:cNvPr>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a:solidFill>
                      <a:srgbClr val="FFFF00"/>
                    </a:solidFill>
                    <a:latin typeface="Times New Roman" panose="02020603050405020304" pitchFamily="18" charset="0"/>
                    <a:ea typeface="仿宋_GB2312" pitchFamily="49" charset="-122"/>
                  </a:defRPr>
                </a:lvl1pPr>
                <a:lvl2pPr marL="742950" indent="-285750" eaLnBrk="0" hangingPunct="0">
                  <a:defRPr sz="2800">
                    <a:solidFill>
                      <a:srgbClr val="FFFF00"/>
                    </a:solidFill>
                    <a:latin typeface="Times New Roman" panose="02020603050405020304" pitchFamily="18" charset="0"/>
                    <a:ea typeface="仿宋_GB2312" pitchFamily="49" charset="-122"/>
                  </a:defRPr>
                </a:lvl2pPr>
                <a:lvl3pPr marL="1143000" indent="-228600" eaLnBrk="0" hangingPunct="0">
                  <a:defRPr sz="2800">
                    <a:solidFill>
                      <a:srgbClr val="FFFF00"/>
                    </a:solidFill>
                    <a:latin typeface="Times New Roman" panose="02020603050405020304" pitchFamily="18" charset="0"/>
                    <a:ea typeface="仿宋_GB2312" pitchFamily="49" charset="-122"/>
                  </a:defRPr>
                </a:lvl3pPr>
                <a:lvl4pPr marL="1600200" indent="-228600" eaLnBrk="0" hangingPunct="0">
                  <a:defRPr sz="2800">
                    <a:solidFill>
                      <a:srgbClr val="FFFF00"/>
                    </a:solidFill>
                    <a:latin typeface="Times New Roman" panose="02020603050405020304" pitchFamily="18" charset="0"/>
                    <a:ea typeface="仿宋_GB2312" pitchFamily="49" charset="-122"/>
                  </a:defRPr>
                </a:lvl4pPr>
                <a:lvl5pPr marL="2057400" indent="-228600" eaLnBrk="0" hangingPunct="0">
                  <a:defRPr sz="2800">
                    <a:solidFill>
                      <a:srgbClr val="FFFF00"/>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rgbClr val="FFFF00"/>
                    </a:solidFill>
                    <a:latin typeface="Times New Roman" panose="02020603050405020304" pitchFamily="18" charset="0"/>
                    <a:ea typeface="仿宋_GB2312" pitchFamily="49" charset="-122"/>
                  </a:defRPr>
                </a:lvl9pPr>
              </a:lstStyle>
              <a:p>
                <a:pPr algn="ctr" eaLnBrk="1" hangingPunct="1"/>
                <a:endParaRPr lang="zh-CN" altLang="zh-CN" sz="2400">
                  <a:latin typeface="Arial" panose="020B0604020202020204" pitchFamily="34" charset="0"/>
                </a:endParaRPr>
              </a:p>
            </p:txBody>
          </p:sp>
          <p:sp>
            <p:nvSpPr>
              <p:cNvPr id="54306" name="Line 233">
                <a:extLst>
                  <a:ext uri="{FF2B5EF4-FFF2-40B4-BE49-F238E27FC236}">
                    <a16:creationId xmlns:a16="http://schemas.microsoft.com/office/drawing/2014/main" id="{7C33EAF4-3078-7C69-F503-6A73A52AFC15}"/>
                  </a:ext>
                </a:extLst>
              </p:cNvPr>
              <p:cNvSpPr>
                <a:spLocks noChangeShapeType="1"/>
              </p:cNvSpPr>
              <p:nvPr/>
            </p:nvSpPr>
            <p:spPr bwMode="auto">
              <a:xfrm>
                <a:off x="4785" y="890"/>
                <a:ext cx="363"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48132"/>
                                        </p:tgtEl>
                                        <p:attrNameLst>
                                          <p:attrName>style.visibility</p:attrName>
                                        </p:attrNameLst>
                                      </p:cBhvr>
                                      <p:to>
                                        <p:strVal val="visible"/>
                                      </p:to>
                                    </p:set>
                                    <p:anim calcmode="lin" valueType="num">
                                      <p:cBhvr additive="base">
                                        <p:cTn id="7" dur="500" fill="hold"/>
                                        <p:tgtEl>
                                          <p:spTgt spid="48132"/>
                                        </p:tgtEl>
                                        <p:attrNameLst>
                                          <p:attrName>ppt_x</p:attrName>
                                        </p:attrNameLst>
                                      </p:cBhvr>
                                      <p:tavLst>
                                        <p:tav tm="0">
                                          <p:val>
                                            <p:strVal val="0-#ppt_w/2"/>
                                          </p:val>
                                        </p:tav>
                                        <p:tav tm="100000">
                                          <p:val>
                                            <p:strVal val="#ppt_x"/>
                                          </p:val>
                                        </p:tav>
                                      </p:tavLst>
                                    </p:anim>
                                    <p:anim calcmode="lin" valueType="num">
                                      <p:cBhvr additive="base">
                                        <p:cTn id="8" dur="500" fill="hold"/>
                                        <p:tgtEl>
                                          <p:spTgt spid="4813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48164"/>
                                        </p:tgtEl>
                                        <p:attrNameLst>
                                          <p:attrName>style.visibility</p:attrName>
                                        </p:attrNameLst>
                                      </p:cBhvr>
                                      <p:to>
                                        <p:strVal val="visible"/>
                                      </p:to>
                                    </p:set>
                                    <p:animEffect transition="in" filter="wipe(left)">
                                      <p:cBhvr>
                                        <p:cTn id="12" dur="3000"/>
                                        <p:tgtEl>
                                          <p:spTgt spid="481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8" fill="hold" nodeType="clickEffect">
                                  <p:stCondLst>
                                    <p:cond delay="0"/>
                                  </p:stCondLst>
                                  <p:childTnLst>
                                    <p:set>
                                      <p:cBhvr>
                                        <p:cTn id="21" dur="1" fill="hold">
                                          <p:stCondLst>
                                            <p:cond delay="0"/>
                                          </p:stCondLst>
                                        </p:cTn>
                                        <p:tgtEl>
                                          <p:spTgt spid="48169"/>
                                        </p:tgtEl>
                                        <p:attrNameLst>
                                          <p:attrName>style.visibility</p:attrName>
                                        </p:attrNameLst>
                                      </p:cBhvr>
                                      <p:to>
                                        <p:strVal val="visible"/>
                                      </p:to>
                                    </p:set>
                                    <p:animEffect transition="in" filter="slide(fromLeft)">
                                      <p:cBhvr>
                                        <p:cTn id="22" dur="500"/>
                                        <p:tgtEl>
                                          <p:spTgt spid="48169"/>
                                        </p:tgtEl>
                                      </p:cBhvr>
                                    </p:animEffect>
                                  </p:childTnLst>
                                </p:cTn>
                              </p:par>
                            </p:childTnLst>
                          </p:cTn>
                        </p:par>
                        <p:par>
                          <p:cTn id="23" fill="hold" nodeType="afterGroup">
                            <p:stCondLst>
                              <p:cond delay="500"/>
                            </p:stCondLst>
                            <p:childTnLst>
                              <p:par>
                                <p:cTn id="24" presetID="3" presetClass="entr" presetSubtype="1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8" fill="hold" nodeType="clickEffect">
                                  <p:stCondLst>
                                    <p:cond delay="0"/>
                                  </p:stCondLst>
                                  <p:childTnLst>
                                    <p:set>
                                      <p:cBhvr>
                                        <p:cTn id="35" dur="1" fill="hold">
                                          <p:stCondLst>
                                            <p:cond delay="0"/>
                                          </p:stCondLst>
                                        </p:cTn>
                                        <p:tgtEl>
                                          <p:spTgt spid="48231"/>
                                        </p:tgtEl>
                                        <p:attrNameLst>
                                          <p:attrName>style.visibility</p:attrName>
                                        </p:attrNameLst>
                                      </p:cBhvr>
                                      <p:to>
                                        <p:strVal val="visible"/>
                                      </p:to>
                                    </p:set>
                                    <p:animEffect transition="in" filter="slide(fromLeft)">
                                      <p:cBhvr>
                                        <p:cTn id="36" dur="500"/>
                                        <p:tgtEl>
                                          <p:spTgt spid="48231"/>
                                        </p:tgtEl>
                                      </p:cBhvr>
                                    </p:animEffect>
                                  </p:childTnLst>
                                </p:cTn>
                              </p:par>
                            </p:childTnLst>
                          </p:cTn>
                        </p:par>
                        <p:par>
                          <p:cTn id="37" fill="hold" nodeType="afterGroup">
                            <p:stCondLst>
                              <p:cond delay="500"/>
                            </p:stCondLst>
                            <p:childTnLst>
                              <p:par>
                                <p:cTn id="38" presetID="3" presetClass="entr" presetSubtype="10"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blinds(horizontal)">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p:bldP spid="48164" grpId="0" autoUpdateAnimBg="0"/>
      <p:bldP spid="48169" grpId="0" animBg="1"/>
      <p:bldP spid="4823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3"/>
          <p:cNvSpPr>
            <a:spLocks noGrp="1"/>
          </p:cNvSpPr>
          <p:nvPr>
            <p:ph type="title"/>
          </p:nvPr>
        </p:nvSpPr>
        <p:spPr>
          <a:xfrm>
            <a:off x="3575368" y="332740"/>
            <a:ext cx="8229600" cy="517525"/>
          </a:xfrm>
        </p:spPr>
        <p:txBody>
          <a:bodyPr vert="horz" wrap="square" lIns="91440" tIns="45720" rIns="91440" bIns="45720" anchor="ctr" anchorCtr="0">
            <a:normAutofit fontScale="90000"/>
          </a:bodyPr>
          <a:lstStyle/>
          <a:p>
            <a:pPr eaLnBrk="1" hangingPunct="1"/>
            <a:r>
              <a:rPr lang="en-US" altLang="zh-CN" sz="3555" b="1">
                <a:solidFill>
                  <a:schemeClr val="tx2"/>
                </a:solidFill>
                <a:latin typeface="微软雅黑" panose="020B0503020204020204" charset="-122"/>
                <a:ea typeface="微软雅黑" panose="020B0503020204020204" charset="-122"/>
                <a:cs typeface="微软雅黑" panose="020B0503020204020204" charset="-122"/>
              </a:rPr>
              <a:t>1.10　</a:t>
            </a:r>
            <a:r>
              <a:rPr lang="zh-CN" altLang="en-US" sz="3555" b="1" dirty="0">
                <a:solidFill>
                  <a:schemeClr val="tx2"/>
                </a:solidFill>
                <a:latin typeface="微软雅黑" panose="020B0503020204020204" charset="-122"/>
                <a:ea typeface="微软雅黑" panose="020B0503020204020204" charset="-122"/>
                <a:cs typeface="微软雅黑" panose="020B0503020204020204" charset="-122"/>
              </a:rPr>
              <a:t>戴维宁定理</a:t>
            </a:r>
          </a:p>
        </p:txBody>
      </p:sp>
      <p:sp>
        <p:nvSpPr>
          <p:cNvPr id="56326" name="Rectangle 2"/>
          <p:cNvSpPr/>
          <p:nvPr/>
        </p:nvSpPr>
        <p:spPr>
          <a:xfrm>
            <a:off x="3186113" y="2667000"/>
            <a:ext cx="3505200" cy="2476500"/>
          </a:xfrm>
          <a:prstGeom prst="rect">
            <a:avLst/>
          </a:prstGeom>
          <a:noFill/>
          <a:ln w="38100" cap="flat" cmpd="sng">
            <a:solidFill>
              <a:srgbClr val="FF0066"/>
            </a:solidFill>
            <a:prstDash val="dash"/>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en-US" sz="2000" b="1" dirty="0">
              <a:solidFill>
                <a:srgbClr val="FF0066"/>
              </a:solidFill>
              <a:latin typeface="Times New Roman" panose="02020603050405020304" pitchFamily="18" charset="0"/>
            </a:endParaRPr>
          </a:p>
        </p:txBody>
      </p:sp>
      <p:sp>
        <p:nvSpPr>
          <p:cNvPr id="56327" name="AutoShape 3"/>
          <p:cNvSpPr/>
          <p:nvPr/>
        </p:nvSpPr>
        <p:spPr>
          <a:xfrm>
            <a:off x="6996113" y="2667000"/>
            <a:ext cx="3048000" cy="609600"/>
          </a:xfrm>
          <a:prstGeom prst="wedgeRectCallout">
            <a:avLst>
              <a:gd name="adj1" fmla="val -68125"/>
              <a:gd name="adj2" fmla="val 112759"/>
            </a:avLst>
          </a:prstGeom>
          <a:solidFill>
            <a:srgbClr val="FFFFFF"/>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6666FF"/>
                </a:solidFill>
                <a:latin typeface="Times New Roman" panose="02020603050405020304" pitchFamily="18" charset="0"/>
              </a:rPr>
              <a:t>无源二端网络 </a:t>
            </a:r>
            <a:r>
              <a:rPr lang="en-US" altLang="zh-CN" sz="2400" b="1">
                <a:solidFill>
                  <a:srgbClr val="6666FF"/>
                </a:solidFill>
                <a:latin typeface="Times New Roman" panose="02020603050405020304" pitchFamily="18" charset="0"/>
              </a:rPr>
              <a:t>N</a:t>
            </a:r>
          </a:p>
        </p:txBody>
      </p:sp>
      <p:sp>
        <p:nvSpPr>
          <p:cNvPr id="56328" name="Text Box 5"/>
          <p:cNvSpPr txBox="1"/>
          <p:nvPr/>
        </p:nvSpPr>
        <p:spPr>
          <a:xfrm>
            <a:off x="6958013" y="3581400"/>
            <a:ext cx="3314700" cy="17145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zh-CN" altLang="en-US" sz="2400" b="1" dirty="0">
                <a:latin typeface="Times New Roman" panose="02020603050405020304" pitchFamily="18" charset="0"/>
              </a:rPr>
              <a:t>        对于 </a:t>
            </a:r>
            <a:r>
              <a:rPr lang="en-US" altLang="zh-CN" sz="2400" b="1" i="1">
                <a:solidFill>
                  <a:srgbClr val="0000FF"/>
                </a:solidFill>
                <a:latin typeface="Times New Roman" panose="02020603050405020304" pitchFamily="18" charset="0"/>
              </a:rPr>
              <a:t>R</a:t>
            </a:r>
            <a:r>
              <a:rPr lang="zh-CN" altLang="en-US" sz="2400" b="1" dirty="0">
                <a:latin typeface="Times New Roman" panose="02020603050405020304" pitchFamily="18" charset="0"/>
              </a:rPr>
              <a:t>，有源二端网络 </a:t>
            </a:r>
            <a:r>
              <a:rPr lang="en-US" altLang="zh-CN" sz="2400" b="1">
                <a:solidFill>
                  <a:srgbClr val="0000FF"/>
                </a:solidFill>
                <a:latin typeface="Times New Roman" panose="02020603050405020304" pitchFamily="18" charset="0"/>
              </a:rPr>
              <a:t>N</a:t>
            </a:r>
            <a:r>
              <a:rPr lang="en-US" altLang="zh-CN" sz="2400" b="1">
                <a:latin typeface="Times New Roman" panose="02020603050405020304" pitchFamily="18" charset="0"/>
              </a:rPr>
              <a:t> </a:t>
            </a:r>
            <a:r>
              <a:rPr lang="zh-CN" altLang="en-US" sz="2400" b="1" dirty="0">
                <a:latin typeface="Times New Roman" panose="02020603050405020304" pitchFamily="18" charset="0"/>
              </a:rPr>
              <a:t>相当一个电源故它可以用电源模型来等效代替。</a:t>
            </a:r>
          </a:p>
        </p:txBody>
      </p:sp>
      <p:sp>
        <p:nvSpPr>
          <p:cNvPr id="56329" name="Text Box 6"/>
          <p:cNvSpPr txBox="1"/>
          <p:nvPr/>
        </p:nvSpPr>
        <p:spPr>
          <a:xfrm>
            <a:off x="839470" y="5600065"/>
            <a:ext cx="9798050" cy="49720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zh-CN" altLang="en-US" sz="2400" b="1" dirty="0">
                <a:solidFill>
                  <a:srgbClr val="6600FF"/>
                </a:solidFill>
                <a:latin typeface="Times New Roman" panose="02020603050405020304" pitchFamily="18" charset="0"/>
              </a:rPr>
              <a:t>        用电压源模型</a:t>
            </a:r>
            <a:r>
              <a:rPr lang="en-US" altLang="zh-CN" sz="2400" b="1">
                <a:solidFill>
                  <a:srgbClr val="6600FF"/>
                </a:solidFill>
                <a:latin typeface="宋体" panose="02010600030101010101" pitchFamily="2" charset="-122"/>
              </a:rPr>
              <a:t>(</a:t>
            </a:r>
            <a:r>
              <a:rPr lang="zh-CN" altLang="en-US" sz="2400" b="1" dirty="0">
                <a:solidFill>
                  <a:srgbClr val="6600FF"/>
                </a:solidFill>
                <a:latin typeface="宋体" panose="02010600030101010101" pitchFamily="2" charset="-122"/>
              </a:rPr>
              <a:t>电动势与电阻串联的电路</a:t>
            </a:r>
            <a:r>
              <a:rPr lang="en-US" altLang="zh-CN" sz="2400" b="1">
                <a:solidFill>
                  <a:srgbClr val="6600FF"/>
                </a:solidFill>
                <a:latin typeface="宋体" panose="02010600030101010101" pitchFamily="2" charset="-122"/>
              </a:rPr>
              <a:t>)</a:t>
            </a:r>
            <a:r>
              <a:rPr lang="zh-CN" altLang="en-US" sz="2400" b="1" dirty="0">
                <a:solidFill>
                  <a:srgbClr val="6600FF"/>
                </a:solidFill>
                <a:latin typeface="Times New Roman" panose="02020603050405020304" pitchFamily="18" charset="0"/>
              </a:rPr>
              <a:t>等效代替称为</a:t>
            </a:r>
            <a:r>
              <a:rPr lang="zh-CN" altLang="en-US" sz="2400" b="1" dirty="0">
                <a:solidFill>
                  <a:srgbClr val="FF0066"/>
                </a:solidFill>
                <a:latin typeface="Times New Roman" panose="02020603050405020304" pitchFamily="18" charset="0"/>
              </a:rPr>
              <a:t>戴维宁定理</a:t>
            </a:r>
            <a:r>
              <a:rPr lang="zh-CN" altLang="en-US" sz="2400" b="1" dirty="0">
                <a:solidFill>
                  <a:srgbClr val="6600FF"/>
                </a:solidFill>
                <a:latin typeface="Times New Roman" panose="02020603050405020304" pitchFamily="18" charset="0"/>
              </a:rPr>
              <a:t>。</a:t>
            </a:r>
          </a:p>
        </p:txBody>
      </p:sp>
      <p:grpSp>
        <p:nvGrpSpPr>
          <p:cNvPr id="2" name="Group 7"/>
          <p:cNvGrpSpPr/>
          <p:nvPr/>
        </p:nvGrpSpPr>
        <p:grpSpPr>
          <a:xfrm>
            <a:off x="2881313" y="2838450"/>
            <a:ext cx="115887" cy="2239963"/>
            <a:chOff x="0" y="0"/>
            <a:chExt cx="73" cy="1411"/>
          </a:xfrm>
        </p:grpSpPr>
        <p:sp>
          <p:nvSpPr>
            <p:cNvPr id="56358" name="Oval 8"/>
            <p:cNvSpPr/>
            <p:nvPr/>
          </p:nvSpPr>
          <p:spPr>
            <a:xfrm flipV="1">
              <a:off x="0" y="0"/>
              <a:ext cx="61" cy="67"/>
            </a:xfrm>
            <a:prstGeom prst="ellipse">
              <a:avLst/>
            </a:prstGeom>
            <a:solidFill>
              <a:srgbClr val="FF0066"/>
            </a:solid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56359" name="Oval 9"/>
            <p:cNvSpPr/>
            <p:nvPr/>
          </p:nvSpPr>
          <p:spPr>
            <a:xfrm flipV="1">
              <a:off x="12" y="1344"/>
              <a:ext cx="61" cy="67"/>
            </a:xfrm>
            <a:prstGeom prst="ellipse">
              <a:avLst/>
            </a:prstGeom>
            <a:solidFill>
              <a:srgbClr val="FF0066"/>
            </a:solid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sp>
        <p:nvSpPr>
          <p:cNvPr id="56333" name="Text Box 10"/>
          <p:cNvSpPr txBox="1"/>
          <p:nvPr/>
        </p:nvSpPr>
        <p:spPr>
          <a:xfrm>
            <a:off x="1487805" y="1307148"/>
            <a:ext cx="9801860" cy="902970"/>
          </a:xfrm>
          <a:prstGeom prst="rect">
            <a:avLst/>
          </a:prstGeom>
          <a:noFill/>
          <a:ln w="9525">
            <a:noFill/>
          </a:ln>
        </p:spPr>
        <p:txBody>
          <a:bodyPr wrap="squar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zh-CN" altLang="en-US" sz="2400" b="1" dirty="0">
                <a:latin typeface="Times New Roman" panose="02020603050405020304" pitchFamily="18" charset="0"/>
              </a:rPr>
              <a:t> 二端网络是指具有两个引出线端子的电路，若网络内部不含电源，则称为无源二端网络；若网络内部含有电源，则称为有源二端网络；</a:t>
            </a:r>
          </a:p>
        </p:txBody>
      </p:sp>
      <p:grpSp>
        <p:nvGrpSpPr>
          <p:cNvPr id="3" name="Group 11"/>
          <p:cNvGrpSpPr/>
          <p:nvPr/>
        </p:nvGrpSpPr>
        <p:grpSpPr>
          <a:xfrm>
            <a:off x="3211513" y="3754438"/>
            <a:ext cx="865187" cy="1187450"/>
            <a:chOff x="0" y="-1"/>
            <a:chExt cx="545" cy="748"/>
          </a:xfrm>
        </p:grpSpPr>
        <p:grpSp>
          <p:nvGrpSpPr>
            <p:cNvPr id="56352" name="Group 12"/>
            <p:cNvGrpSpPr/>
            <p:nvPr/>
          </p:nvGrpSpPr>
          <p:grpSpPr>
            <a:xfrm>
              <a:off x="0" y="-1"/>
              <a:ext cx="545" cy="748"/>
              <a:chOff x="0" y="-1"/>
              <a:chExt cx="545" cy="748"/>
            </a:xfrm>
          </p:grpSpPr>
          <p:sp useBgFill="1">
            <p:nvSpPr>
              <p:cNvPr id="56354" name="Oval 13"/>
              <p:cNvSpPr/>
              <p:nvPr/>
            </p:nvSpPr>
            <p:spPr>
              <a:xfrm>
                <a:off x="257" y="267"/>
                <a:ext cx="288" cy="288"/>
              </a:xfrm>
              <a:prstGeom prst="ellipse">
                <a:avLst/>
              </a:prstGeom>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56355" name="Text Box 14"/>
              <p:cNvSpPr txBox="1"/>
              <p:nvPr/>
            </p:nvSpPr>
            <p:spPr>
              <a:xfrm>
                <a:off x="0" y="249"/>
                <a:ext cx="243"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rPr>
                  <a:t>E</a:t>
                </a:r>
              </a:p>
            </p:txBody>
          </p:sp>
          <p:sp>
            <p:nvSpPr>
              <p:cNvPr id="56356" name="Text Box 15"/>
              <p:cNvSpPr txBox="1"/>
              <p:nvPr/>
            </p:nvSpPr>
            <p:spPr>
              <a:xfrm>
                <a:off x="168" y="457"/>
                <a:ext cx="211"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0066"/>
                    </a:solidFill>
                    <a:latin typeface="Times New Roman" panose="02020603050405020304" pitchFamily="18" charset="0"/>
                  </a:rPr>
                  <a:t>–</a:t>
                </a:r>
              </a:p>
            </p:txBody>
          </p:sp>
          <p:sp>
            <p:nvSpPr>
              <p:cNvPr id="56357" name="Text Box 16"/>
              <p:cNvSpPr txBox="1"/>
              <p:nvPr/>
            </p:nvSpPr>
            <p:spPr>
              <a:xfrm>
                <a:off x="156" y="-1"/>
                <a:ext cx="225"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FF0066"/>
                    </a:solidFill>
                    <a:latin typeface="Times New Roman" panose="02020603050405020304" pitchFamily="18" charset="0"/>
                  </a:rPr>
                  <a:t>+</a:t>
                </a:r>
              </a:p>
            </p:txBody>
          </p:sp>
        </p:grpSp>
        <p:sp>
          <p:nvSpPr>
            <p:cNvPr id="56353" name="Line 17"/>
            <p:cNvSpPr/>
            <p:nvPr/>
          </p:nvSpPr>
          <p:spPr>
            <a:xfrm>
              <a:off x="398" y="58"/>
              <a:ext cx="0" cy="672"/>
            </a:xfrm>
            <a:prstGeom prst="line">
              <a:avLst/>
            </a:prstGeom>
            <a:ln w="25400" cap="flat" cmpd="sng">
              <a:solidFill>
                <a:schemeClr val="tx1"/>
              </a:solidFill>
              <a:prstDash val="solid"/>
              <a:headEnd type="none" w="med" len="med"/>
              <a:tailEnd type="none" w="med" len="med"/>
            </a:ln>
          </p:spPr>
        </p:sp>
      </p:grpSp>
      <p:grpSp>
        <p:nvGrpSpPr>
          <p:cNvPr id="6" name="Group 18"/>
          <p:cNvGrpSpPr/>
          <p:nvPr/>
        </p:nvGrpSpPr>
        <p:grpSpPr>
          <a:xfrm>
            <a:off x="2079625" y="2876550"/>
            <a:ext cx="4127500" cy="2133600"/>
            <a:chOff x="11" y="0"/>
            <a:chExt cx="2600" cy="1344"/>
          </a:xfrm>
        </p:grpSpPr>
        <p:sp>
          <p:nvSpPr>
            <p:cNvPr id="56340" name="Text Box 19"/>
            <p:cNvSpPr txBox="1"/>
            <p:nvPr/>
          </p:nvSpPr>
          <p:spPr>
            <a:xfrm>
              <a:off x="11" y="553"/>
              <a:ext cx="222"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chemeClr val="accent2"/>
                  </a:solidFill>
                  <a:latin typeface="Times New Roman" panose="02020603050405020304" pitchFamily="18" charset="0"/>
                </a:rPr>
                <a:t>R</a:t>
              </a:r>
              <a:endParaRPr lang="en-US" altLang="zh-CN" sz="2000" b="1">
                <a:solidFill>
                  <a:schemeClr val="accent2"/>
                </a:solidFill>
                <a:latin typeface="Times New Roman" panose="02020603050405020304" pitchFamily="18" charset="0"/>
              </a:endParaRPr>
            </a:p>
          </p:txBody>
        </p:sp>
        <p:grpSp>
          <p:nvGrpSpPr>
            <p:cNvPr id="56341" name="Group 20"/>
            <p:cNvGrpSpPr/>
            <p:nvPr/>
          </p:nvGrpSpPr>
          <p:grpSpPr>
            <a:xfrm>
              <a:off x="284" y="0"/>
              <a:ext cx="2327" cy="1344"/>
              <a:chOff x="1" y="0"/>
              <a:chExt cx="2327" cy="1344"/>
            </a:xfrm>
          </p:grpSpPr>
          <p:sp>
            <p:nvSpPr>
              <p:cNvPr id="56342" name="Text Box 21"/>
              <p:cNvSpPr txBox="1"/>
              <p:nvPr/>
            </p:nvSpPr>
            <p:spPr>
              <a:xfrm>
                <a:off x="1054" y="425"/>
                <a:ext cx="274"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chemeClr val="accent2"/>
                    </a:solidFill>
                    <a:latin typeface="Times New Roman" panose="02020603050405020304" pitchFamily="18" charset="0"/>
                  </a:rPr>
                  <a:t>R</a:t>
                </a:r>
                <a:r>
                  <a:rPr lang="en-US" altLang="zh-CN" sz="2000" b="1" baseline="-25000">
                    <a:solidFill>
                      <a:schemeClr val="accent2"/>
                    </a:solidFill>
                    <a:latin typeface="Times New Roman" panose="02020603050405020304" pitchFamily="18" charset="0"/>
                  </a:rPr>
                  <a:t>3</a:t>
                </a:r>
                <a:endParaRPr lang="en-US" altLang="zh-CN" sz="2000" b="1">
                  <a:solidFill>
                    <a:schemeClr val="accent2"/>
                  </a:solidFill>
                  <a:latin typeface="Times New Roman" panose="02020603050405020304" pitchFamily="18" charset="0"/>
                </a:endParaRPr>
              </a:p>
            </p:txBody>
          </p:sp>
          <p:sp>
            <p:nvSpPr>
              <p:cNvPr id="56343" name="Text Box 22"/>
              <p:cNvSpPr txBox="1"/>
              <p:nvPr/>
            </p:nvSpPr>
            <p:spPr>
              <a:xfrm>
                <a:off x="491" y="159"/>
                <a:ext cx="274"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chemeClr val="accent2"/>
                    </a:solidFill>
                    <a:latin typeface="Times New Roman" panose="02020603050405020304" pitchFamily="18" charset="0"/>
                  </a:rPr>
                  <a:t>R</a:t>
                </a:r>
                <a:r>
                  <a:rPr lang="en-US" altLang="zh-CN" sz="2000" b="1" baseline="-25000">
                    <a:solidFill>
                      <a:schemeClr val="accent2"/>
                    </a:solidFill>
                    <a:latin typeface="Times New Roman" panose="02020603050405020304" pitchFamily="18" charset="0"/>
                  </a:rPr>
                  <a:t>2</a:t>
                </a:r>
                <a:endParaRPr lang="en-US" altLang="zh-CN" sz="2000" b="1">
                  <a:solidFill>
                    <a:schemeClr val="accent2"/>
                  </a:solidFill>
                  <a:latin typeface="Times New Roman" panose="02020603050405020304" pitchFamily="18" charset="0"/>
                </a:endParaRPr>
              </a:p>
            </p:txBody>
          </p:sp>
          <p:sp>
            <p:nvSpPr>
              <p:cNvPr id="56344" name="Rectangle 23"/>
              <p:cNvSpPr/>
              <p:nvPr/>
            </p:nvSpPr>
            <p:spPr>
              <a:xfrm>
                <a:off x="43" y="0"/>
                <a:ext cx="1920" cy="1344"/>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6345" name="Line 24"/>
              <p:cNvSpPr/>
              <p:nvPr/>
            </p:nvSpPr>
            <p:spPr>
              <a:xfrm>
                <a:off x="1411" y="0"/>
                <a:ext cx="0" cy="1344"/>
              </a:xfrm>
              <a:prstGeom prst="line">
                <a:avLst/>
              </a:prstGeom>
              <a:ln w="38100" cap="flat" cmpd="sng">
                <a:solidFill>
                  <a:schemeClr val="tx1"/>
                </a:solidFill>
                <a:prstDash val="solid"/>
                <a:headEnd type="none" w="med" len="med"/>
                <a:tailEnd type="none" w="med" len="med"/>
              </a:ln>
            </p:spPr>
          </p:sp>
          <p:sp>
            <p:nvSpPr>
              <p:cNvPr id="56346" name="Line 25"/>
              <p:cNvSpPr/>
              <p:nvPr/>
            </p:nvSpPr>
            <p:spPr>
              <a:xfrm>
                <a:off x="835" y="0"/>
                <a:ext cx="0" cy="1344"/>
              </a:xfrm>
              <a:prstGeom prst="line">
                <a:avLst/>
              </a:prstGeom>
              <a:ln w="38100" cap="flat" cmpd="sng">
                <a:solidFill>
                  <a:schemeClr val="tx1"/>
                </a:solidFill>
                <a:prstDash val="solid"/>
                <a:headEnd type="none" w="med" len="med"/>
                <a:tailEnd type="none" w="med" len="med"/>
              </a:ln>
            </p:spPr>
          </p:sp>
          <p:sp useBgFill="1">
            <p:nvSpPr>
              <p:cNvPr id="56347" name="Rectangle 26"/>
              <p:cNvSpPr/>
              <p:nvPr/>
            </p:nvSpPr>
            <p:spPr>
              <a:xfrm rot="-5400000">
                <a:off x="1239" y="535"/>
                <a:ext cx="317" cy="101"/>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56348" name="Rectangle 27"/>
              <p:cNvSpPr/>
              <p:nvPr/>
            </p:nvSpPr>
            <p:spPr>
              <a:xfrm rot="-5400000">
                <a:off x="-107" y="625"/>
                <a:ext cx="317" cy="102"/>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56349" name="Rectangle 28"/>
              <p:cNvSpPr/>
              <p:nvPr/>
            </p:nvSpPr>
            <p:spPr>
              <a:xfrm rot="-5400000">
                <a:off x="666" y="270"/>
                <a:ext cx="317" cy="102"/>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6350" name="Text Box 29"/>
              <p:cNvSpPr txBox="1"/>
              <p:nvPr/>
            </p:nvSpPr>
            <p:spPr>
              <a:xfrm>
                <a:off x="2054" y="625"/>
                <a:ext cx="274"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chemeClr val="accent2"/>
                    </a:solidFill>
                    <a:latin typeface="Times New Roman" panose="02020603050405020304" pitchFamily="18" charset="0"/>
                  </a:rPr>
                  <a:t>R</a:t>
                </a:r>
                <a:r>
                  <a:rPr lang="en-US" altLang="zh-CN" sz="2000" b="1" baseline="-25000">
                    <a:solidFill>
                      <a:schemeClr val="accent2"/>
                    </a:solidFill>
                    <a:latin typeface="Times New Roman" panose="02020603050405020304" pitchFamily="18" charset="0"/>
                  </a:rPr>
                  <a:t>1</a:t>
                </a:r>
                <a:endParaRPr lang="en-US" altLang="zh-CN" sz="2000" b="1">
                  <a:solidFill>
                    <a:schemeClr val="accent2"/>
                  </a:solidFill>
                  <a:latin typeface="Times New Roman" panose="02020603050405020304" pitchFamily="18" charset="0"/>
                </a:endParaRPr>
              </a:p>
            </p:txBody>
          </p:sp>
          <p:sp>
            <p:nvSpPr>
              <p:cNvPr id="56351" name="Rectangle 30"/>
              <p:cNvSpPr/>
              <p:nvPr/>
            </p:nvSpPr>
            <p:spPr>
              <a:xfrm rot="-5400000">
                <a:off x="1811" y="727"/>
                <a:ext cx="317" cy="101"/>
              </a:xfrm>
              <a:prstGeom prst="rect">
                <a:avLst/>
              </a:prstGeom>
              <a:solidFill>
                <a:srgbClr val="FFFFDD"/>
              </a:solidFill>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grpSp>
      </p:grpSp>
      <p:grpSp>
        <p:nvGrpSpPr>
          <p:cNvPr id="8" name="Group 31"/>
          <p:cNvGrpSpPr/>
          <p:nvPr/>
        </p:nvGrpSpPr>
        <p:grpSpPr>
          <a:xfrm>
            <a:off x="5141913" y="3594100"/>
            <a:ext cx="1235075" cy="1066800"/>
            <a:chOff x="-168" y="0"/>
            <a:chExt cx="778" cy="672"/>
          </a:xfrm>
        </p:grpSpPr>
        <p:sp useBgFill="1">
          <p:nvSpPr>
            <p:cNvPr id="4" name="Rectangle 32"/>
            <p:cNvSpPr/>
            <p:nvPr/>
          </p:nvSpPr>
          <p:spPr>
            <a:xfrm>
              <a:off x="-168" y="32"/>
              <a:ext cx="624" cy="576"/>
            </a:xfrm>
            <a:prstGeom prst="rect">
              <a:avLst/>
            </a:prstGeom>
            <a:ln w="9525">
              <a:noFill/>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56334" name="Text Box 33"/>
            <p:cNvSpPr txBox="1"/>
            <p:nvPr/>
          </p:nvSpPr>
          <p:spPr>
            <a:xfrm>
              <a:off x="350" y="210"/>
              <a:ext cx="260"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rPr>
                <a:t>I</a:t>
              </a:r>
              <a:r>
                <a:rPr lang="en-US" altLang="zh-CN" sz="2400" b="1" baseline="-25000">
                  <a:solidFill>
                    <a:schemeClr val="accent2"/>
                  </a:solidFill>
                  <a:latin typeface="Times New Roman" panose="02020603050405020304" pitchFamily="18" charset="0"/>
                </a:rPr>
                <a:t>S</a:t>
              </a:r>
              <a:endParaRPr lang="en-US" altLang="zh-CN" sz="2400" b="1">
                <a:solidFill>
                  <a:schemeClr val="accent2"/>
                </a:solidFill>
                <a:latin typeface="Times New Roman" panose="02020603050405020304" pitchFamily="18" charset="0"/>
              </a:endParaRPr>
            </a:p>
          </p:txBody>
        </p:sp>
        <p:sp>
          <p:nvSpPr>
            <p:cNvPr id="56335" name="Line 34"/>
            <p:cNvSpPr/>
            <p:nvPr/>
          </p:nvSpPr>
          <p:spPr>
            <a:xfrm flipH="1" flipV="1">
              <a:off x="335" y="68"/>
              <a:ext cx="0" cy="383"/>
            </a:xfrm>
            <a:prstGeom prst="line">
              <a:avLst/>
            </a:prstGeom>
            <a:ln w="38100" cap="flat" cmpd="sng">
              <a:solidFill>
                <a:srgbClr val="FF0000"/>
              </a:solidFill>
              <a:prstDash val="solid"/>
              <a:headEnd type="none" w="med" len="med"/>
              <a:tailEnd type="stealth" w="med" len="lg"/>
            </a:ln>
          </p:spPr>
        </p:sp>
        <p:sp>
          <p:nvSpPr>
            <p:cNvPr id="56336" name="Line 35"/>
            <p:cNvSpPr/>
            <p:nvPr/>
          </p:nvSpPr>
          <p:spPr>
            <a:xfrm>
              <a:off x="144" y="0"/>
              <a:ext cx="0" cy="672"/>
            </a:xfrm>
            <a:prstGeom prst="line">
              <a:avLst/>
            </a:prstGeom>
            <a:ln w="38100" cap="flat" cmpd="sng">
              <a:solidFill>
                <a:schemeClr val="tx1"/>
              </a:solidFill>
              <a:prstDash val="solid"/>
              <a:headEnd type="none" w="med" len="med"/>
              <a:tailEnd type="none" w="med" len="med"/>
            </a:ln>
          </p:spPr>
        </p:sp>
        <p:grpSp>
          <p:nvGrpSpPr>
            <p:cNvPr id="56337" name="Group 36"/>
            <p:cNvGrpSpPr/>
            <p:nvPr/>
          </p:nvGrpSpPr>
          <p:grpSpPr>
            <a:xfrm>
              <a:off x="-3" y="144"/>
              <a:ext cx="291" cy="288"/>
              <a:chOff x="-3" y="0"/>
              <a:chExt cx="291" cy="288"/>
            </a:xfrm>
          </p:grpSpPr>
          <p:sp useBgFill="1">
            <p:nvSpPr>
              <p:cNvPr id="56338" name="Oval 37"/>
              <p:cNvSpPr/>
              <p:nvPr/>
            </p:nvSpPr>
            <p:spPr>
              <a:xfrm>
                <a:off x="-3" y="0"/>
                <a:ext cx="288" cy="288"/>
              </a:xfrm>
              <a:prstGeom prst="ellipse">
                <a:avLst/>
              </a:prstGeom>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56339" name="Line 38"/>
              <p:cNvSpPr/>
              <p:nvPr/>
            </p:nvSpPr>
            <p:spPr>
              <a:xfrm>
                <a:off x="0" y="144"/>
                <a:ext cx="288" cy="0"/>
              </a:xfrm>
              <a:prstGeom prst="line">
                <a:avLst/>
              </a:prstGeom>
              <a:ln w="38100" cap="flat" cmpd="sng">
                <a:solidFill>
                  <a:schemeClr val="tx1"/>
                </a:solidFill>
                <a:prstDash val="solid"/>
                <a:headEnd type="none" w="med" len="med"/>
                <a:tailEnd type="none" w="med" len="med"/>
              </a:ln>
            </p:spPr>
          </p:sp>
        </p:grpSp>
      </p:grpSp>
      <p:sp>
        <p:nvSpPr>
          <p:cNvPr id="56362" name="AutoShape 39"/>
          <p:cNvSpPr/>
          <p:nvPr/>
        </p:nvSpPr>
        <p:spPr>
          <a:xfrm>
            <a:off x="6996113" y="2667000"/>
            <a:ext cx="3048000" cy="609600"/>
          </a:xfrm>
          <a:prstGeom prst="wedgeRectCallout">
            <a:avLst>
              <a:gd name="adj1" fmla="val -66458"/>
              <a:gd name="adj2" fmla="val 110676"/>
            </a:avLst>
          </a:prstGeom>
          <a:solidFill>
            <a:srgbClr val="FFFFFF"/>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10000"/>
              </a:lnSpc>
              <a:spcBef>
                <a:spcPct val="0"/>
              </a:spcBef>
              <a:buNone/>
            </a:pPr>
            <a:r>
              <a:rPr lang="zh-CN" altLang="en-US" sz="2400" b="1" dirty="0">
                <a:solidFill>
                  <a:srgbClr val="FF0066"/>
                </a:solidFill>
                <a:latin typeface="Times New Roman" panose="02020603050405020304" pitchFamily="18" charset="0"/>
              </a:rPr>
              <a:t>有源二端网络 </a:t>
            </a:r>
            <a:r>
              <a:rPr lang="en-US" altLang="zh-CN" sz="2400" b="1">
                <a:solidFill>
                  <a:srgbClr val="FF0066"/>
                </a:solidFill>
                <a:latin typeface="Times New Roman" panose="02020603050405020304" pitchFamily="18" charset="0"/>
              </a:rPr>
              <a:t>N</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333"/>
                                        </p:tgtEl>
                                        <p:attrNameLst>
                                          <p:attrName>style.visibility</p:attrName>
                                        </p:attrNameLst>
                                      </p:cBhvr>
                                      <p:to>
                                        <p:strVal val="visible"/>
                                      </p:to>
                                    </p:set>
                                    <p:animEffect transition="in" filter="wipe(left)">
                                      <p:cBhvr>
                                        <p:cTn id="7" dur="500"/>
                                        <p:tgtEl>
                                          <p:spTgt spid="5633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out)">
                                      <p:cBhvr>
                                        <p:cTn id="12" dur="500"/>
                                        <p:tgtEl>
                                          <p:spTgt spid="6"/>
                                        </p:tgtEl>
                                      </p:cBhvr>
                                    </p:animEffect>
                                  </p:childTnLst>
                                </p:cTn>
                              </p:par>
                            </p:childTnLst>
                          </p:cTn>
                        </p:par>
                        <p:par>
                          <p:cTn id="13" fill="hold">
                            <p:stCondLst>
                              <p:cond delay="500"/>
                            </p:stCondLst>
                            <p:childTnLst>
                              <p:par>
                                <p:cTn id="14" presetID="4" presetClass="entr" presetSubtype="32"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ox(out)">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56326"/>
                                        </p:tgtEl>
                                        <p:attrNameLst>
                                          <p:attrName>style.visibility</p:attrName>
                                        </p:attrNameLst>
                                      </p:cBhvr>
                                      <p:to>
                                        <p:strVal val="visible"/>
                                      </p:to>
                                    </p:set>
                                    <p:animEffect transition="in" filter="barn(inVertical)">
                                      <p:cBhvr>
                                        <p:cTn id="21" dur="500"/>
                                        <p:tgtEl>
                                          <p:spTgt spid="56326"/>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56327"/>
                                        </p:tgtEl>
                                        <p:attrNameLst>
                                          <p:attrName>style.visibility</p:attrName>
                                        </p:attrNameLst>
                                      </p:cBhvr>
                                      <p:to>
                                        <p:strVal val="visible"/>
                                      </p:to>
                                    </p:set>
                                    <p:animEffect transition="in" filter="dissolve">
                                      <p:cBhvr>
                                        <p:cTn id="26" dur="500"/>
                                        <p:tgtEl>
                                          <p:spTgt spid="56327"/>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32"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ox(out)">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32"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ox(out)">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56362"/>
                                        </p:tgtEl>
                                        <p:attrNameLst>
                                          <p:attrName>style.visibility</p:attrName>
                                        </p:attrNameLst>
                                      </p:cBhvr>
                                      <p:to>
                                        <p:strVal val="visible"/>
                                      </p:to>
                                    </p:set>
                                    <p:animEffect transition="in" filter="dissolve">
                                      <p:cBhvr>
                                        <p:cTn id="41" dur="500"/>
                                        <p:tgtEl>
                                          <p:spTgt spid="56362"/>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iterate type="lt">
                                    <p:tmPct val="100000"/>
                                  </p:iterate>
                                  <p:childTnLst>
                                    <p:set>
                                      <p:cBhvr>
                                        <p:cTn id="45" dur="1" fill="hold">
                                          <p:stCondLst>
                                            <p:cond delay="0"/>
                                          </p:stCondLst>
                                        </p:cTn>
                                        <p:tgtEl>
                                          <p:spTgt spid="56328"/>
                                        </p:tgtEl>
                                        <p:attrNameLst>
                                          <p:attrName>style.visibility</p:attrName>
                                        </p:attrNameLst>
                                      </p:cBhvr>
                                      <p:to>
                                        <p:strVal val="visible"/>
                                      </p:to>
                                    </p:set>
                                    <p:animEffect transition="in" filter="dissolve">
                                      <p:cBhvr>
                                        <p:cTn id="46" dur="75"/>
                                        <p:tgtEl>
                                          <p:spTgt spid="56328"/>
                                        </p:tgtEl>
                                      </p:cBhvr>
                                    </p:animEffect>
                                  </p:childTnLst>
                                </p:cTn>
                              </p:par>
                            </p:childTnLst>
                          </p:cTn>
                        </p:par>
                        <p:par>
                          <p:cTn id="47" fill="hold">
                            <p:stCondLst>
                              <p:cond delay="3225"/>
                            </p:stCondLst>
                            <p:childTnLst>
                              <p:par>
                                <p:cTn id="48" presetID="9" presetClass="entr" presetSubtype="0" fill="hold" grpId="0" nodeType="afterEffect">
                                  <p:stCondLst>
                                    <p:cond delay="0"/>
                                  </p:stCondLst>
                                  <p:iterate type="lt">
                                    <p:tmPct val="100000"/>
                                  </p:iterate>
                                  <p:childTnLst>
                                    <p:set>
                                      <p:cBhvr>
                                        <p:cTn id="49" dur="1" fill="hold">
                                          <p:stCondLst>
                                            <p:cond delay="0"/>
                                          </p:stCondLst>
                                        </p:cTn>
                                        <p:tgtEl>
                                          <p:spTgt spid="56329"/>
                                        </p:tgtEl>
                                        <p:attrNameLst>
                                          <p:attrName>style.visibility</p:attrName>
                                        </p:attrNameLst>
                                      </p:cBhvr>
                                      <p:to>
                                        <p:strVal val="visible"/>
                                      </p:to>
                                    </p:set>
                                    <p:animEffect transition="in" filter="dissolve">
                                      <p:cBhvr>
                                        <p:cTn id="50" dur="75"/>
                                        <p:tgtEl>
                                          <p:spTgt spid="56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6" grpId="0" bldLvl="0" animBg="1"/>
      <p:bldP spid="56327" grpId="0" bldLvl="0" animBg="1"/>
      <p:bldP spid="56328" grpId="0"/>
      <p:bldP spid="56329" grpId="0"/>
      <p:bldP spid="56333" grpId="0"/>
      <p:bldP spid="56362"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p:nvPr/>
        </p:nvSpPr>
        <p:spPr>
          <a:xfrm>
            <a:off x="4827905" y="2799080"/>
            <a:ext cx="1534160" cy="1981200"/>
          </a:xfrm>
          <a:prstGeom prst="rect">
            <a:avLst/>
          </a:prstGeom>
          <a:noFill/>
          <a:ln w="38100" cap="flat" cmpd="sng">
            <a:solidFill>
              <a:srgbClr val="CC3300"/>
            </a:solidFill>
            <a:prstDash val="dash"/>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lnSpc>
                <a:spcPct val="140000"/>
              </a:lnSpc>
              <a:spcBef>
                <a:spcPct val="0"/>
              </a:spcBef>
              <a:buNone/>
            </a:pPr>
            <a:endParaRPr lang="en-US" altLang="zh-CN" sz="2400" b="1">
              <a:latin typeface="Times New Roman" panose="02020603050405020304" pitchFamily="18" charset="0"/>
            </a:endParaRPr>
          </a:p>
          <a:p>
            <a:pPr marL="0" lvl="0" indent="0" algn="ctr">
              <a:lnSpc>
                <a:spcPct val="120000"/>
              </a:lnSpc>
              <a:spcBef>
                <a:spcPct val="0"/>
              </a:spcBef>
              <a:buNone/>
            </a:pPr>
            <a:endParaRPr lang="en-US" altLang="zh-CN" sz="2400" b="1">
              <a:latin typeface="Times New Roman" panose="02020603050405020304" pitchFamily="18" charset="0"/>
            </a:endParaRPr>
          </a:p>
        </p:txBody>
      </p:sp>
      <p:sp>
        <p:nvSpPr>
          <p:cNvPr id="57348" name="Rectangle 4"/>
          <p:cNvSpPr/>
          <p:nvPr/>
        </p:nvSpPr>
        <p:spPr>
          <a:xfrm>
            <a:off x="1271905" y="1323975"/>
            <a:ext cx="9025255" cy="865505"/>
          </a:xfrm>
          <a:prstGeom prst="rect">
            <a:avLst/>
          </a:prstGeom>
          <a:noFill/>
          <a:ln w="9525">
            <a:noFill/>
          </a:ln>
        </p:spPr>
        <p:txBody>
          <a:bodyPr wrap="squar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nSpc>
                <a:spcPct val="105000"/>
              </a:lnSpc>
              <a:spcBef>
                <a:spcPct val="0"/>
              </a:spcBef>
              <a:buNone/>
            </a:pPr>
            <a:r>
              <a:rPr lang="zh-CN" altLang="en-US" sz="2400" b="1" dirty="0">
                <a:latin typeface="Times New Roman" panose="02020603050405020304" pitchFamily="18" charset="0"/>
              </a:rPr>
              <a:t>任何一个有源二端</a:t>
            </a:r>
            <a:r>
              <a:rPr lang="zh-CN" altLang="en-US" sz="2400" b="1" dirty="0">
                <a:solidFill>
                  <a:srgbClr val="CC0000"/>
                </a:solidFill>
                <a:latin typeface="Times New Roman" panose="02020603050405020304" pitchFamily="18" charset="0"/>
              </a:rPr>
              <a:t>线性</a:t>
            </a:r>
            <a:r>
              <a:rPr lang="zh-CN" altLang="en-US" sz="2400" b="1" dirty="0">
                <a:latin typeface="Times New Roman" panose="02020603050405020304" pitchFamily="18" charset="0"/>
              </a:rPr>
              <a:t>网络都可以用一个电动势为</a:t>
            </a:r>
            <a:r>
              <a:rPr lang="en-US" altLang="zh-CN" sz="2400" b="1" i="1">
                <a:latin typeface="Times New Roman" panose="02020603050405020304" pitchFamily="18" charset="0"/>
              </a:rPr>
              <a:t>E</a:t>
            </a:r>
            <a:r>
              <a:rPr lang="zh-CN" altLang="en-US" sz="2400" b="1" dirty="0">
                <a:latin typeface="Times New Roman" panose="02020603050405020304" pitchFamily="18" charset="0"/>
              </a:rPr>
              <a:t>的理想电压源和内阻 </a:t>
            </a: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0 </a:t>
            </a:r>
            <a:r>
              <a:rPr lang="zh-CN" altLang="en-US" sz="2400" b="1" dirty="0">
                <a:latin typeface="Times New Roman" panose="02020603050405020304" pitchFamily="18" charset="0"/>
              </a:rPr>
              <a:t>串联的电源来等效代替。  </a:t>
            </a:r>
          </a:p>
        </p:txBody>
      </p:sp>
      <p:sp>
        <p:nvSpPr>
          <p:cNvPr id="57349" name="AutoShape 5"/>
          <p:cNvSpPr/>
          <p:nvPr/>
        </p:nvSpPr>
        <p:spPr>
          <a:xfrm>
            <a:off x="4065905" y="3561080"/>
            <a:ext cx="515620" cy="400050"/>
          </a:xfrm>
          <a:prstGeom prst="notchedRightArrow">
            <a:avLst>
              <a:gd name="adj1" fmla="val 50000"/>
              <a:gd name="adj2" fmla="val 33358"/>
            </a:avLst>
          </a:prstGeom>
          <a:gradFill rotWithShape="0">
            <a:gsLst>
              <a:gs pos="0">
                <a:srgbClr val="FFFF00"/>
              </a:gs>
              <a:gs pos="100000">
                <a:srgbClr val="FF3300"/>
              </a:gs>
            </a:gsLst>
            <a:lin ang="0" scaled="1"/>
            <a:tileRect/>
          </a:gradFill>
          <a:ln w="38100" cap="flat" cmpd="sng">
            <a:solidFill>
              <a:srgbClr val="FF33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en-US" altLang="zh-CN" sz="2400" b="1" dirty="0">
              <a:solidFill>
                <a:srgbClr val="FFCC00"/>
              </a:solidFill>
              <a:latin typeface="Times New Roman" panose="02020603050405020304" pitchFamily="18" charset="0"/>
            </a:endParaRPr>
          </a:p>
        </p:txBody>
      </p:sp>
      <p:grpSp>
        <p:nvGrpSpPr>
          <p:cNvPr id="2" name="Group 6"/>
          <p:cNvGrpSpPr/>
          <p:nvPr/>
        </p:nvGrpSpPr>
        <p:grpSpPr>
          <a:xfrm>
            <a:off x="1219200" y="2646680"/>
            <a:ext cx="2695575" cy="2057400"/>
            <a:chOff x="0" y="0"/>
            <a:chExt cx="1759" cy="1296"/>
          </a:xfrm>
        </p:grpSpPr>
        <p:sp>
          <p:nvSpPr>
            <p:cNvPr id="57375" name="Rectangle 7"/>
            <p:cNvSpPr/>
            <p:nvPr/>
          </p:nvSpPr>
          <p:spPr>
            <a:xfrm>
              <a:off x="0" y="240"/>
              <a:ext cx="656" cy="912"/>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lnSpc>
                  <a:spcPct val="110000"/>
                </a:lnSpc>
                <a:spcBef>
                  <a:spcPct val="0"/>
                </a:spcBef>
                <a:buNone/>
              </a:pPr>
              <a:r>
                <a:rPr lang="zh-CN" altLang="en-US" sz="2000" b="1" dirty="0">
                  <a:solidFill>
                    <a:srgbClr val="003399"/>
                  </a:solidFill>
                  <a:latin typeface="Times New Roman" panose="02020603050405020304" pitchFamily="18" charset="0"/>
                </a:rPr>
                <a:t>有源</a:t>
              </a:r>
            </a:p>
            <a:p>
              <a:pPr marL="0" lvl="0" indent="0" algn="ctr">
                <a:lnSpc>
                  <a:spcPct val="110000"/>
                </a:lnSpc>
                <a:spcBef>
                  <a:spcPct val="0"/>
                </a:spcBef>
                <a:buNone/>
              </a:pPr>
              <a:r>
                <a:rPr lang="zh-CN" altLang="en-US" sz="2000" b="1" dirty="0">
                  <a:solidFill>
                    <a:srgbClr val="003399"/>
                  </a:solidFill>
                  <a:latin typeface="Times New Roman" panose="02020603050405020304" pitchFamily="18" charset="0"/>
                </a:rPr>
                <a:t>二端</a:t>
              </a:r>
            </a:p>
            <a:p>
              <a:pPr marL="0" lvl="0" indent="0" algn="ctr">
                <a:lnSpc>
                  <a:spcPct val="110000"/>
                </a:lnSpc>
                <a:spcBef>
                  <a:spcPct val="0"/>
                </a:spcBef>
                <a:buNone/>
              </a:pPr>
              <a:r>
                <a:rPr lang="zh-CN" altLang="en-US" sz="2000" b="1" dirty="0">
                  <a:solidFill>
                    <a:srgbClr val="003399"/>
                  </a:solidFill>
                  <a:latin typeface="Times New Roman" panose="02020603050405020304" pitchFamily="18" charset="0"/>
                </a:rPr>
                <a:t>网络</a:t>
              </a:r>
            </a:p>
          </p:txBody>
        </p:sp>
        <p:sp>
          <p:nvSpPr>
            <p:cNvPr id="57376" name="Line 8"/>
            <p:cNvSpPr/>
            <p:nvPr/>
          </p:nvSpPr>
          <p:spPr>
            <a:xfrm>
              <a:off x="668" y="336"/>
              <a:ext cx="716" cy="0"/>
            </a:xfrm>
            <a:prstGeom prst="line">
              <a:avLst/>
            </a:prstGeom>
            <a:ln w="38100" cap="flat" cmpd="sng">
              <a:solidFill>
                <a:schemeClr val="tx1"/>
              </a:solidFill>
              <a:prstDash val="solid"/>
              <a:headEnd type="none" w="med" len="med"/>
              <a:tailEnd type="none" w="med" len="med"/>
            </a:ln>
          </p:spPr>
        </p:sp>
        <p:sp>
          <p:nvSpPr>
            <p:cNvPr id="57377" name="Line 9"/>
            <p:cNvSpPr/>
            <p:nvPr/>
          </p:nvSpPr>
          <p:spPr>
            <a:xfrm>
              <a:off x="672" y="1045"/>
              <a:ext cx="720" cy="0"/>
            </a:xfrm>
            <a:prstGeom prst="line">
              <a:avLst/>
            </a:prstGeom>
            <a:ln w="38100" cap="flat" cmpd="sng">
              <a:solidFill>
                <a:schemeClr val="tx1"/>
              </a:solidFill>
              <a:prstDash val="solid"/>
              <a:headEnd type="none" w="med" len="med"/>
              <a:tailEnd type="none" w="med" len="med"/>
            </a:ln>
          </p:spPr>
        </p:sp>
        <p:sp>
          <p:nvSpPr>
            <p:cNvPr id="57378" name="Line 10"/>
            <p:cNvSpPr/>
            <p:nvPr/>
          </p:nvSpPr>
          <p:spPr>
            <a:xfrm flipH="1">
              <a:off x="1392" y="825"/>
              <a:ext cx="0" cy="227"/>
            </a:xfrm>
            <a:prstGeom prst="line">
              <a:avLst/>
            </a:prstGeom>
            <a:ln w="38100" cap="flat" cmpd="sng">
              <a:solidFill>
                <a:schemeClr val="tx1"/>
              </a:solidFill>
              <a:prstDash val="solid"/>
              <a:headEnd type="none" w="med" len="med"/>
              <a:tailEnd type="none" w="med" len="med"/>
            </a:ln>
          </p:spPr>
        </p:sp>
        <p:sp>
          <p:nvSpPr>
            <p:cNvPr id="57379" name="Rectangle 11"/>
            <p:cNvSpPr/>
            <p:nvPr/>
          </p:nvSpPr>
          <p:spPr>
            <a:xfrm>
              <a:off x="1330" y="528"/>
              <a:ext cx="110" cy="294"/>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7380" name="Text Box 12"/>
            <p:cNvSpPr txBox="1"/>
            <p:nvPr/>
          </p:nvSpPr>
          <p:spPr>
            <a:xfrm>
              <a:off x="1458" y="543"/>
              <a:ext cx="301" cy="25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L</a:t>
              </a:r>
              <a:endParaRPr lang="en-US" altLang="zh-CN" sz="2000" b="1">
                <a:latin typeface="Times New Roman" panose="02020603050405020304" pitchFamily="18" charset="0"/>
              </a:endParaRPr>
            </a:p>
          </p:txBody>
        </p:sp>
        <p:sp>
          <p:nvSpPr>
            <p:cNvPr id="57381" name="Line 13"/>
            <p:cNvSpPr/>
            <p:nvPr/>
          </p:nvSpPr>
          <p:spPr>
            <a:xfrm flipH="1">
              <a:off x="1392" y="336"/>
              <a:ext cx="0" cy="192"/>
            </a:xfrm>
            <a:prstGeom prst="line">
              <a:avLst/>
            </a:prstGeom>
            <a:ln w="38100" cap="flat" cmpd="sng">
              <a:solidFill>
                <a:schemeClr val="tx1"/>
              </a:solidFill>
              <a:prstDash val="solid"/>
              <a:headEnd type="none" w="med" len="med"/>
              <a:tailEnd type="none" w="med" len="med"/>
            </a:ln>
          </p:spPr>
        </p:sp>
        <p:sp>
          <p:nvSpPr>
            <p:cNvPr id="57382" name="Rectangle 14"/>
            <p:cNvSpPr/>
            <p:nvPr/>
          </p:nvSpPr>
          <p:spPr>
            <a:xfrm>
              <a:off x="876" y="0"/>
              <a:ext cx="202" cy="25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a:latin typeface="Times New Roman" panose="02020603050405020304" pitchFamily="18" charset="0"/>
                </a:rPr>
                <a:t>a</a:t>
              </a:r>
            </a:p>
          </p:txBody>
        </p:sp>
        <p:sp>
          <p:nvSpPr>
            <p:cNvPr id="57383" name="Oval 15"/>
            <p:cNvSpPr/>
            <p:nvPr/>
          </p:nvSpPr>
          <p:spPr>
            <a:xfrm>
              <a:off x="953" y="303"/>
              <a:ext cx="63" cy="63"/>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7384" name="Oval 16"/>
            <p:cNvSpPr/>
            <p:nvPr/>
          </p:nvSpPr>
          <p:spPr>
            <a:xfrm>
              <a:off x="945" y="1018"/>
              <a:ext cx="63" cy="63"/>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7385" name="Rectangle 17"/>
            <p:cNvSpPr/>
            <p:nvPr/>
          </p:nvSpPr>
          <p:spPr>
            <a:xfrm>
              <a:off x="872" y="1045"/>
              <a:ext cx="211" cy="25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a:latin typeface="Times New Roman" panose="02020603050405020304" pitchFamily="18" charset="0"/>
                </a:rPr>
                <a:t>b</a:t>
              </a:r>
            </a:p>
          </p:txBody>
        </p:sp>
        <p:sp>
          <p:nvSpPr>
            <p:cNvPr id="57386" name="Text Box 18"/>
            <p:cNvSpPr txBox="1"/>
            <p:nvPr/>
          </p:nvSpPr>
          <p:spPr>
            <a:xfrm>
              <a:off x="854" y="358"/>
              <a:ext cx="239" cy="52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lnSpc>
                  <a:spcPct val="80000"/>
                </a:lnSpc>
                <a:spcBef>
                  <a:spcPct val="0"/>
                </a:spcBef>
                <a:buNone/>
              </a:pPr>
              <a:r>
                <a:rPr lang="en-US" altLang="zh-CN" sz="2000" b="1">
                  <a:latin typeface="Times New Roman" panose="02020603050405020304" pitchFamily="18" charset="0"/>
                </a:rPr>
                <a:t>+</a:t>
              </a:r>
            </a:p>
            <a:p>
              <a:pPr marL="0" lvl="0" indent="0" algn="ctr">
                <a:lnSpc>
                  <a:spcPct val="80000"/>
                </a:lnSpc>
                <a:spcBef>
                  <a:spcPct val="0"/>
                </a:spcBef>
                <a:buNone/>
              </a:pPr>
              <a:r>
                <a:rPr lang="en-US" altLang="zh-CN" sz="2000" b="1" i="1">
                  <a:latin typeface="Times New Roman" panose="02020603050405020304" pitchFamily="18" charset="0"/>
                </a:rPr>
                <a:t>U</a:t>
              </a:r>
              <a:endParaRPr lang="en-US" altLang="zh-CN" sz="2000" b="1">
                <a:latin typeface="Times New Roman" panose="02020603050405020304" pitchFamily="18" charset="0"/>
              </a:endParaRPr>
            </a:p>
            <a:p>
              <a:pPr marL="0" lvl="0" indent="0" algn="ctr">
                <a:lnSpc>
                  <a:spcPct val="80000"/>
                </a:lnSpc>
                <a:spcBef>
                  <a:spcPct val="0"/>
                </a:spcBef>
                <a:buNone/>
              </a:pPr>
              <a:r>
                <a:rPr lang="en-US" altLang="zh-CN" sz="2000" b="1">
                  <a:latin typeface="Times New Roman" panose="02020603050405020304" pitchFamily="18" charset="0"/>
                </a:rPr>
                <a:t>–</a:t>
              </a:r>
            </a:p>
          </p:txBody>
        </p:sp>
        <p:sp>
          <p:nvSpPr>
            <p:cNvPr id="57387" name="Line 19"/>
            <p:cNvSpPr/>
            <p:nvPr/>
          </p:nvSpPr>
          <p:spPr>
            <a:xfrm>
              <a:off x="1073" y="288"/>
              <a:ext cx="288" cy="0"/>
            </a:xfrm>
            <a:prstGeom prst="line">
              <a:avLst/>
            </a:prstGeom>
            <a:ln w="38100" cap="flat" cmpd="sng">
              <a:solidFill>
                <a:srgbClr val="FF0000"/>
              </a:solidFill>
              <a:prstDash val="solid"/>
              <a:headEnd type="none" w="med" len="med"/>
              <a:tailEnd type="triangle" w="sm" len="med"/>
            </a:ln>
          </p:spPr>
        </p:sp>
        <p:sp>
          <p:nvSpPr>
            <p:cNvPr id="57388" name="Rectangle 20"/>
            <p:cNvSpPr/>
            <p:nvPr/>
          </p:nvSpPr>
          <p:spPr>
            <a:xfrm>
              <a:off x="1119" y="9"/>
              <a:ext cx="184" cy="25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latin typeface="Times New Roman" panose="02020603050405020304" pitchFamily="18" charset="0"/>
                </a:rPr>
                <a:t>I</a:t>
              </a:r>
            </a:p>
          </p:txBody>
        </p:sp>
      </p:grpSp>
      <p:grpSp>
        <p:nvGrpSpPr>
          <p:cNvPr id="3" name="Group 21"/>
          <p:cNvGrpSpPr/>
          <p:nvPr/>
        </p:nvGrpSpPr>
        <p:grpSpPr>
          <a:xfrm>
            <a:off x="5022850" y="2418080"/>
            <a:ext cx="2911475" cy="2608580"/>
            <a:chOff x="-69" y="0"/>
            <a:chExt cx="1995" cy="1643"/>
          </a:xfrm>
        </p:grpSpPr>
        <p:sp>
          <p:nvSpPr>
            <p:cNvPr id="57354" name="Oval 22"/>
            <p:cNvSpPr/>
            <p:nvPr/>
          </p:nvSpPr>
          <p:spPr>
            <a:xfrm>
              <a:off x="258" y="969"/>
              <a:ext cx="269" cy="26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7355" name="Line 23"/>
            <p:cNvSpPr/>
            <p:nvPr/>
          </p:nvSpPr>
          <p:spPr>
            <a:xfrm>
              <a:off x="384" y="336"/>
              <a:ext cx="1152" cy="0"/>
            </a:xfrm>
            <a:prstGeom prst="line">
              <a:avLst/>
            </a:prstGeom>
            <a:ln w="38100" cap="flat" cmpd="sng">
              <a:solidFill>
                <a:schemeClr val="tx1"/>
              </a:solidFill>
              <a:prstDash val="solid"/>
              <a:headEnd type="none" w="med" len="med"/>
              <a:tailEnd type="none" w="med" len="med"/>
            </a:ln>
          </p:spPr>
        </p:sp>
        <p:sp>
          <p:nvSpPr>
            <p:cNvPr id="57356" name="Line 24"/>
            <p:cNvSpPr/>
            <p:nvPr/>
          </p:nvSpPr>
          <p:spPr>
            <a:xfrm>
              <a:off x="392" y="1392"/>
              <a:ext cx="1145" cy="0"/>
            </a:xfrm>
            <a:prstGeom prst="line">
              <a:avLst/>
            </a:prstGeom>
            <a:ln w="38100" cap="flat" cmpd="sng">
              <a:solidFill>
                <a:schemeClr val="tx1"/>
              </a:solidFill>
              <a:prstDash val="solid"/>
              <a:headEnd type="none" w="med" len="med"/>
              <a:tailEnd type="none" w="med" len="med"/>
            </a:ln>
          </p:spPr>
        </p:sp>
        <p:sp>
          <p:nvSpPr>
            <p:cNvPr id="57357" name="Line 25"/>
            <p:cNvSpPr/>
            <p:nvPr/>
          </p:nvSpPr>
          <p:spPr>
            <a:xfrm>
              <a:off x="384" y="816"/>
              <a:ext cx="0" cy="576"/>
            </a:xfrm>
            <a:prstGeom prst="line">
              <a:avLst/>
            </a:prstGeom>
            <a:ln w="38100" cap="flat" cmpd="sng">
              <a:solidFill>
                <a:schemeClr val="tx1"/>
              </a:solidFill>
              <a:prstDash val="solid"/>
              <a:headEnd type="none" w="med" len="med"/>
              <a:tailEnd type="none" w="med" len="med"/>
            </a:ln>
          </p:spPr>
        </p:sp>
        <p:sp>
          <p:nvSpPr>
            <p:cNvPr id="57358" name="Rectangle 26"/>
            <p:cNvSpPr/>
            <p:nvPr/>
          </p:nvSpPr>
          <p:spPr>
            <a:xfrm>
              <a:off x="319" y="537"/>
              <a:ext cx="125" cy="277"/>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7359" name="Text Box 27"/>
            <p:cNvSpPr txBox="1"/>
            <p:nvPr/>
          </p:nvSpPr>
          <p:spPr>
            <a:xfrm>
              <a:off x="-69" y="950"/>
              <a:ext cx="415"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latin typeface="Times New Roman" panose="02020603050405020304" pitchFamily="18" charset="0"/>
                </a:rPr>
                <a:t>E</a:t>
              </a:r>
              <a:endParaRPr lang="en-US" altLang="zh-CN" sz="2000" b="1">
                <a:latin typeface="Times New Roman" panose="02020603050405020304" pitchFamily="18" charset="0"/>
              </a:endParaRPr>
            </a:p>
          </p:txBody>
        </p:sp>
        <p:sp>
          <p:nvSpPr>
            <p:cNvPr id="57360" name="Text Box 28"/>
            <p:cNvSpPr txBox="1"/>
            <p:nvPr/>
          </p:nvSpPr>
          <p:spPr>
            <a:xfrm>
              <a:off x="-69" y="496"/>
              <a:ext cx="452"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0</a:t>
              </a:r>
              <a:endParaRPr lang="en-US" altLang="zh-CN" sz="2000" b="1">
                <a:latin typeface="Times New Roman" panose="02020603050405020304" pitchFamily="18" charset="0"/>
              </a:endParaRPr>
            </a:p>
          </p:txBody>
        </p:sp>
        <p:sp>
          <p:nvSpPr>
            <p:cNvPr id="57361" name="Text Box 29"/>
            <p:cNvSpPr txBox="1"/>
            <p:nvPr/>
          </p:nvSpPr>
          <p:spPr>
            <a:xfrm>
              <a:off x="394" y="729"/>
              <a:ext cx="224" cy="25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a:latin typeface="Times New Roman" panose="02020603050405020304" pitchFamily="18" charset="0"/>
                </a:rPr>
                <a:t>+</a:t>
              </a:r>
            </a:p>
          </p:txBody>
        </p:sp>
        <p:sp>
          <p:nvSpPr>
            <p:cNvPr id="57362" name="Text Box 30"/>
            <p:cNvSpPr txBox="1"/>
            <p:nvPr/>
          </p:nvSpPr>
          <p:spPr>
            <a:xfrm>
              <a:off x="391" y="1017"/>
              <a:ext cx="212" cy="25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a:latin typeface="Times New Roman" panose="02020603050405020304" pitchFamily="18" charset="0"/>
                </a:rPr>
                <a:t>_</a:t>
              </a:r>
            </a:p>
          </p:txBody>
        </p:sp>
        <p:sp>
          <p:nvSpPr>
            <p:cNvPr id="57363" name="Line 31"/>
            <p:cNvSpPr/>
            <p:nvPr/>
          </p:nvSpPr>
          <p:spPr>
            <a:xfrm flipH="1">
              <a:off x="1536" y="960"/>
              <a:ext cx="0" cy="432"/>
            </a:xfrm>
            <a:prstGeom prst="line">
              <a:avLst/>
            </a:prstGeom>
            <a:ln w="38100" cap="flat" cmpd="sng">
              <a:solidFill>
                <a:schemeClr val="tx1"/>
              </a:solidFill>
              <a:prstDash val="solid"/>
              <a:headEnd type="none" w="med" len="med"/>
              <a:tailEnd type="none" w="med" len="med"/>
            </a:ln>
          </p:spPr>
        </p:sp>
        <p:sp>
          <p:nvSpPr>
            <p:cNvPr id="57364" name="Rectangle 32"/>
            <p:cNvSpPr/>
            <p:nvPr/>
          </p:nvSpPr>
          <p:spPr>
            <a:xfrm>
              <a:off x="1487" y="672"/>
              <a:ext cx="110" cy="294"/>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7365" name="Text Box 33"/>
            <p:cNvSpPr txBox="1"/>
            <p:nvPr/>
          </p:nvSpPr>
          <p:spPr>
            <a:xfrm>
              <a:off x="1609" y="633"/>
              <a:ext cx="317" cy="25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L</a:t>
              </a:r>
              <a:endParaRPr lang="en-US" altLang="zh-CN" sz="2000" b="1">
                <a:latin typeface="Times New Roman" panose="02020603050405020304" pitchFamily="18" charset="0"/>
              </a:endParaRPr>
            </a:p>
          </p:txBody>
        </p:sp>
        <p:sp>
          <p:nvSpPr>
            <p:cNvPr id="57366" name="Line 34"/>
            <p:cNvSpPr/>
            <p:nvPr/>
          </p:nvSpPr>
          <p:spPr>
            <a:xfrm flipH="1">
              <a:off x="1536" y="336"/>
              <a:ext cx="0" cy="336"/>
            </a:xfrm>
            <a:prstGeom prst="line">
              <a:avLst/>
            </a:prstGeom>
            <a:ln w="38100" cap="flat" cmpd="sng">
              <a:solidFill>
                <a:schemeClr val="tx1"/>
              </a:solidFill>
              <a:prstDash val="solid"/>
              <a:headEnd type="none" w="med" len="med"/>
              <a:tailEnd type="none" w="med" len="med"/>
            </a:ln>
          </p:spPr>
        </p:sp>
        <p:sp>
          <p:nvSpPr>
            <p:cNvPr id="57367" name="Rectangle 35"/>
            <p:cNvSpPr/>
            <p:nvPr/>
          </p:nvSpPr>
          <p:spPr>
            <a:xfrm>
              <a:off x="871" y="0"/>
              <a:ext cx="212" cy="25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a:latin typeface="Times New Roman" panose="02020603050405020304" pitchFamily="18" charset="0"/>
                </a:rPr>
                <a:t>a</a:t>
              </a:r>
            </a:p>
          </p:txBody>
        </p:sp>
        <p:sp>
          <p:nvSpPr>
            <p:cNvPr id="57368" name="Oval 36"/>
            <p:cNvSpPr/>
            <p:nvPr/>
          </p:nvSpPr>
          <p:spPr>
            <a:xfrm>
              <a:off x="960" y="311"/>
              <a:ext cx="63" cy="63"/>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7369" name="Oval 37"/>
            <p:cNvSpPr/>
            <p:nvPr/>
          </p:nvSpPr>
          <p:spPr>
            <a:xfrm>
              <a:off x="981" y="1365"/>
              <a:ext cx="63" cy="63"/>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7370" name="Rectangle 38"/>
            <p:cNvSpPr/>
            <p:nvPr/>
          </p:nvSpPr>
          <p:spPr>
            <a:xfrm>
              <a:off x="921" y="1392"/>
              <a:ext cx="222" cy="25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a:latin typeface="Times New Roman" panose="02020603050405020304" pitchFamily="18" charset="0"/>
                </a:rPr>
                <a:t>b</a:t>
              </a:r>
            </a:p>
          </p:txBody>
        </p:sp>
        <p:sp>
          <p:nvSpPr>
            <p:cNvPr id="57371" name="Text Box 39"/>
            <p:cNvSpPr txBox="1"/>
            <p:nvPr/>
          </p:nvSpPr>
          <p:spPr>
            <a:xfrm>
              <a:off x="879" y="288"/>
              <a:ext cx="251" cy="81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lnSpc>
                  <a:spcPct val="130000"/>
                </a:lnSpc>
                <a:spcBef>
                  <a:spcPct val="0"/>
                </a:spcBef>
                <a:buNone/>
              </a:pPr>
              <a:r>
                <a:rPr lang="en-US" altLang="zh-CN" sz="2000" b="1">
                  <a:latin typeface="Times New Roman" panose="02020603050405020304" pitchFamily="18" charset="0"/>
                </a:rPr>
                <a:t>+</a:t>
              </a:r>
            </a:p>
            <a:p>
              <a:pPr marL="0" lvl="0" indent="0" algn="ctr">
                <a:lnSpc>
                  <a:spcPct val="130000"/>
                </a:lnSpc>
                <a:spcBef>
                  <a:spcPct val="0"/>
                </a:spcBef>
                <a:buNone/>
              </a:pPr>
              <a:r>
                <a:rPr lang="en-US" altLang="zh-CN" sz="2000" b="1" i="1">
                  <a:latin typeface="Times New Roman" panose="02020603050405020304" pitchFamily="18" charset="0"/>
                </a:rPr>
                <a:t>U</a:t>
              </a:r>
              <a:endParaRPr lang="en-US" altLang="zh-CN" sz="2000" b="1">
                <a:latin typeface="Times New Roman" panose="02020603050405020304" pitchFamily="18" charset="0"/>
              </a:endParaRPr>
            </a:p>
            <a:p>
              <a:pPr marL="0" lvl="0" indent="0" algn="ctr">
                <a:lnSpc>
                  <a:spcPct val="130000"/>
                </a:lnSpc>
                <a:spcBef>
                  <a:spcPct val="0"/>
                </a:spcBef>
                <a:buNone/>
              </a:pPr>
              <a:r>
                <a:rPr lang="en-US" altLang="zh-CN" sz="2000" b="1">
                  <a:latin typeface="Times New Roman" panose="02020603050405020304" pitchFamily="18" charset="0"/>
                </a:rPr>
                <a:t>–</a:t>
              </a:r>
            </a:p>
          </p:txBody>
        </p:sp>
        <p:sp>
          <p:nvSpPr>
            <p:cNvPr id="57372" name="Line 40"/>
            <p:cNvSpPr/>
            <p:nvPr/>
          </p:nvSpPr>
          <p:spPr>
            <a:xfrm>
              <a:off x="1200" y="288"/>
              <a:ext cx="288" cy="0"/>
            </a:xfrm>
            <a:prstGeom prst="line">
              <a:avLst/>
            </a:prstGeom>
            <a:ln w="38100" cap="flat" cmpd="sng">
              <a:solidFill>
                <a:srgbClr val="FF0000"/>
              </a:solidFill>
              <a:prstDash val="solid"/>
              <a:headEnd type="none" w="med" len="med"/>
              <a:tailEnd type="triangle" w="sm" len="med"/>
            </a:ln>
          </p:spPr>
        </p:sp>
        <p:sp>
          <p:nvSpPr>
            <p:cNvPr id="57373" name="Rectangle 41"/>
            <p:cNvSpPr/>
            <p:nvPr/>
          </p:nvSpPr>
          <p:spPr>
            <a:xfrm>
              <a:off x="1204" y="0"/>
              <a:ext cx="193" cy="25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latin typeface="Times New Roman" panose="02020603050405020304" pitchFamily="18" charset="0"/>
                </a:rPr>
                <a:t>I</a:t>
              </a:r>
            </a:p>
          </p:txBody>
        </p:sp>
        <p:sp>
          <p:nvSpPr>
            <p:cNvPr id="57374" name="Line 42"/>
            <p:cNvSpPr/>
            <p:nvPr/>
          </p:nvSpPr>
          <p:spPr>
            <a:xfrm>
              <a:off x="384" y="336"/>
              <a:ext cx="0" cy="192"/>
            </a:xfrm>
            <a:prstGeom prst="line">
              <a:avLst/>
            </a:prstGeom>
            <a:ln w="38100" cap="flat" cmpd="sng">
              <a:solidFill>
                <a:schemeClr val="tx1"/>
              </a:solidFill>
              <a:prstDash val="solid"/>
              <a:headEnd type="none" w="med" len="med"/>
              <a:tailEnd type="none" w="med" len="med"/>
            </a:ln>
          </p:spPr>
        </p:sp>
      </p:grpSp>
      <p:sp>
        <p:nvSpPr>
          <p:cNvPr id="4" name="Text Box 43"/>
          <p:cNvSpPr txBox="1"/>
          <p:nvPr/>
        </p:nvSpPr>
        <p:spPr>
          <a:xfrm>
            <a:off x="1127760" y="5487035"/>
            <a:ext cx="10457180" cy="82994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400" b="1" dirty="0">
                <a:solidFill>
                  <a:srgbClr val="000099"/>
                </a:solidFill>
                <a:latin typeface="Times New Roman" panose="02020603050405020304" pitchFamily="18" charset="0"/>
              </a:rPr>
              <a:t>等效电源的内阻</a:t>
            </a:r>
            <a:r>
              <a:rPr lang="en-US" altLang="zh-CN" sz="2400" b="1" i="1">
                <a:solidFill>
                  <a:srgbClr val="000099"/>
                </a:solidFill>
                <a:latin typeface="Times New Roman" panose="02020603050405020304" pitchFamily="18" charset="0"/>
              </a:rPr>
              <a:t>R</a:t>
            </a:r>
            <a:r>
              <a:rPr lang="en-US" altLang="zh-CN" sz="2400" b="1" baseline="-25000">
                <a:solidFill>
                  <a:srgbClr val="000099"/>
                </a:solidFill>
                <a:latin typeface="Times New Roman" panose="02020603050405020304" pitchFamily="18" charset="0"/>
              </a:rPr>
              <a:t>0</a:t>
            </a:r>
            <a:r>
              <a:rPr lang="zh-CN" altLang="en-US" sz="2400" b="1" dirty="0">
                <a:latin typeface="Times New Roman" panose="02020603050405020304" pitchFamily="18" charset="0"/>
              </a:rPr>
              <a:t>等于有源二端网络中所有电源均除去（理想电压源短路，理想电流源开路）后所得到的无源二端网络 </a:t>
            </a:r>
            <a:r>
              <a:rPr lang="en-US" altLang="zh-CN" sz="2400" b="1">
                <a:solidFill>
                  <a:srgbClr val="000099"/>
                </a:solidFill>
                <a:latin typeface="Times New Roman" panose="02020603050405020304" pitchFamily="18" charset="0"/>
              </a:rPr>
              <a:t>a </a:t>
            </a:r>
            <a:r>
              <a:rPr lang="zh-CN" altLang="en-US" sz="2400" b="1" dirty="0">
                <a:solidFill>
                  <a:srgbClr val="000099"/>
                </a:solidFill>
                <a:latin typeface="Times New Roman" panose="02020603050405020304" pitchFamily="18" charset="0"/>
              </a:rPr>
              <a:t>、</a:t>
            </a:r>
            <a:r>
              <a:rPr lang="en-US" altLang="zh-CN" sz="2400" b="1">
                <a:solidFill>
                  <a:srgbClr val="000099"/>
                </a:solidFill>
                <a:latin typeface="Times New Roman" panose="02020603050405020304" pitchFamily="18" charset="0"/>
              </a:rPr>
              <a:t>b</a:t>
            </a:r>
            <a:r>
              <a:rPr lang="zh-CN" altLang="en-US" sz="2400" b="1" dirty="0">
                <a:solidFill>
                  <a:srgbClr val="000099"/>
                </a:solidFill>
                <a:latin typeface="Times New Roman" panose="02020603050405020304" pitchFamily="18" charset="0"/>
              </a:rPr>
              <a:t>两端之间的等效电阻。</a:t>
            </a:r>
          </a:p>
        </p:txBody>
      </p:sp>
      <p:sp>
        <p:nvSpPr>
          <p:cNvPr id="5" name="Text Box 44"/>
          <p:cNvSpPr txBox="1"/>
          <p:nvPr/>
        </p:nvSpPr>
        <p:spPr>
          <a:xfrm>
            <a:off x="8008620" y="3034030"/>
            <a:ext cx="3344545" cy="15684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400" b="1" dirty="0">
                <a:solidFill>
                  <a:srgbClr val="0000FF"/>
                </a:solidFill>
                <a:latin typeface="Times New Roman" panose="02020603050405020304" pitchFamily="18" charset="0"/>
              </a:rPr>
              <a:t>等效电源的电动势</a:t>
            </a:r>
            <a:r>
              <a:rPr lang="en-US" altLang="zh-CN" sz="2400" b="1" i="1">
                <a:solidFill>
                  <a:srgbClr val="0000FF"/>
                </a:solidFill>
                <a:latin typeface="Times New Roman" panose="02020603050405020304" pitchFamily="18" charset="0"/>
              </a:rPr>
              <a:t>E </a:t>
            </a:r>
            <a:r>
              <a:rPr lang="zh-CN" altLang="en-US" sz="2400" b="1" dirty="0">
                <a:latin typeface="Times New Roman" panose="02020603050405020304" pitchFamily="18" charset="0"/>
              </a:rPr>
              <a:t>就是有源二端网络的开路电压</a:t>
            </a: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0</a:t>
            </a:r>
            <a:r>
              <a:rPr lang="zh-CN" altLang="en-US" sz="2400" b="1" dirty="0">
                <a:latin typeface="Times New Roman" panose="02020603050405020304" pitchFamily="18" charset="0"/>
              </a:rPr>
              <a:t>，</a:t>
            </a:r>
            <a:r>
              <a:rPr lang="zh-CN" altLang="en-US" sz="2400" b="1" dirty="0">
                <a:solidFill>
                  <a:srgbClr val="0000FF"/>
                </a:solidFill>
                <a:latin typeface="Times New Roman" panose="02020603050405020304" pitchFamily="18" charset="0"/>
              </a:rPr>
              <a:t>负载断开后 </a:t>
            </a:r>
            <a:r>
              <a:rPr lang="en-US" altLang="zh-CN" sz="2400" b="1">
                <a:solidFill>
                  <a:srgbClr val="0000FF"/>
                </a:solidFill>
                <a:latin typeface="Times New Roman" panose="02020603050405020304" pitchFamily="18" charset="0"/>
              </a:rPr>
              <a:t>a </a:t>
            </a:r>
            <a:r>
              <a:rPr lang="zh-CN" altLang="en-US" sz="2400" b="1" dirty="0">
                <a:solidFill>
                  <a:srgbClr val="0000FF"/>
                </a:solidFill>
                <a:latin typeface="Times New Roman" panose="02020603050405020304" pitchFamily="18" charset="0"/>
              </a:rPr>
              <a:t>、</a:t>
            </a:r>
            <a:r>
              <a:rPr lang="en-US" altLang="zh-CN" sz="2400" b="1">
                <a:solidFill>
                  <a:srgbClr val="0000FF"/>
                </a:solidFill>
                <a:latin typeface="Times New Roman" panose="02020603050405020304" pitchFamily="18" charset="0"/>
              </a:rPr>
              <a:t>b</a:t>
            </a:r>
            <a:r>
              <a:rPr lang="zh-CN" altLang="en-US" sz="2400" b="1" dirty="0">
                <a:solidFill>
                  <a:srgbClr val="0000FF"/>
                </a:solidFill>
                <a:latin typeface="Times New Roman" panose="02020603050405020304" pitchFamily="18" charset="0"/>
              </a:rPr>
              <a:t>两端之间的电压</a:t>
            </a:r>
            <a:r>
              <a:rPr lang="zh-CN" altLang="en-US" sz="2400" b="1" dirty="0">
                <a:latin typeface="Times New Roman" panose="02020603050405020304" pitchFamily="18" charset="0"/>
              </a:rPr>
              <a:t>。</a:t>
            </a:r>
          </a:p>
        </p:txBody>
      </p:sp>
      <p:sp>
        <p:nvSpPr>
          <p:cNvPr id="57389" name="AutoShape 45"/>
          <p:cNvSpPr/>
          <p:nvPr/>
        </p:nvSpPr>
        <p:spPr>
          <a:xfrm>
            <a:off x="3041650" y="4705985"/>
            <a:ext cx="1913255" cy="533400"/>
          </a:xfrm>
          <a:prstGeom prst="wedgeRoundRectCallout">
            <a:avLst>
              <a:gd name="adj1" fmla="val 51079"/>
              <a:gd name="adj2" fmla="val -139815"/>
              <a:gd name="adj3" fmla="val 16667"/>
            </a:avLst>
          </a:prstGeom>
          <a:noFill/>
          <a:ln w="28575" cap="flat" cmpd="sng">
            <a:solidFill>
              <a:srgbClr val="00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400" b="1" dirty="0">
                <a:solidFill>
                  <a:srgbClr val="CC0000"/>
                </a:solidFill>
                <a:latin typeface="Times New Roman" panose="02020603050405020304" pitchFamily="18" charset="0"/>
              </a:rPr>
              <a:t>等效电源</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348">
                                            <p:txEl>
                                              <p:pRg st="0" end="0"/>
                                            </p:txEl>
                                          </p:spTgt>
                                        </p:tgtEl>
                                        <p:attrNameLst>
                                          <p:attrName>style.visibility</p:attrName>
                                        </p:attrNameLst>
                                      </p:cBhvr>
                                      <p:to>
                                        <p:strVal val="visible"/>
                                      </p:to>
                                    </p:set>
                                    <p:animEffect transition="in" filter="wipe(left)">
                                      <p:cBhvr>
                                        <p:cTn id="7" dur="500"/>
                                        <p:tgtEl>
                                          <p:spTgt spid="573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7349"/>
                                        </p:tgtEl>
                                        <p:attrNameLst>
                                          <p:attrName>style.visibility</p:attrName>
                                        </p:attrNameLst>
                                      </p:cBhvr>
                                      <p:to>
                                        <p:strVal val="visible"/>
                                      </p:to>
                                    </p:set>
                                    <p:animEffect transition="in" filter="wipe(left)">
                                      <p:cBhvr>
                                        <p:cTn id="17" dur="500"/>
                                        <p:tgtEl>
                                          <p:spTgt spid="573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par>
                          <p:cTn id="23" fill="hold">
                            <p:stCondLst>
                              <p:cond delay="500"/>
                            </p:stCondLst>
                            <p:childTnLst>
                              <p:par>
                                <p:cTn id="24" presetID="16" presetClass="entr" presetSubtype="37" fill="hold" grpId="0" nodeType="afterEffect">
                                  <p:stCondLst>
                                    <p:cond delay="0"/>
                                  </p:stCondLst>
                                  <p:childTnLst>
                                    <p:set>
                                      <p:cBhvr>
                                        <p:cTn id="25" dur="1" fill="hold">
                                          <p:stCondLst>
                                            <p:cond delay="0"/>
                                          </p:stCondLst>
                                        </p:cTn>
                                        <p:tgtEl>
                                          <p:spTgt spid="57347"/>
                                        </p:tgtEl>
                                        <p:attrNameLst>
                                          <p:attrName>style.visibility</p:attrName>
                                        </p:attrNameLst>
                                      </p:cBhvr>
                                      <p:to>
                                        <p:strVal val="visible"/>
                                      </p:to>
                                    </p:set>
                                    <p:animEffect transition="in" filter="barn(outVertical)">
                                      <p:cBhvr>
                                        <p:cTn id="26" dur="500"/>
                                        <p:tgtEl>
                                          <p:spTgt spid="5734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57389"/>
                                        </p:tgtEl>
                                        <p:attrNameLst>
                                          <p:attrName>style.visibility</p:attrName>
                                        </p:attrNameLst>
                                      </p:cBhvr>
                                      <p:to>
                                        <p:strVal val="visible"/>
                                      </p:to>
                                    </p:set>
                                    <p:animEffect transition="in" filter="wipe(down)">
                                      <p:cBhvr>
                                        <p:cTn id="31" dur="500"/>
                                        <p:tgtEl>
                                          <p:spTgt spid="5738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left)">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bldLvl="0" animBg="1"/>
      <p:bldP spid="57348" grpId="0" build="p"/>
      <p:bldP spid="57349" grpId="0" bldLvl="0" animBg="1"/>
      <p:bldP spid="4" grpId="0"/>
      <p:bldP spid="5" grpId="0"/>
      <p:bldP spid="57389"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94" name="Text Box 74">
            <a:extLst>
              <a:ext uri="{FF2B5EF4-FFF2-40B4-BE49-F238E27FC236}">
                <a16:creationId xmlns:a16="http://schemas.microsoft.com/office/drawing/2014/main" id="{BCA5608A-394C-116B-C226-ABF3BD0159F8}"/>
              </a:ext>
            </a:extLst>
          </p:cNvPr>
          <p:cNvSpPr txBox="1">
            <a:spLocks noChangeArrowheads="1"/>
          </p:cNvSpPr>
          <p:nvPr/>
        </p:nvSpPr>
        <p:spPr bwMode="auto">
          <a:xfrm>
            <a:off x="2063751" y="980728"/>
            <a:ext cx="7207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zh-CN" altLang="en-US" sz="3200">
                <a:solidFill>
                  <a:schemeClr val="bg1"/>
                </a:solidFill>
                <a:latin typeface="Times New Roman" panose="02020603050405020304" pitchFamily="18" charset="0"/>
                <a:ea typeface="宋体" panose="02010600030101010101" pitchFamily="2" charset="-122"/>
              </a:rPr>
              <a:t>例</a:t>
            </a:r>
          </a:p>
        </p:txBody>
      </p:sp>
      <p:sp>
        <p:nvSpPr>
          <p:cNvPr id="81995" name="AutoShape 75">
            <a:extLst>
              <a:ext uri="{FF2B5EF4-FFF2-40B4-BE49-F238E27FC236}">
                <a16:creationId xmlns:a16="http://schemas.microsoft.com/office/drawing/2014/main" id="{520A68D2-E601-4824-AC69-941BC53201CD}"/>
              </a:ext>
            </a:extLst>
          </p:cNvPr>
          <p:cNvSpPr>
            <a:spLocks noChangeArrowheads="1"/>
          </p:cNvSpPr>
          <p:nvPr/>
        </p:nvSpPr>
        <p:spPr bwMode="auto">
          <a:xfrm rot="5400000">
            <a:off x="2990057" y="3654873"/>
            <a:ext cx="595313" cy="142875"/>
          </a:xfrm>
          <a:prstGeom prst="rightArrow">
            <a:avLst>
              <a:gd name="adj1" fmla="val 50000"/>
              <a:gd name="adj2" fmla="val 104167"/>
            </a:avLst>
          </a:prstGeom>
          <a:solidFill>
            <a:srgbClr val="00CCFF"/>
          </a:solidFill>
          <a:ln w="9525">
            <a:solidFill>
              <a:srgbClr val="00CCFF"/>
            </a:solidFill>
            <a:miter lim="800000"/>
            <a:headEnd/>
            <a:tailEnd/>
          </a:ln>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grpSp>
        <p:nvGrpSpPr>
          <p:cNvPr id="4" name="Group 171">
            <a:extLst>
              <a:ext uri="{FF2B5EF4-FFF2-40B4-BE49-F238E27FC236}">
                <a16:creationId xmlns:a16="http://schemas.microsoft.com/office/drawing/2014/main" id="{DD0DA4BE-075F-8438-6174-300A36C592F3}"/>
              </a:ext>
            </a:extLst>
          </p:cNvPr>
          <p:cNvGrpSpPr>
            <a:grpSpLocks/>
          </p:cNvGrpSpPr>
          <p:nvPr/>
        </p:nvGrpSpPr>
        <p:grpSpPr bwMode="auto">
          <a:xfrm>
            <a:off x="2711450" y="980728"/>
            <a:ext cx="3455988" cy="2463800"/>
            <a:chOff x="2336" y="1207"/>
            <a:chExt cx="2177" cy="1552"/>
          </a:xfrm>
        </p:grpSpPr>
        <p:sp>
          <p:nvSpPr>
            <p:cNvPr id="70709" name="Oval 172">
              <a:extLst>
                <a:ext uri="{FF2B5EF4-FFF2-40B4-BE49-F238E27FC236}">
                  <a16:creationId xmlns:a16="http://schemas.microsoft.com/office/drawing/2014/main" id="{647FE689-C6E3-A170-D664-6ACA48F03844}"/>
                </a:ext>
              </a:extLst>
            </p:cNvPr>
            <p:cNvSpPr>
              <a:spLocks noChangeArrowheads="1"/>
            </p:cNvSpPr>
            <p:nvPr/>
          </p:nvSpPr>
          <p:spPr bwMode="auto">
            <a:xfrm>
              <a:off x="2336" y="2024"/>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endParaRPr lang="zh-CN" altLang="zh-CN" sz="2400" b="0">
                <a:ea typeface="仿宋_GB2312" pitchFamily="49" charset="-122"/>
              </a:endParaRPr>
            </a:p>
          </p:txBody>
        </p:sp>
        <p:sp>
          <p:nvSpPr>
            <p:cNvPr id="70710" name="Oval 173">
              <a:extLst>
                <a:ext uri="{FF2B5EF4-FFF2-40B4-BE49-F238E27FC236}">
                  <a16:creationId xmlns:a16="http://schemas.microsoft.com/office/drawing/2014/main" id="{ABCD1DD8-FCB9-DF22-D6A1-54DABAA52E77}"/>
                </a:ext>
              </a:extLst>
            </p:cNvPr>
            <p:cNvSpPr>
              <a:spLocks noChangeArrowheads="1"/>
            </p:cNvSpPr>
            <p:nvPr/>
          </p:nvSpPr>
          <p:spPr bwMode="auto">
            <a:xfrm>
              <a:off x="3152" y="206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endParaRPr lang="zh-CN" altLang="zh-CN" sz="2400" b="0">
                <a:ea typeface="仿宋_GB2312" pitchFamily="49" charset="-122"/>
              </a:endParaRPr>
            </a:p>
          </p:txBody>
        </p:sp>
        <p:sp>
          <p:nvSpPr>
            <p:cNvPr id="70711" name="Text Box 174">
              <a:extLst>
                <a:ext uri="{FF2B5EF4-FFF2-40B4-BE49-F238E27FC236}">
                  <a16:creationId xmlns:a16="http://schemas.microsoft.com/office/drawing/2014/main" id="{B85D1B98-9C22-5E64-244C-2775A93008CF}"/>
                </a:ext>
              </a:extLst>
            </p:cNvPr>
            <p:cNvSpPr txBox="1">
              <a:spLocks noChangeArrowheads="1"/>
            </p:cNvSpPr>
            <p:nvPr/>
          </p:nvSpPr>
          <p:spPr bwMode="auto">
            <a:xfrm>
              <a:off x="2563" y="1524"/>
              <a:ext cx="5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10</a:t>
              </a:r>
              <a:r>
                <a:rPr kumimoji="1" lang="en-US" altLang="zh-CN" b="0">
                  <a:solidFill>
                    <a:schemeClr val="bg1"/>
                  </a:solidFill>
                  <a:latin typeface="Times New Roman" panose="02020603050405020304" pitchFamily="18" charset="0"/>
                  <a:ea typeface="宋体" panose="02010600030101010101" pitchFamily="2" charset="-122"/>
                  <a:sym typeface="Symbol" panose="05050102010706020507" pitchFamily="18" charset="2"/>
                </a:rPr>
                <a:t></a:t>
              </a:r>
            </a:p>
          </p:txBody>
        </p:sp>
        <p:sp>
          <p:nvSpPr>
            <p:cNvPr id="70712" name="Text Box 175">
              <a:extLst>
                <a:ext uri="{FF2B5EF4-FFF2-40B4-BE49-F238E27FC236}">
                  <a16:creationId xmlns:a16="http://schemas.microsoft.com/office/drawing/2014/main" id="{09313F21-3EC8-760D-1FCD-A7097FC14180}"/>
                </a:ext>
              </a:extLst>
            </p:cNvPr>
            <p:cNvSpPr txBox="1">
              <a:spLocks noChangeArrowheads="1"/>
            </p:cNvSpPr>
            <p:nvPr/>
          </p:nvSpPr>
          <p:spPr bwMode="auto">
            <a:xfrm>
              <a:off x="3380" y="1569"/>
              <a:ext cx="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10</a:t>
              </a:r>
              <a:r>
                <a:rPr kumimoji="1" lang="en-US" altLang="zh-CN" b="0">
                  <a:solidFill>
                    <a:schemeClr val="bg1"/>
                  </a:solidFill>
                  <a:latin typeface="Times New Roman" panose="02020603050405020304" pitchFamily="18" charset="0"/>
                  <a:ea typeface="宋体" panose="02010600030101010101" pitchFamily="2" charset="-122"/>
                  <a:sym typeface="Symbol" panose="05050102010706020507" pitchFamily="18" charset="2"/>
                </a:rPr>
                <a:t></a:t>
              </a:r>
            </a:p>
          </p:txBody>
        </p:sp>
        <p:sp>
          <p:nvSpPr>
            <p:cNvPr id="70713" name="Text Box 176">
              <a:extLst>
                <a:ext uri="{FF2B5EF4-FFF2-40B4-BE49-F238E27FC236}">
                  <a16:creationId xmlns:a16="http://schemas.microsoft.com/office/drawing/2014/main" id="{9B8C27E6-3534-81D6-0C5B-65ABB2D86C5D}"/>
                </a:ext>
              </a:extLst>
            </p:cNvPr>
            <p:cNvSpPr txBox="1">
              <a:spLocks noChangeArrowheads="1"/>
            </p:cNvSpPr>
            <p:nvPr/>
          </p:nvSpPr>
          <p:spPr bwMode="auto">
            <a:xfrm>
              <a:off x="2525" y="1751"/>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t>
              </a:r>
            </a:p>
          </p:txBody>
        </p:sp>
        <p:sp>
          <p:nvSpPr>
            <p:cNvPr id="70714" name="Text Box 177">
              <a:extLst>
                <a:ext uri="{FF2B5EF4-FFF2-40B4-BE49-F238E27FC236}">
                  <a16:creationId xmlns:a16="http://schemas.microsoft.com/office/drawing/2014/main" id="{FC0901B9-D20E-5127-3255-76614A8E646A}"/>
                </a:ext>
              </a:extLst>
            </p:cNvPr>
            <p:cNvSpPr txBox="1">
              <a:spLocks noChangeArrowheads="1"/>
            </p:cNvSpPr>
            <p:nvPr/>
          </p:nvSpPr>
          <p:spPr bwMode="auto">
            <a:xfrm>
              <a:off x="2525" y="2279"/>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t>
              </a:r>
            </a:p>
          </p:txBody>
        </p:sp>
        <p:sp>
          <p:nvSpPr>
            <p:cNvPr id="70715" name="Text Box 178">
              <a:extLst>
                <a:ext uri="{FF2B5EF4-FFF2-40B4-BE49-F238E27FC236}">
                  <a16:creationId xmlns:a16="http://schemas.microsoft.com/office/drawing/2014/main" id="{36CB55BA-D7E9-22E2-29D6-E2AD79CDC0BE}"/>
                </a:ext>
              </a:extLst>
            </p:cNvPr>
            <p:cNvSpPr txBox="1">
              <a:spLocks noChangeArrowheads="1"/>
            </p:cNvSpPr>
            <p:nvPr/>
          </p:nvSpPr>
          <p:spPr bwMode="auto">
            <a:xfrm>
              <a:off x="2669" y="2039"/>
              <a:ext cx="5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20V</a:t>
              </a:r>
            </a:p>
          </p:txBody>
        </p:sp>
        <p:sp>
          <p:nvSpPr>
            <p:cNvPr id="70716" name="Text Box 179">
              <a:extLst>
                <a:ext uri="{FF2B5EF4-FFF2-40B4-BE49-F238E27FC236}">
                  <a16:creationId xmlns:a16="http://schemas.microsoft.com/office/drawing/2014/main" id="{2137B5B9-BA9D-FB25-3B8F-4C20D50CE111}"/>
                </a:ext>
              </a:extLst>
            </p:cNvPr>
            <p:cNvSpPr txBox="1">
              <a:spLocks noChangeArrowheads="1"/>
            </p:cNvSpPr>
            <p:nvPr/>
          </p:nvSpPr>
          <p:spPr bwMode="auto">
            <a:xfrm>
              <a:off x="4059" y="1434"/>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t>
              </a:r>
            </a:p>
          </p:txBody>
        </p:sp>
        <p:sp>
          <p:nvSpPr>
            <p:cNvPr id="70717" name="Text Box 180">
              <a:extLst>
                <a:ext uri="{FF2B5EF4-FFF2-40B4-BE49-F238E27FC236}">
                  <a16:creationId xmlns:a16="http://schemas.microsoft.com/office/drawing/2014/main" id="{74AC9A2C-CC1F-B76F-9A72-E38EC21B5D9E}"/>
                </a:ext>
              </a:extLst>
            </p:cNvPr>
            <p:cNvSpPr txBox="1">
              <a:spLocks noChangeArrowheads="1"/>
            </p:cNvSpPr>
            <p:nvPr/>
          </p:nvSpPr>
          <p:spPr bwMode="auto">
            <a:xfrm>
              <a:off x="4014" y="2205"/>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t>
              </a:r>
            </a:p>
          </p:txBody>
        </p:sp>
        <p:sp>
          <p:nvSpPr>
            <p:cNvPr id="70718" name="Text Box 181">
              <a:extLst>
                <a:ext uri="{FF2B5EF4-FFF2-40B4-BE49-F238E27FC236}">
                  <a16:creationId xmlns:a16="http://schemas.microsoft.com/office/drawing/2014/main" id="{CCA3CF9D-6535-304F-50D6-4C4E0D6B6FA9}"/>
                </a:ext>
              </a:extLst>
            </p:cNvPr>
            <p:cNvSpPr txBox="1">
              <a:spLocks noChangeArrowheads="1"/>
            </p:cNvSpPr>
            <p:nvPr/>
          </p:nvSpPr>
          <p:spPr bwMode="auto">
            <a:xfrm>
              <a:off x="4014" y="1797"/>
              <a:ext cx="4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i="1">
                  <a:solidFill>
                    <a:schemeClr val="bg1"/>
                  </a:solidFill>
                  <a:latin typeface="Times New Roman" panose="02020603050405020304" pitchFamily="18" charset="0"/>
                  <a:ea typeface="宋体" panose="02010600030101010101" pitchFamily="2" charset="-122"/>
                </a:rPr>
                <a:t>U</a:t>
              </a:r>
              <a:r>
                <a:rPr kumimoji="1" lang="en-US" altLang="zh-CN" b="0" baseline="-25000">
                  <a:solidFill>
                    <a:schemeClr val="bg1"/>
                  </a:solidFill>
                  <a:latin typeface="Times New Roman" panose="02020603050405020304" pitchFamily="18" charset="0"/>
                  <a:ea typeface="宋体" panose="02010600030101010101" pitchFamily="2" charset="-122"/>
                </a:rPr>
                <a:t>oc</a:t>
              </a:r>
              <a:endParaRPr kumimoji="1" lang="en-US" altLang="zh-CN" b="0">
                <a:solidFill>
                  <a:schemeClr val="bg1"/>
                </a:solidFill>
                <a:latin typeface="Times New Roman" panose="02020603050405020304" pitchFamily="18" charset="0"/>
                <a:ea typeface="宋体" panose="02010600030101010101" pitchFamily="2" charset="-122"/>
              </a:endParaRPr>
            </a:p>
          </p:txBody>
        </p:sp>
        <p:sp>
          <p:nvSpPr>
            <p:cNvPr id="70719" name="Text Box 182">
              <a:extLst>
                <a:ext uri="{FF2B5EF4-FFF2-40B4-BE49-F238E27FC236}">
                  <a16:creationId xmlns:a16="http://schemas.microsoft.com/office/drawing/2014/main" id="{8F1C41F9-4E0A-9359-695A-4FD791F4CD5A}"/>
                </a:ext>
              </a:extLst>
            </p:cNvPr>
            <p:cNvSpPr txBox="1">
              <a:spLocks noChangeArrowheads="1"/>
            </p:cNvSpPr>
            <p:nvPr/>
          </p:nvSpPr>
          <p:spPr bwMode="auto">
            <a:xfrm>
              <a:off x="4150" y="1207"/>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a:t>
              </a:r>
            </a:p>
          </p:txBody>
        </p:sp>
        <p:sp>
          <p:nvSpPr>
            <p:cNvPr id="70720" name="Text Box 183">
              <a:extLst>
                <a:ext uri="{FF2B5EF4-FFF2-40B4-BE49-F238E27FC236}">
                  <a16:creationId xmlns:a16="http://schemas.microsoft.com/office/drawing/2014/main" id="{475C536F-76F8-7277-112A-B7D20175F601}"/>
                </a:ext>
              </a:extLst>
            </p:cNvPr>
            <p:cNvSpPr txBox="1">
              <a:spLocks noChangeArrowheads="1"/>
            </p:cNvSpPr>
            <p:nvPr/>
          </p:nvSpPr>
          <p:spPr bwMode="auto">
            <a:xfrm>
              <a:off x="4195" y="2432"/>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b</a:t>
              </a:r>
            </a:p>
          </p:txBody>
        </p:sp>
        <p:sp>
          <p:nvSpPr>
            <p:cNvPr id="70721" name="Line 184">
              <a:extLst>
                <a:ext uri="{FF2B5EF4-FFF2-40B4-BE49-F238E27FC236}">
                  <a16:creationId xmlns:a16="http://schemas.microsoft.com/office/drawing/2014/main" id="{EC01374F-C8DE-4B6D-1775-718355D66110}"/>
                </a:ext>
              </a:extLst>
            </p:cNvPr>
            <p:cNvSpPr>
              <a:spLocks noChangeShapeType="1"/>
            </p:cNvSpPr>
            <p:nvPr/>
          </p:nvSpPr>
          <p:spPr bwMode="auto">
            <a:xfrm>
              <a:off x="2517" y="2614"/>
              <a:ext cx="1588"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722" name="Line 185">
              <a:extLst>
                <a:ext uri="{FF2B5EF4-FFF2-40B4-BE49-F238E27FC236}">
                  <a16:creationId xmlns:a16="http://schemas.microsoft.com/office/drawing/2014/main" id="{3EE91E5B-1D59-8C03-A995-BDCD8D9514D6}"/>
                </a:ext>
              </a:extLst>
            </p:cNvPr>
            <p:cNvSpPr>
              <a:spLocks noChangeShapeType="1"/>
            </p:cNvSpPr>
            <p:nvPr/>
          </p:nvSpPr>
          <p:spPr bwMode="auto">
            <a:xfrm flipV="1">
              <a:off x="2518" y="1406"/>
              <a:ext cx="7" cy="1207"/>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723" name="Text Box 186">
              <a:extLst>
                <a:ext uri="{FF2B5EF4-FFF2-40B4-BE49-F238E27FC236}">
                  <a16:creationId xmlns:a16="http://schemas.microsoft.com/office/drawing/2014/main" id="{49FC189B-52AE-1365-263D-3D20F4489D5A}"/>
                </a:ext>
              </a:extLst>
            </p:cNvPr>
            <p:cNvSpPr txBox="1">
              <a:spLocks noChangeArrowheads="1"/>
            </p:cNvSpPr>
            <p:nvPr/>
          </p:nvSpPr>
          <p:spPr bwMode="auto">
            <a:xfrm>
              <a:off x="3380" y="1842"/>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t>
              </a:r>
            </a:p>
          </p:txBody>
        </p:sp>
        <p:sp>
          <p:nvSpPr>
            <p:cNvPr id="70724" name="Text Box 187">
              <a:extLst>
                <a:ext uri="{FF2B5EF4-FFF2-40B4-BE49-F238E27FC236}">
                  <a16:creationId xmlns:a16="http://schemas.microsoft.com/office/drawing/2014/main" id="{9998C856-5FBF-ADBB-3A92-41E3F86B5ABD}"/>
                </a:ext>
              </a:extLst>
            </p:cNvPr>
            <p:cNvSpPr txBox="1">
              <a:spLocks noChangeArrowheads="1"/>
            </p:cNvSpPr>
            <p:nvPr/>
          </p:nvSpPr>
          <p:spPr bwMode="auto">
            <a:xfrm>
              <a:off x="3379" y="2341"/>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t>
              </a:r>
            </a:p>
          </p:txBody>
        </p:sp>
        <p:sp>
          <p:nvSpPr>
            <p:cNvPr id="70725" name="Oval 188">
              <a:extLst>
                <a:ext uri="{FF2B5EF4-FFF2-40B4-BE49-F238E27FC236}">
                  <a16:creationId xmlns:a16="http://schemas.microsoft.com/office/drawing/2014/main" id="{E8A0994A-5D97-8680-D213-105E7C58F575}"/>
                </a:ext>
              </a:extLst>
            </p:cNvPr>
            <p:cNvSpPr>
              <a:spLocks noChangeArrowheads="1"/>
            </p:cNvSpPr>
            <p:nvPr/>
          </p:nvSpPr>
          <p:spPr bwMode="auto">
            <a:xfrm>
              <a:off x="4105" y="2568"/>
              <a:ext cx="91" cy="91"/>
            </a:xfrm>
            <a:prstGeom prst="ellipse">
              <a:avLst/>
            </a:pr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endParaRPr lang="zh-CN" altLang="zh-CN" b="0">
                <a:solidFill>
                  <a:srgbClr val="FFCC00"/>
                </a:solidFill>
                <a:ea typeface="仿宋_GB2312" pitchFamily="49" charset="-122"/>
              </a:endParaRPr>
            </a:p>
          </p:txBody>
        </p:sp>
        <p:sp>
          <p:nvSpPr>
            <p:cNvPr id="70726" name="Oval 189">
              <a:extLst>
                <a:ext uri="{FF2B5EF4-FFF2-40B4-BE49-F238E27FC236}">
                  <a16:creationId xmlns:a16="http://schemas.microsoft.com/office/drawing/2014/main" id="{CA957C95-7D71-BED9-7BE7-6F23264F64D8}"/>
                </a:ext>
              </a:extLst>
            </p:cNvPr>
            <p:cNvSpPr>
              <a:spLocks noChangeArrowheads="1"/>
            </p:cNvSpPr>
            <p:nvPr/>
          </p:nvSpPr>
          <p:spPr bwMode="auto">
            <a:xfrm>
              <a:off x="4059" y="1344"/>
              <a:ext cx="91" cy="91"/>
            </a:xfrm>
            <a:prstGeom prst="ellipse">
              <a:avLst/>
            </a:pr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70727" name="Line 190">
              <a:extLst>
                <a:ext uri="{FF2B5EF4-FFF2-40B4-BE49-F238E27FC236}">
                  <a16:creationId xmlns:a16="http://schemas.microsoft.com/office/drawing/2014/main" id="{748BFFE1-9706-9B90-A374-78EF551E3B35}"/>
                </a:ext>
              </a:extLst>
            </p:cNvPr>
            <p:cNvSpPr>
              <a:spLocks noChangeShapeType="1"/>
            </p:cNvSpPr>
            <p:nvPr/>
          </p:nvSpPr>
          <p:spPr bwMode="auto">
            <a:xfrm>
              <a:off x="3334" y="1388"/>
              <a:ext cx="0" cy="1226"/>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0728" name="Line 191">
              <a:extLst>
                <a:ext uri="{FF2B5EF4-FFF2-40B4-BE49-F238E27FC236}">
                  <a16:creationId xmlns:a16="http://schemas.microsoft.com/office/drawing/2014/main" id="{99149511-1C52-0000-320E-01B7D1113A36}"/>
                </a:ext>
              </a:extLst>
            </p:cNvPr>
            <p:cNvSpPr>
              <a:spLocks noChangeShapeType="1"/>
            </p:cNvSpPr>
            <p:nvPr/>
          </p:nvSpPr>
          <p:spPr bwMode="auto">
            <a:xfrm>
              <a:off x="2518" y="1388"/>
              <a:ext cx="1541" cy="1"/>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29" name="Text Box 192">
              <a:extLst>
                <a:ext uri="{FF2B5EF4-FFF2-40B4-BE49-F238E27FC236}">
                  <a16:creationId xmlns:a16="http://schemas.microsoft.com/office/drawing/2014/main" id="{8AA380DF-E61A-5C10-DC98-CCD07D5CF328}"/>
                </a:ext>
              </a:extLst>
            </p:cNvPr>
            <p:cNvSpPr txBox="1">
              <a:spLocks noChangeArrowheads="1"/>
            </p:cNvSpPr>
            <p:nvPr/>
          </p:nvSpPr>
          <p:spPr bwMode="auto">
            <a:xfrm>
              <a:off x="3516" y="2068"/>
              <a:ext cx="5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10V</a:t>
              </a:r>
            </a:p>
          </p:txBody>
        </p:sp>
        <p:sp>
          <p:nvSpPr>
            <p:cNvPr id="70730" name="Rectangle 193">
              <a:extLst>
                <a:ext uri="{FF2B5EF4-FFF2-40B4-BE49-F238E27FC236}">
                  <a16:creationId xmlns:a16="http://schemas.microsoft.com/office/drawing/2014/main" id="{11135F55-6CCE-0ECB-7E06-334CAA3167E5}"/>
                </a:ext>
              </a:extLst>
            </p:cNvPr>
            <p:cNvSpPr>
              <a:spLocks noChangeArrowheads="1"/>
            </p:cNvSpPr>
            <p:nvPr/>
          </p:nvSpPr>
          <p:spPr bwMode="auto">
            <a:xfrm>
              <a:off x="3288" y="1570"/>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70731" name="Rectangle 194">
              <a:extLst>
                <a:ext uri="{FF2B5EF4-FFF2-40B4-BE49-F238E27FC236}">
                  <a16:creationId xmlns:a16="http://schemas.microsoft.com/office/drawing/2014/main" id="{6E5FCB6F-348F-129B-033E-CEC739DDB75E}"/>
                </a:ext>
              </a:extLst>
            </p:cNvPr>
            <p:cNvSpPr>
              <a:spLocks noChangeArrowheads="1"/>
            </p:cNvSpPr>
            <p:nvPr/>
          </p:nvSpPr>
          <p:spPr bwMode="auto">
            <a:xfrm>
              <a:off x="2472" y="1570"/>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grpSp>
      <p:grpSp>
        <p:nvGrpSpPr>
          <p:cNvPr id="5" name="Group 242">
            <a:extLst>
              <a:ext uri="{FF2B5EF4-FFF2-40B4-BE49-F238E27FC236}">
                <a16:creationId xmlns:a16="http://schemas.microsoft.com/office/drawing/2014/main" id="{47BB13C7-847D-ADAE-3981-18883E59330A}"/>
              </a:ext>
            </a:extLst>
          </p:cNvPr>
          <p:cNvGrpSpPr>
            <a:grpSpLocks/>
          </p:cNvGrpSpPr>
          <p:nvPr/>
        </p:nvGrpSpPr>
        <p:grpSpPr bwMode="auto">
          <a:xfrm>
            <a:off x="2640013" y="4004916"/>
            <a:ext cx="3554412" cy="2462212"/>
            <a:chOff x="703" y="2251"/>
            <a:chExt cx="2239" cy="1551"/>
          </a:xfrm>
        </p:grpSpPr>
        <p:sp>
          <p:nvSpPr>
            <p:cNvPr id="70685" name="Text Box 197">
              <a:extLst>
                <a:ext uri="{FF2B5EF4-FFF2-40B4-BE49-F238E27FC236}">
                  <a16:creationId xmlns:a16="http://schemas.microsoft.com/office/drawing/2014/main" id="{4956DC0F-33B2-94F6-980E-04ABCB88B916}"/>
                </a:ext>
              </a:extLst>
            </p:cNvPr>
            <p:cNvSpPr txBox="1">
              <a:spLocks noChangeArrowheads="1"/>
            </p:cNvSpPr>
            <p:nvPr/>
          </p:nvSpPr>
          <p:spPr bwMode="auto">
            <a:xfrm>
              <a:off x="1474" y="2568"/>
              <a:ext cx="4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1A</a:t>
              </a:r>
              <a:endParaRPr kumimoji="1" lang="en-US" altLang="zh-CN" b="0">
                <a:solidFill>
                  <a:schemeClr val="bg1"/>
                </a:solidFill>
                <a:latin typeface="Times New Roman" panose="02020603050405020304" pitchFamily="18" charset="0"/>
                <a:ea typeface="宋体" panose="02010600030101010101" pitchFamily="2" charset="-122"/>
                <a:sym typeface="Symbol" panose="05050102010706020507" pitchFamily="18" charset="2"/>
              </a:endParaRPr>
            </a:p>
          </p:txBody>
        </p:sp>
        <p:sp>
          <p:nvSpPr>
            <p:cNvPr id="70686" name="Text Box 198">
              <a:extLst>
                <a:ext uri="{FF2B5EF4-FFF2-40B4-BE49-F238E27FC236}">
                  <a16:creationId xmlns:a16="http://schemas.microsoft.com/office/drawing/2014/main" id="{A89CC70B-C340-E407-45B9-FFB41E4556EE}"/>
                </a:ext>
              </a:extLst>
            </p:cNvPr>
            <p:cNvSpPr txBox="1">
              <a:spLocks noChangeArrowheads="1"/>
            </p:cNvSpPr>
            <p:nvPr/>
          </p:nvSpPr>
          <p:spPr bwMode="auto">
            <a:xfrm>
              <a:off x="1973" y="2840"/>
              <a:ext cx="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5</a:t>
              </a:r>
              <a:r>
                <a:rPr kumimoji="1" lang="en-US" altLang="zh-CN" b="0">
                  <a:solidFill>
                    <a:schemeClr val="bg1"/>
                  </a:solidFill>
                  <a:latin typeface="Times New Roman" panose="02020603050405020304" pitchFamily="18" charset="0"/>
                  <a:ea typeface="宋体" panose="02010600030101010101" pitchFamily="2" charset="-122"/>
                  <a:sym typeface="Symbol" panose="05050102010706020507" pitchFamily="18" charset="2"/>
                </a:rPr>
                <a:t></a:t>
              </a:r>
            </a:p>
          </p:txBody>
        </p:sp>
        <p:sp>
          <p:nvSpPr>
            <p:cNvPr id="70687" name="Text Box 199">
              <a:extLst>
                <a:ext uri="{FF2B5EF4-FFF2-40B4-BE49-F238E27FC236}">
                  <a16:creationId xmlns:a16="http://schemas.microsoft.com/office/drawing/2014/main" id="{CD943EFD-3FA0-E32F-A948-46CB3DA2FBC8}"/>
                </a:ext>
              </a:extLst>
            </p:cNvPr>
            <p:cNvSpPr txBox="1">
              <a:spLocks noChangeArrowheads="1"/>
            </p:cNvSpPr>
            <p:nvPr/>
          </p:nvSpPr>
          <p:spPr bwMode="auto">
            <a:xfrm>
              <a:off x="884" y="2568"/>
              <a:ext cx="39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2A</a:t>
              </a:r>
            </a:p>
          </p:txBody>
        </p:sp>
        <p:sp>
          <p:nvSpPr>
            <p:cNvPr id="70688" name="Text Box 200">
              <a:extLst>
                <a:ext uri="{FF2B5EF4-FFF2-40B4-BE49-F238E27FC236}">
                  <a16:creationId xmlns:a16="http://schemas.microsoft.com/office/drawing/2014/main" id="{9E2AB556-A44C-0F31-510E-6FBBAFA6FC5B}"/>
                </a:ext>
              </a:extLst>
            </p:cNvPr>
            <p:cNvSpPr txBox="1">
              <a:spLocks noChangeArrowheads="1"/>
            </p:cNvSpPr>
            <p:nvPr/>
          </p:nvSpPr>
          <p:spPr bwMode="auto">
            <a:xfrm>
              <a:off x="2472" y="2478"/>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t>
              </a:r>
            </a:p>
          </p:txBody>
        </p:sp>
        <p:sp>
          <p:nvSpPr>
            <p:cNvPr id="70689" name="Text Box 201">
              <a:extLst>
                <a:ext uri="{FF2B5EF4-FFF2-40B4-BE49-F238E27FC236}">
                  <a16:creationId xmlns:a16="http://schemas.microsoft.com/office/drawing/2014/main" id="{8017A87A-5FCD-A3C3-6BB9-7FF692A036FB}"/>
                </a:ext>
              </a:extLst>
            </p:cNvPr>
            <p:cNvSpPr txBox="1">
              <a:spLocks noChangeArrowheads="1"/>
            </p:cNvSpPr>
            <p:nvPr/>
          </p:nvSpPr>
          <p:spPr bwMode="auto">
            <a:xfrm>
              <a:off x="2473" y="3248"/>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t>
              </a:r>
            </a:p>
          </p:txBody>
        </p:sp>
        <p:sp>
          <p:nvSpPr>
            <p:cNvPr id="70690" name="Text Box 202">
              <a:extLst>
                <a:ext uri="{FF2B5EF4-FFF2-40B4-BE49-F238E27FC236}">
                  <a16:creationId xmlns:a16="http://schemas.microsoft.com/office/drawing/2014/main" id="{B0AB8385-9770-4578-321B-57B817411B6B}"/>
                </a:ext>
              </a:extLst>
            </p:cNvPr>
            <p:cNvSpPr txBox="1">
              <a:spLocks noChangeArrowheads="1"/>
            </p:cNvSpPr>
            <p:nvPr/>
          </p:nvSpPr>
          <p:spPr bwMode="auto">
            <a:xfrm>
              <a:off x="2427" y="2840"/>
              <a:ext cx="4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i="1">
                  <a:solidFill>
                    <a:schemeClr val="bg1"/>
                  </a:solidFill>
                  <a:latin typeface="Times New Roman" panose="02020603050405020304" pitchFamily="18" charset="0"/>
                  <a:ea typeface="宋体" panose="02010600030101010101" pitchFamily="2" charset="-122"/>
                </a:rPr>
                <a:t>U</a:t>
              </a:r>
              <a:r>
                <a:rPr kumimoji="1" lang="en-US" altLang="zh-CN" b="0" baseline="-25000">
                  <a:solidFill>
                    <a:schemeClr val="bg1"/>
                  </a:solidFill>
                  <a:latin typeface="Times New Roman" panose="02020603050405020304" pitchFamily="18" charset="0"/>
                  <a:ea typeface="宋体" panose="02010600030101010101" pitchFamily="2" charset="-122"/>
                </a:rPr>
                <a:t>oc</a:t>
              </a:r>
              <a:endParaRPr kumimoji="1" lang="en-US" altLang="zh-CN" b="0">
                <a:solidFill>
                  <a:schemeClr val="bg1"/>
                </a:solidFill>
                <a:latin typeface="Times New Roman" panose="02020603050405020304" pitchFamily="18" charset="0"/>
                <a:ea typeface="宋体" panose="02010600030101010101" pitchFamily="2" charset="-122"/>
              </a:endParaRPr>
            </a:p>
          </p:txBody>
        </p:sp>
        <p:sp>
          <p:nvSpPr>
            <p:cNvPr id="70691" name="Text Box 203">
              <a:extLst>
                <a:ext uri="{FF2B5EF4-FFF2-40B4-BE49-F238E27FC236}">
                  <a16:creationId xmlns:a16="http://schemas.microsoft.com/office/drawing/2014/main" id="{6F4637F5-5423-C56D-493A-B7D675FB8D79}"/>
                </a:ext>
              </a:extLst>
            </p:cNvPr>
            <p:cNvSpPr txBox="1">
              <a:spLocks noChangeArrowheads="1"/>
            </p:cNvSpPr>
            <p:nvPr/>
          </p:nvSpPr>
          <p:spPr bwMode="auto">
            <a:xfrm>
              <a:off x="2654" y="2251"/>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a:t>
              </a:r>
            </a:p>
          </p:txBody>
        </p:sp>
        <p:sp>
          <p:nvSpPr>
            <p:cNvPr id="70692" name="Text Box 204">
              <a:extLst>
                <a:ext uri="{FF2B5EF4-FFF2-40B4-BE49-F238E27FC236}">
                  <a16:creationId xmlns:a16="http://schemas.microsoft.com/office/drawing/2014/main" id="{B66D56FF-C53F-2492-4548-2B046181AB3E}"/>
                </a:ext>
              </a:extLst>
            </p:cNvPr>
            <p:cNvSpPr txBox="1">
              <a:spLocks noChangeArrowheads="1"/>
            </p:cNvSpPr>
            <p:nvPr/>
          </p:nvSpPr>
          <p:spPr bwMode="auto">
            <a:xfrm>
              <a:off x="2608" y="3475"/>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b</a:t>
              </a:r>
            </a:p>
          </p:txBody>
        </p:sp>
        <p:sp>
          <p:nvSpPr>
            <p:cNvPr id="70693" name="Line 205">
              <a:extLst>
                <a:ext uri="{FF2B5EF4-FFF2-40B4-BE49-F238E27FC236}">
                  <a16:creationId xmlns:a16="http://schemas.microsoft.com/office/drawing/2014/main" id="{3E4F9D0E-28EE-BB1A-DB5E-57E2F2AFB823}"/>
                </a:ext>
              </a:extLst>
            </p:cNvPr>
            <p:cNvSpPr>
              <a:spLocks noChangeShapeType="1"/>
            </p:cNvSpPr>
            <p:nvPr/>
          </p:nvSpPr>
          <p:spPr bwMode="auto">
            <a:xfrm>
              <a:off x="893" y="3611"/>
              <a:ext cx="1625"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94" name="Line 206">
              <a:extLst>
                <a:ext uri="{FF2B5EF4-FFF2-40B4-BE49-F238E27FC236}">
                  <a16:creationId xmlns:a16="http://schemas.microsoft.com/office/drawing/2014/main" id="{19210F03-E218-B794-C8A3-EEC3B5C18E80}"/>
                </a:ext>
              </a:extLst>
            </p:cNvPr>
            <p:cNvSpPr>
              <a:spLocks noChangeShapeType="1"/>
            </p:cNvSpPr>
            <p:nvPr/>
          </p:nvSpPr>
          <p:spPr bwMode="auto">
            <a:xfrm flipV="1">
              <a:off x="885" y="2450"/>
              <a:ext cx="8" cy="1162"/>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95" name="Oval 207">
              <a:extLst>
                <a:ext uri="{FF2B5EF4-FFF2-40B4-BE49-F238E27FC236}">
                  <a16:creationId xmlns:a16="http://schemas.microsoft.com/office/drawing/2014/main" id="{1BEF2F31-90EE-9586-B84A-2A1492228DE5}"/>
                </a:ext>
              </a:extLst>
            </p:cNvPr>
            <p:cNvSpPr>
              <a:spLocks noChangeArrowheads="1"/>
            </p:cNvSpPr>
            <p:nvPr/>
          </p:nvSpPr>
          <p:spPr bwMode="auto">
            <a:xfrm>
              <a:off x="2518" y="3566"/>
              <a:ext cx="91" cy="91"/>
            </a:xfrm>
            <a:prstGeom prst="ellipse">
              <a:avLst/>
            </a:pr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endParaRPr lang="zh-CN" altLang="zh-CN" b="0">
                <a:solidFill>
                  <a:srgbClr val="FFCC00"/>
                </a:solidFill>
                <a:ea typeface="仿宋_GB2312" pitchFamily="49" charset="-122"/>
              </a:endParaRPr>
            </a:p>
          </p:txBody>
        </p:sp>
        <p:sp>
          <p:nvSpPr>
            <p:cNvPr id="70696" name="Oval 208">
              <a:extLst>
                <a:ext uri="{FF2B5EF4-FFF2-40B4-BE49-F238E27FC236}">
                  <a16:creationId xmlns:a16="http://schemas.microsoft.com/office/drawing/2014/main" id="{263CC551-6E10-66BB-8413-F32ACB6D8ECF}"/>
                </a:ext>
              </a:extLst>
            </p:cNvPr>
            <p:cNvSpPr>
              <a:spLocks noChangeArrowheads="1"/>
            </p:cNvSpPr>
            <p:nvPr/>
          </p:nvSpPr>
          <p:spPr bwMode="auto">
            <a:xfrm>
              <a:off x="2563" y="2387"/>
              <a:ext cx="91" cy="91"/>
            </a:xfrm>
            <a:prstGeom prst="ellipse">
              <a:avLst/>
            </a:pr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70697" name="Line 209">
              <a:extLst>
                <a:ext uri="{FF2B5EF4-FFF2-40B4-BE49-F238E27FC236}">
                  <a16:creationId xmlns:a16="http://schemas.microsoft.com/office/drawing/2014/main" id="{BD2A7324-EA43-4D9C-B82F-6250E31725BA}"/>
                </a:ext>
              </a:extLst>
            </p:cNvPr>
            <p:cNvSpPr>
              <a:spLocks noChangeShapeType="1"/>
            </p:cNvSpPr>
            <p:nvPr/>
          </p:nvSpPr>
          <p:spPr bwMode="auto">
            <a:xfrm>
              <a:off x="1974" y="2432"/>
              <a:ext cx="0" cy="1179"/>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0698" name="Line 210">
              <a:extLst>
                <a:ext uri="{FF2B5EF4-FFF2-40B4-BE49-F238E27FC236}">
                  <a16:creationId xmlns:a16="http://schemas.microsoft.com/office/drawing/2014/main" id="{0956682D-04BD-5DF3-7579-988B46B7DCC9}"/>
                </a:ext>
              </a:extLst>
            </p:cNvPr>
            <p:cNvSpPr>
              <a:spLocks noChangeShapeType="1"/>
            </p:cNvSpPr>
            <p:nvPr/>
          </p:nvSpPr>
          <p:spPr bwMode="auto">
            <a:xfrm>
              <a:off x="886" y="2432"/>
              <a:ext cx="1677"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9" name="Line 211">
              <a:extLst>
                <a:ext uri="{FF2B5EF4-FFF2-40B4-BE49-F238E27FC236}">
                  <a16:creationId xmlns:a16="http://schemas.microsoft.com/office/drawing/2014/main" id="{26634109-92BF-75EB-931E-28026E75E1BC}"/>
                </a:ext>
              </a:extLst>
            </p:cNvPr>
            <p:cNvSpPr>
              <a:spLocks noChangeShapeType="1"/>
            </p:cNvSpPr>
            <p:nvPr/>
          </p:nvSpPr>
          <p:spPr bwMode="auto">
            <a:xfrm>
              <a:off x="1475" y="2432"/>
              <a:ext cx="0" cy="1179"/>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0700" name="Line 212">
              <a:extLst>
                <a:ext uri="{FF2B5EF4-FFF2-40B4-BE49-F238E27FC236}">
                  <a16:creationId xmlns:a16="http://schemas.microsoft.com/office/drawing/2014/main" id="{8A87AF37-C536-BD58-A363-AC8AD067D264}"/>
                </a:ext>
              </a:extLst>
            </p:cNvPr>
            <p:cNvSpPr>
              <a:spLocks noChangeShapeType="1"/>
            </p:cNvSpPr>
            <p:nvPr/>
          </p:nvSpPr>
          <p:spPr bwMode="auto">
            <a:xfrm flipV="1">
              <a:off x="884" y="2568"/>
              <a:ext cx="0" cy="363"/>
            </a:xfrm>
            <a:prstGeom prst="line">
              <a:avLst/>
            </a:prstGeom>
            <a:noFill/>
            <a:ln w="38100">
              <a:solidFill>
                <a:srgbClr val="00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0701" name="Line 213">
              <a:extLst>
                <a:ext uri="{FF2B5EF4-FFF2-40B4-BE49-F238E27FC236}">
                  <a16:creationId xmlns:a16="http://schemas.microsoft.com/office/drawing/2014/main" id="{E069D212-4B6A-9231-2A14-C6F41CA061C1}"/>
                </a:ext>
              </a:extLst>
            </p:cNvPr>
            <p:cNvSpPr>
              <a:spLocks noChangeShapeType="1"/>
            </p:cNvSpPr>
            <p:nvPr/>
          </p:nvSpPr>
          <p:spPr bwMode="auto">
            <a:xfrm flipV="1">
              <a:off x="1474" y="2568"/>
              <a:ext cx="0" cy="363"/>
            </a:xfrm>
            <a:prstGeom prst="line">
              <a:avLst/>
            </a:prstGeom>
            <a:noFill/>
            <a:ln w="38100">
              <a:solidFill>
                <a:srgbClr val="00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0702" name="Group 214">
              <a:extLst>
                <a:ext uri="{FF2B5EF4-FFF2-40B4-BE49-F238E27FC236}">
                  <a16:creationId xmlns:a16="http://schemas.microsoft.com/office/drawing/2014/main" id="{EC44DAC5-FFBB-78FC-265C-56EBE6ED81EC}"/>
                </a:ext>
              </a:extLst>
            </p:cNvPr>
            <p:cNvGrpSpPr>
              <a:grpSpLocks/>
            </p:cNvGrpSpPr>
            <p:nvPr/>
          </p:nvGrpSpPr>
          <p:grpSpPr bwMode="auto">
            <a:xfrm>
              <a:off x="703" y="2931"/>
              <a:ext cx="363" cy="363"/>
              <a:chOff x="4785" y="709"/>
              <a:chExt cx="363" cy="363"/>
            </a:xfrm>
          </p:grpSpPr>
          <p:sp>
            <p:nvSpPr>
              <p:cNvPr id="70707" name="Oval 215">
                <a:extLst>
                  <a:ext uri="{FF2B5EF4-FFF2-40B4-BE49-F238E27FC236}">
                    <a16:creationId xmlns:a16="http://schemas.microsoft.com/office/drawing/2014/main" id="{7313B704-9E16-85DE-5FA6-BCAF0A8224DF}"/>
                  </a:ext>
                </a:extLst>
              </p:cNvPr>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endParaRPr lang="zh-CN" altLang="zh-CN" sz="2400" b="0">
                  <a:ea typeface="仿宋_GB2312" pitchFamily="49" charset="-122"/>
                </a:endParaRPr>
              </a:p>
            </p:txBody>
          </p:sp>
          <p:sp>
            <p:nvSpPr>
              <p:cNvPr id="70708" name="Line 216">
                <a:extLst>
                  <a:ext uri="{FF2B5EF4-FFF2-40B4-BE49-F238E27FC236}">
                    <a16:creationId xmlns:a16="http://schemas.microsoft.com/office/drawing/2014/main" id="{31692BA4-30B9-8415-DAC4-10AF68F75353}"/>
                  </a:ext>
                </a:extLst>
              </p:cNvPr>
              <p:cNvSpPr>
                <a:spLocks noChangeShapeType="1"/>
              </p:cNvSpPr>
              <p:nvPr/>
            </p:nvSpPr>
            <p:spPr bwMode="auto">
              <a:xfrm>
                <a:off x="4785" y="890"/>
                <a:ext cx="363"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0703" name="Group 217">
              <a:extLst>
                <a:ext uri="{FF2B5EF4-FFF2-40B4-BE49-F238E27FC236}">
                  <a16:creationId xmlns:a16="http://schemas.microsoft.com/office/drawing/2014/main" id="{8E8DE8B1-F909-03EA-5D0E-C42FAB715241}"/>
                </a:ext>
              </a:extLst>
            </p:cNvPr>
            <p:cNvGrpSpPr>
              <a:grpSpLocks/>
            </p:cNvGrpSpPr>
            <p:nvPr/>
          </p:nvGrpSpPr>
          <p:grpSpPr bwMode="auto">
            <a:xfrm>
              <a:off x="1293" y="2931"/>
              <a:ext cx="363" cy="363"/>
              <a:chOff x="4785" y="709"/>
              <a:chExt cx="363" cy="363"/>
            </a:xfrm>
          </p:grpSpPr>
          <p:sp>
            <p:nvSpPr>
              <p:cNvPr id="70705" name="Oval 218">
                <a:extLst>
                  <a:ext uri="{FF2B5EF4-FFF2-40B4-BE49-F238E27FC236}">
                    <a16:creationId xmlns:a16="http://schemas.microsoft.com/office/drawing/2014/main" id="{D60AC78F-8CC5-B42D-9672-1B4C75960801}"/>
                  </a:ext>
                </a:extLst>
              </p:cNvPr>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endParaRPr lang="zh-CN" altLang="zh-CN" sz="2400" b="0">
                  <a:ea typeface="仿宋_GB2312" pitchFamily="49" charset="-122"/>
                </a:endParaRPr>
              </a:p>
            </p:txBody>
          </p:sp>
          <p:sp>
            <p:nvSpPr>
              <p:cNvPr id="70706" name="Line 219">
                <a:extLst>
                  <a:ext uri="{FF2B5EF4-FFF2-40B4-BE49-F238E27FC236}">
                    <a16:creationId xmlns:a16="http://schemas.microsoft.com/office/drawing/2014/main" id="{BD58215F-22E7-34BE-FD4B-7DCF7ACBEA52}"/>
                  </a:ext>
                </a:extLst>
              </p:cNvPr>
              <p:cNvSpPr>
                <a:spLocks noChangeShapeType="1"/>
              </p:cNvSpPr>
              <p:nvPr/>
            </p:nvSpPr>
            <p:spPr bwMode="auto">
              <a:xfrm>
                <a:off x="4785" y="890"/>
                <a:ext cx="363"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0704" name="Rectangle 220">
              <a:extLst>
                <a:ext uri="{FF2B5EF4-FFF2-40B4-BE49-F238E27FC236}">
                  <a16:creationId xmlns:a16="http://schemas.microsoft.com/office/drawing/2014/main" id="{AD4C99DF-9AB2-081A-BB8A-20901662CA11}"/>
                </a:ext>
              </a:extLst>
            </p:cNvPr>
            <p:cNvSpPr>
              <a:spLocks noChangeArrowheads="1"/>
            </p:cNvSpPr>
            <p:nvPr/>
          </p:nvSpPr>
          <p:spPr bwMode="auto">
            <a:xfrm>
              <a:off x="1883" y="2886"/>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grpSp>
      <p:grpSp>
        <p:nvGrpSpPr>
          <p:cNvPr id="8" name="Group 221">
            <a:extLst>
              <a:ext uri="{FF2B5EF4-FFF2-40B4-BE49-F238E27FC236}">
                <a16:creationId xmlns:a16="http://schemas.microsoft.com/office/drawing/2014/main" id="{0C581CEF-8AFA-E13F-9808-7D0E2D2B4634}"/>
              </a:ext>
            </a:extLst>
          </p:cNvPr>
          <p:cNvGrpSpPr>
            <a:grpSpLocks/>
          </p:cNvGrpSpPr>
          <p:nvPr/>
        </p:nvGrpSpPr>
        <p:grpSpPr bwMode="auto">
          <a:xfrm>
            <a:off x="7104063" y="4004917"/>
            <a:ext cx="2944812" cy="2536825"/>
            <a:chOff x="3016" y="2251"/>
            <a:chExt cx="1855" cy="1598"/>
          </a:xfrm>
        </p:grpSpPr>
        <p:sp>
          <p:nvSpPr>
            <p:cNvPr id="70670" name="Text Box 222">
              <a:extLst>
                <a:ext uri="{FF2B5EF4-FFF2-40B4-BE49-F238E27FC236}">
                  <a16:creationId xmlns:a16="http://schemas.microsoft.com/office/drawing/2014/main" id="{D4018FCE-0B62-39E6-ACF5-90FE5A198E31}"/>
                </a:ext>
              </a:extLst>
            </p:cNvPr>
            <p:cNvSpPr txBox="1">
              <a:spLocks noChangeArrowheads="1"/>
            </p:cNvSpPr>
            <p:nvPr/>
          </p:nvSpPr>
          <p:spPr bwMode="auto">
            <a:xfrm>
              <a:off x="3515" y="2568"/>
              <a:ext cx="63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5</a:t>
              </a:r>
              <a:r>
                <a:rPr kumimoji="1" lang="en-US" altLang="zh-CN" b="0">
                  <a:solidFill>
                    <a:schemeClr val="bg1"/>
                  </a:solidFill>
                  <a:latin typeface="Times New Roman" panose="02020603050405020304" pitchFamily="18" charset="0"/>
                  <a:ea typeface="宋体" panose="02010600030101010101" pitchFamily="2" charset="-122"/>
                  <a:sym typeface="Symbol" panose="05050102010706020507" pitchFamily="18" charset="2"/>
                </a:rPr>
                <a:t></a:t>
              </a:r>
            </a:p>
          </p:txBody>
        </p:sp>
        <p:sp>
          <p:nvSpPr>
            <p:cNvPr id="70671" name="Text Box 223">
              <a:extLst>
                <a:ext uri="{FF2B5EF4-FFF2-40B4-BE49-F238E27FC236}">
                  <a16:creationId xmlns:a16="http://schemas.microsoft.com/office/drawing/2014/main" id="{CE418C7B-A0F5-04BC-C359-F5CBD19E9F7F}"/>
                </a:ext>
              </a:extLst>
            </p:cNvPr>
            <p:cNvSpPr txBox="1">
              <a:spLocks noChangeArrowheads="1"/>
            </p:cNvSpPr>
            <p:nvPr/>
          </p:nvSpPr>
          <p:spPr bwMode="auto">
            <a:xfrm>
              <a:off x="3742" y="3203"/>
              <a:ext cx="5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15V</a:t>
              </a:r>
              <a:endParaRPr kumimoji="1" lang="en-US" altLang="zh-CN" b="0" baseline="-25000">
                <a:solidFill>
                  <a:schemeClr val="bg1"/>
                </a:solidFill>
                <a:latin typeface="Times New Roman" panose="02020603050405020304" pitchFamily="18" charset="0"/>
                <a:ea typeface="宋体" panose="02010600030101010101" pitchFamily="2" charset="-122"/>
              </a:endParaRPr>
            </a:p>
          </p:txBody>
        </p:sp>
        <p:sp>
          <p:nvSpPr>
            <p:cNvPr id="70672" name="Oval 224">
              <a:extLst>
                <a:ext uri="{FF2B5EF4-FFF2-40B4-BE49-F238E27FC236}">
                  <a16:creationId xmlns:a16="http://schemas.microsoft.com/office/drawing/2014/main" id="{28719E91-FC74-93C8-8A84-5F25F3EF1281}"/>
                </a:ext>
              </a:extLst>
            </p:cNvPr>
            <p:cNvSpPr>
              <a:spLocks noChangeArrowheads="1"/>
            </p:cNvSpPr>
            <p:nvPr/>
          </p:nvSpPr>
          <p:spPr bwMode="auto">
            <a:xfrm>
              <a:off x="3424" y="3158"/>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endParaRPr lang="zh-CN" altLang="zh-CN" sz="2400" b="0">
                <a:ea typeface="仿宋_GB2312" pitchFamily="49" charset="-122"/>
              </a:endParaRPr>
            </a:p>
          </p:txBody>
        </p:sp>
        <p:sp>
          <p:nvSpPr>
            <p:cNvPr id="70673" name="Line 225">
              <a:extLst>
                <a:ext uri="{FF2B5EF4-FFF2-40B4-BE49-F238E27FC236}">
                  <a16:creationId xmlns:a16="http://schemas.microsoft.com/office/drawing/2014/main" id="{C8851514-0F27-1CB8-BC33-6202A918457C}"/>
                </a:ext>
              </a:extLst>
            </p:cNvPr>
            <p:cNvSpPr>
              <a:spLocks noChangeShapeType="1"/>
            </p:cNvSpPr>
            <p:nvPr/>
          </p:nvSpPr>
          <p:spPr bwMode="auto">
            <a:xfrm>
              <a:off x="3606" y="3703"/>
              <a:ext cx="726"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74" name="Line 226">
              <a:extLst>
                <a:ext uri="{FF2B5EF4-FFF2-40B4-BE49-F238E27FC236}">
                  <a16:creationId xmlns:a16="http://schemas.microsoft.com/office/drawing/2014/main" id="{A5DB44C0-40B3-9120-8354-8372E967D65F}"/>
                </a:ext>
              </a:extLst>
            </p:cNvPr>
            <p:cNvSpPr>
              <a:spLocks noChangeShapeType="1"/>
            </p:cNvSpPr>
            <p:nvPr/>
          </p:nvSpPr>
          <p:spPr bwMode="auto">
            <a:xfrm>
              <a:off x="3606" y="2478"/>
              <a:ext cx="0" cy="1225"/>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75" name="Line 227">
              <a:extLst>
                <a:ext uri="{FF2B5EF4-FFF2-40B4-BE49-F238E27FC236}">
                  <a16:creationId xmlns:a16="http://schemas.microsoft.com/office/drawing/2014/main" id="{DAF047E1-8292-5773-2BE8-4E072EFC35B1}"/>
                </a:ext>
              </a:extLst>
            </p:cNvPr>
            <p:cNvSpPr>
              <a:spLocks noChangeShapeType="1"/>
            </p:cNvSpPr>
            <p:nvPr/>
          </p:nvSpPr>
          <p:spPr bwMode="auto">
            <a:xfrm>
              <a:off x="3606" y="2478"/>
              <a:ext cx="726"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76" name="Text Box 228">
              <a:extLst>
                <a:ext uri="{FF2B5EF4-FFF2-40B4-BE49-F238E27FC236}">
                  <a16:creationId xmlns:a16="http://schemas.microsoft.com/office/drawing/2014/main" id="{59CA591B-1214-2287-B786-F11CC87CD202}"/>
                </a:ext>
              </a:extLst>
            </p:cNvPr>
            <p:cNvSpPr txBox="1">
              <a:spLocks noChangeArrowheads="1"/>
            </p:cNvSpPr>
            <p:nvPr/>
          </p:nvSpPr>
          <p:spPr bwMode="auto">
            <a:xfrm>
              <a:off x="4422" y="2251"/>
              <a:ext cx="4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a:t>
              </a:r>
            </a:p>
          </p:txBody>
        </p:sp>
        <p:sp>
          <p:nvSpPr>
            <p:cNvPr id="70677" name="Text Box 229">
              <a:extLst>
                <a:ext uri="{FF2B5EF4-FFF2-40B4-BE49-F238E27FC236}">
                  <a16:creationId xmlns:a16="http://schemas.microsoft.com/office/drawing/2014/main" id="{CAEFC542-E3F0-EDD1-3E61-C345D9F8C9CA}"/>
                </a:ext>
              </a:extLst>
            </p:cNvPr>
            <p:cNvSpPr txBox="1">
              <a:spLocks noChangeArrowheads="1"/>
            </p:cNvSpPr>
            <p:nvPr/>
          </p:nvSpPr>
          <p:spPr bwMode="auto">
            <a:xfrm>
              <a:off x="4422" y="3521"/>
              <a:ext cx="321"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b</a:t>
              </a:r>
            </a:p>
          </p:txBody>
        </p:sp>
        <p:sp>
          <p:nvSpPr>
            <p:cNvPr id="70678" name="Text Box 230">
              <a:extLst>
                <a:ext uri="{FF2B5EF4-FFF2-40B4-BE49-F238E27FC236}">
                  <a16:creationId xmlns:a16="http://schemas.microsoft.com/office/drawing/2014/main" id="{DAC1F960-22D1-BD73-2CD4-814C9A78F683}"/>
                </a:ext>
              </a:extLst>
            </p:cNvPr>
            <p:cNvSpPr txBox="1">
              <a:spLocks noChangeArrowheads="1"/>
            </p:cNvSpPr>
            <p:nvPr/>
          </p:nvSpPr>
          <p:spPr bwMode="auto">
            <a:xfrm>
              <a:off x="3152" y="2569"/>
              <a:ext cx="4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i="1">
                  <a:solidFill>
                    <a:schemeClr val="bg1"/>
                  </a:solidFill>
                  <a:latin typeface="Times New Roman" panose="02020603050405020304" pitchFamily="18" charset="0"/>
                  <a:ea typeface="宋体" panose="02010600030101010101" pitchFamily="2" charset="-122"/>
                </a:rPr>
                <a:t>R</a:t>
              </a:r>
              <a:r>
                <a:rPr kumimoji="1" lang="en-US" altLang="zh-CN" b="0" baseline="-25000">
                  <a:solidFill>
                    <a:schemeClr val="bg1"/>
                  </a:solidFill>
                  <a:latin typeface="Times New Roman" panose="02020603050405020304" pitchFamily="18" charset="0"/>
                  <a:ea typeface="宋体" panose="02010600030101010101" pitchFamily="2" charset="-122"/>
                </a:rPr>
                <a:t>eq</a:t>
              </a:r>
              <a:endParaRPr kumimoji="1" lang="en-US" altLang="zh-CN" b="0">
                <a:solidFill>
                  <a:schemeClr val="bg1"/>
                </a:solidFill>
                <a:latin typeface="Times New Roman" panose="02020603050405020304" pitchFamily="18" charset="0"/>
                <a:ea typeface="宋体" panose="02010600030101010101" pitchFamily="2" charset="-122"/>
              </a:endParaRPr>
            </a:p>
          </p:txBody>
        </p:sp>
        <p:sp>
          <p:nvSpPr>
            <p:cNvPr id="70679" name="Text Box 231">
              <a:extLst>
                <a:ext uri="{FF2B5EF4-FFF2-40B4-BE49-F238E27FC236}">
                  <a16:creationId xmlns:a16="http://schemas.microsoft.com/office/drawing/2014/main" id="{8F2272AE-C5B2-DFF2-8A1A-C001125D5080}"/>
                </a:ext>
              </a:extLst>
            </p:cNvPr>
            <p:cNvSpPr txBox="1">
              <a:spLocks noChangeArrowheads="1"/>
            </p:cNvSpPr>
            <p:nvPr/>
          </p:nvSpPr>
          <p:spPr bwMode="auto">
            <a:xfrm>
              <a:off x="3016" y="3204"/>
              <a:ext cx="57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i="1">
                  <a:solidFill>
                    <a:schemeClr val="bg1"/>
                  </a:solidFill>
                  <a:latin typeface="Times New Roman" panose="02020603050405020304" pitchFamily="18" charset="0"/>
                  <a:ea typeface="宋体" panose="02010600030101010101" pitchFamily="2" charset="-122"/>
                </a:rPr>
                <a:t>U</a:t>
              </a:r>
              <a:r>
                <a:rPr kumimoji="1" lang="en-US" altLang="zh-CN" b="0" baseline="-25000">
                  <a:solidFill>
                    <a:schemeClr val="bg1"/>
                  </a:solidFill>
                  <a:latin typeface="Times New Roman" panose="02020603050405020304" pitchFamily="18" charset="0"/>
                  <a:ea typeface="宋体" panose="02010600030101010101" pitchFamily="2" charset="-122"/>
                </a:rPr>
                <a:t>oc</a:t>
              </a:r>
              <a:endParaRPr kumimoji="1" lang="en-US" altLang="zh-CN" b="0">
                <a:solidFill>
                  <a:schemeClr val="bg1"/>
                </a:solidFill>
                <a:latin typeface="Times New Roman" panose="02020603050405020304" pitchFamily="18" charset="0"/>
                <a:ea typeface="宋体" panose="02010600030101010101" pitchFamily="2" charset="-122"/>
              </a:endParaRPr>
            </a:p>
          </p:txBody>
        </p:sp>
        <p:sp>
          <p:nvSpPr>
            <p:cNvPr id="70680" name="Text Box 232">
              <a:extLst>
                <a:ext uri="{FF2B5EF4-FFF2-40B4-BE49-F238E27FC236}">
                  <a16:creationId xmlns:a16="http://schemas.microsoft.com/office/drawing/2014/main" id="{5B64CDE7-2A6F-3838-802A-428A5407E06E}"/>
                </a:ext>
              </a:extLst>
            </p:cNvPr>
            <p:cNvSpPr txBox="1">
              <a:spLocks noChangeArrowheads="1"/>
            </p:cNvSpPr>
            <p:nvPr/>
          </p:nvSpPr>
          <p:spPr bwMode="auto">
            <a:xfrm>
              <a:off x="3334" y="2886"/>
              <a:ext cx="3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t>
              </a:r>
            </a:p>
          </p:txBody>
        </p:sp>
        <p:sp>
          <p:nvSpPr>
            <p:cNvPr id="70681" name="Text Box 233">
              <a:extLst>
                <a:ext uri="{FF2B5EF4-FFF2-40B4-BE49-F238E27FC236}">
                  <a16:creationId xmlns:a16="http://schemas.microsoft.com/office/drawing/2014/main" id="{399DDD2F-0AF4-307C-7562-5089AE32C6B7}"/>
                </a:ext>
              </a:extLst>
            </p:cNvPr>
            <p:cNvSpPr txBox="1">
              <a:spLocks noChangeArrowheads="1"/>
            </p:cNvSpPr>
            <p:nvPr/>
          </p:nvSpPr>
          <p:spPr bwMode="auto">
            <a:xfrm>
              <a:off x="3334" y="3476"/>
              <a:ext cx="228"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spcBef>
                  <a:spcPct val="50000"/>
                </a:spcBef>
              </a:pPr>
              <a:r>
                <a:rPr kumimoji="1" lang="en-US" altLang="zh-CN" b="0">
                  <a:solidFill>
                    <a:schemeClr val="bg1"/>
                  </a:solidFill>
                  <a:latin typeface="宋体" panose="02010600030101010101" pitchFamily="2" charset="-122"/>
                  <a:ea typeface="宋体" panose="02010600030101010101" pitchFamily="2" charset="-122"/>
                </a:rPr>
                <a:t>-</a:t>
              </a:r>
              <a:endParaRPr kumimoji="1" lang="en-US" altLang="zh-CN" b="0">
                <a:solidFill>
                  <a:schemeClr val="bg1"/>
                </a:solidFill>
                <a:latin typeface="Times New Roman" panose="02020603050405020304" pitchFamily="18" charset="0"/>
                <a:ea typeface="宋体" panose="02010600030101010101" pitchFamily="2" charset="-122"/>
              </a:endParaRPr>
            </a:p>
          </p:txBody>
        </p:sp>
        <p:sp>
          <p:nvSpPr>
            <p:cNvPr id="70682" name="Rectangle 234">
              <a:extLst>
                <a:ext uri="{FF2B5EF4-FFF2-40B4-BE49-F238E27FC236}">
                  <a16:creationId xmlns:a16="http://schemas.microsoft.com/office/drawing/2014/main" id="{CC29DF51-01C9-8DDD-6C45-0EF5870F1D36}"/>
                </a:ext>
              </a:extLst>
            </p:cNvPr>
            <p:cNvSpPr>
              <a:spLocks noChangeArrowheads="1"/>
            </p:cNvSpPr>
            <p:nvPr/>
          </p:nvSpPr>
          <p:spPr bwMode="auto">
            <a:xfrm>
              <a:off x="3524" y="2569"/>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70683" name="Oval 235">
              <a:extLst>
                <a:ext uri="{FF2B5EF4-FFF2-40B4-BE49-F238E27FC236}">
                  <a16:creationId xmlns:a16="http://schemas.microsoft.com/office/drawing/2014/main" id="{DF75684E-64A4-2B86-7028-2C082DC30CB8}"/>
                </a:ext>
              </a:extLst>
            </p:cNvPr>
            <p:cNvSpPr>
              <a:spLocks noChangeArrowheads="1"/>
            </p:cNvSpPr>
            <p:nvPr/>
          </p:nvSpPr>
          <p:spPr bwMode="auto">
            <a:xfrm>
              <a:off x="4331" y="3657"/>
              <a:ext cx="91" cy="91"/>
            </a:xfrm>
            <a:prstGeom prst="ellipse">
              <a:avLst/>
            </a:prstGeom>
            <a:noFill/>
            <a:ln w="2857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70684" name="Oval 236">
              <a:extLst>
                <a:ext uri="{FF2B5EF4-FFF2-40B4-BE49-F238E27FC236}">
                  <a16:creationId xmlns:a16="http://schemas.microsoft.com/office/drawing/2014/main" id="{572A89AF-6635-2A2C-3554-D1E43C58015F}"/>
                </a:ext>
              </a:extLst>
            </p:cNvPr>
            <p:cNvSpPr>
              <a:spLocks noChangeArrowheads="1"/>
            </p:cNvSpPr>
            <p:nvPr/>
          </p:nvSpPr>
          <p:spPr bwMode="auto">
            <a:xfrm>
              <a:off x="4331" y="2433"/>
              <a:ext cx="91" cy="91"/>
            </a:xfrm>
            <a:prstGeom prst="ellipse">
              <a:avLst/>
            </a:prstGeom>
            <a:noFill/>
            <a:ln w="2857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grpSp>
      <p:sp>
        <p:nvSpPr>
          <p:cNvPr id="82157" name="AutoShape 237">
            <a:extLst>
              <a:ext uri="{FF2B5EF4-FFF2-40B4-BE49-F238E27FC236}">
                <a16:creationId xmlns:a16="http://schemas.microsoft.com/office/drawing/2014/main" id="{43327CFE-E9F1-1929-E605-C9C3D7014988}"/>
              </a:ext>
            </a:extLst>
          </p:cNvPr>
          <p:cNvSpPr>
            <a:spLocks noChangeArrowheads="1"/>
          </p:cNvSpPr>
          <p:nvPr/>
        </p:nvSpPr>
        <p:spPr bwMode="auto">
          <a:xfrm>
            <a:off x="6300788" y="5239992"/>
            <a:ext cx="595312" cy="142875"/>
          </a:xfrm>
          <a:prstGeom prst="rightArrow">
            <a:avLst>
              <a:gd name="adj1" fmla="val 50000"/>
              <a:gd name="adj2" fmla="val 104167"/>
            </a:avLst>
          </a:prstGeom>
          <a:solidFill>
            <a:srgbClr val="00CCFF"/>
          </a:solidFill>
          <a:ln w="9525">
            <a:solidFill>
              <a:srgbClr val="00CCFF"/>
            </a:solidFill>
            <a:miter lim="800000"/>
            <a:headEnd/>
            <a:tailEnd/>
          </a:ln>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82158" name="Text Box 238">
            <a:extLst>
              <a:ext uri="{FF2B5EF4-FFF2-40B4-BE49-F238E27FC236}">
                <a16:creationId xmlns:a16="http://schemas.microsoft.com/office/drawing/2014/main" id="{0891EF9E-4281-5EF7-12A5-6106172D1C74}"/>
              </a:ext>
            </a:extLst>
          </p:cNvPr>
          <p:cNvSpPr txBox="1">
            <a:spLocks noChangeArrowheads="1"/>
          </p:cNvSpPr>
          <p:nvPr/>
        </p:nvSpPr>
        <p:spPr bwMode="auto">
          <a:xfrm>
            <a:off x="6456363" y="1772891"/>
            <a:ext cx="327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zh-CN" altLang="en-US" dirty="0">
                <a:solidFill>
                  <a:schemeClr val="tx1"/>
                </a:solidFill>
                <a:latin typeface="楷体_GB2312" pitchFamily="49" charset="-122"/>
              </a:rPr>
              <a:t>应用电源等效变换</a:t>
            </a:r>
            <a:endParaRPr kumimoji="1" lang="zh-CN" altLang="en-US" baseline="-250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withEffect">
                                  <p:stCondLst>
                                    <p:cond delay="0"/>
                                  </p:stCondLst>
                                  <p:childTnLst>
                                    <p:set>
                                      <p:cBhvr>
                                        <p:cTn id="6" dur="1" fill="hold">
                                          <p:stCondLst>
                                            <p:cond delay="0"/>
                                          </p:stCondLst>
                                        </p:cTn>
                                        <p:tgtEl>
                                          <p:spTgt spid="81994"/>
                                        </p:tgtEl>
                                        <p:attrNameLst>
                                          <p:attrName>style.visibility</p:attrName>
                                        </p:attrNameLst>
                                      </p:cBhvr>
                                      <p:to>
                                        <p:strVal val="visible"/>
                                      </p:to>
                                    </p:set>
                                    <p:anim calcmode="lin" valueType="num">
                                      <p:cBhvr>
                                        <p:cTn id="7" dur="1000" fill="hold"/>
                                        <p:tgtEl>
                                          <p:spTgt spid="81994"/>
                                        </p:tgtEl>
                                        <p:attrNameLst>
                                          <p:attrName>ppt_w</p:attrName>
                                        </p:attrNameLst>
                                      </p:cBhvr>
                                      <p:tavLst>
                                        <p:tav tm="0">
                                          <p:val>
                                            <p:fltVal val="0"/>
                                          </p:val>
                                        </p:tav>
                                        <p:tav tm="100000">
                                          <p:val>
                                            <p:strVal val="#ppt_w"/>
                                          </p:val>
                                        </p:tav>
                                      </p:tavLst>
                                    </p:anim>
                                    <p:anim calcmode="lin" valueType="num">
                                      <p:cBhvr>
                                        <p:cTn id="8" dur="1000" fill="hold"/>
                                        <p:tgtEl>
                                          <p:spTgt spid="81994"/>
                                        </p:tgtEl>
                                        <p:attrNameLst>
                                          <p:attrName>ppt_h</p:attrName>
                                        </p:attrNameLst>
                                      </p:cBhvr>
                                      <p:tavLst>
                                        <p:tav tm="0">
                                          <p:val>
                                            <p:fltVal val="0"/>
                                          </p:val>
                                        </p:tav>
                                        <p:tav tm="100000">
                                          <p:val>
                                            <p:strVal val="#ppt_h"/>
                                          </p:val>
                                        </p:tav>
                                      </p:tavLst>
                                    </p:anim>
                                    <p:anim calcmode="lin" valueType="num">
                                      <p:cBhvr>
                                        <p:cTn id="9" dur="1000" fill="hold"/>
                                        <p:tgtEl>
                                          <p:spTgt spid="8199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1994"/>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3" presetClass="entr" presetSubtype="1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500"/>
                                        <p:tgtEl>
                                          <p:spTgt spid="4"/>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6" presetClass="entr" presetSubtype="26" fill="hold" nodeType="clickEffect">
                                  <p:stCondLst>
                                    <p:cond delay="0"/>
                                  </p:stCondLst>
                                  <p:childTnLst>
                                    <p:set>
                                      <p:cBhvr>
                                        <p:cTn id="18" dur="1" fill="hold">
                                          <p:stCondLst>
                                            <p:cond delay="0"/>
                                          </p:stCondLst>
                                        </p:cTn>
                                        <p:tgtEl>
                                          <p:spTgt spid="82158"/>
                                        </p:tgtEl>
                                        <p:attrNameLst>
                                          <p:attrName>style.visibility</p:attrName>
                                        </p:attrNameLst>
                                      </p:cBhvr>
                                      <p:to>
                                        <p:strVal val="visible"/>
                                      </p:to>
                                    </p:set>
                                    <p:animEffect transition="in" filter="barn(inHorizontal)">
                                      <p:cBhvr>
                                        <p:cTn id="19" dur="500"/>
                                        <p:tgtEl>
                                          <p:spTgt spid="8215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1" fill="hold" nodeType="clickEffect">
                                  <p:stCondLst>
                                    <p:cond delay="0"/>
                                  </p:stCondLst>
                                  <p:childTnLst>
                                    <p:set>
                                      <p:cBhvr>
                                        <p:cTn id="23" dur="1" fill="hold">
                                          <p:stCondLst>
                                            <p:cond delay="0"/>
                                          </p:stCondLst>
                                        </p:cTn>
                                        <p:tgtEl>
                                          <p:spTgt spid="81995"/>
                                        </p:tgtEl>
                                        <p:attrNameLst>
                                          <p:attrName>style.visibility</p:attrName>
                                        </p:attrNameLst>
                                      </p:cBhvr>
                                      <p:to>
                                        <p:strVal val="visible"/>
                                      </p:to>
                                    </p:set>
                                    <p:animEffect transition="in" filter="slide(fromTop)">
                                      <p:cBhvr>
                                        <p:cTn id="24" dur="500"/>
                                        <p:tgtEl>
                                          <p:spTgt spid="81995"/>
                                        </p:tgtEl>
                                      </p:cBhvr>
                                    </p:animEffect>
                                  </p:childTnLst>
                                </p:cTn>
                              </p:par>
                            </p:childTnLst>
                          </p:cTn>
                        </p:par>
                        <p:par>
                          <p:cTn id="25" fill="hold" nodeType="afterGroup">
                            <p:stCondLst>
                              <p:cond delay="500"/>
                            </p:stCondLst>
                            <p:childTnLst>
                              <p:par>
                                <p:cTn id="26" presetID="22" presetClass="entr" presetSubtype="8"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1" fill="hold" nodeType="clickEffect">
                                  <p:stCondLst>
                                    <p:cond delay="0"/>
                                  </p:stCondLst>
                                  <p:childTnLst>
                                    <p:set>
                                      <p:cBhvr>
                                        <p:cTn id="32" dur="1" fill="hold">
                                          <p:stCondLst>
                                            <p:cond delay="0"/>
                                          </p:stCondLst>
                                        </p:cTn>
                                        <p:tgtEl>
                                          <p:spTgt spid="82157"/>
                                        </p:tgtEl>
                                        <p:attrNameLst>
                                          <p:attrName>style.visibility</p:attrName>
                                        </p:attrNameLst>
                                      </p:cBhvr>
                                      <p:to>
                                        <p:strVal val="visible"/>
                                      </p:to>
                                    </p:set>
                                    <p:animEffect transition="in" filter="slide(fromTop)">
                                      <p:cBhvr>
                                        <p:cTn id="33" dur="500"/>
                                        <p:tgtEl>
                                          <p:spTgt spid="82157"/>
                                        </p:tgtEl>
                                      </p:cBhvr>
                                    </p:animEffect>
                                  </p:childTnLst>
                                </p:cTn>
                              </p:par>
                            </p:childTnLst>
                          </p:cTn>
                        </p:par>
                        <p:par>
                          <p:cTn id="34" fill="hold" nodeType="afterGroup">
                            <p:stCondLst>
                              <p:cond delay="500"/>
                            </p:stCondLst>
                            <p:childTnLst>
                              <p:par>
                                <p:cTn id="35" presetID="3" presetClass="entr" presetSubtype="1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94" grpId="0"/>
      <p:bldP spid="81995" grpId="0" animBg="1"/>
      <p:bldP spid="82157" grpId="0" animBg="1"/>
      <p:bldP spid="82158"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1EE72CC6-F413-42CC-0AAD-7182496D4240}"/>
              </a:ext>
            </a:extLst>
          </p:cNvPr>
          <p:cNvGrpSpPr>
            <a:grpSpLocks/>
          </p:cNvGrpSpPr>
          <p:nvPr/>
        </p:nvGrpSpPr>
        <p:grpSpPr bwMode="auto">
          <a:xfrm>
            <a:off x="3503613" y="1375619"/>
            <a:ext cx="576262" cy="519113"/>
            <a:chOff x="1247" y="482"/>
            <a:chExt cx="363" cy="327"/>
          </a:xfrm>
        </p:grpSpPr>
        <p:sp>
          <p:nvSpPr>
            <p:cNvPr id="16448" name="Line 3">
              <a:extLst>
                <a:ext uri="{FF2B5EF4-FFF2-40B4-BE49-F238E27FC236}">
                  <a16:creationId xmlns:a16="http://schemas.microsoft.com/office/drawing/2014/main" id="{A86192EE-A2F6-F36D-3284-CE049F944945}"/>
                </a:ext>
              </a:extLst>
            </p:cNvPr>
            <p:cNvSpPr>
              <a:spLocks noChangeShapeType="1"/>
            </p:cNvSpPr>
            <p:nvPr/>
          </p:nvSpPr>
          <p:spPr bwMode="auto">
            <a:xfrm>
              <a:off x="1247" y="482"/>
              <a:ext cx="363" cy="0"/>
            </a:xfrm>
            <a:prstGeom prst="line">
              <a:avLst/>
            </a:prstGeom>
            <a:noFill/>
            <a:ln w="28575">
              <a:solidFill>
                <a:srgbClr val="66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49" name="Text Box 4">
              <a:extLst>
                <a:ext uri="{FF2B5EF4-FFF2-40B4-BE49-F238E27FC236}">
                  <a16:creationId xmlns:a16="http://schemas.microsoft.com/office/drawing/2014/main" id="{89D272D9-BE39-8638-3355-BB5EC91C9768}"/>
                </a:ext>
              </a:extLst>
            </p:cNvPr>
            <p:cNvSpPr txBox="1">
              <a:spLocks noChangeArrowheads="1"/>
            </p:cNvSpPr>
            <p:nvPr/>
          </p:nvSpPr>
          <p:spPr bwMode="auto">
            <a:xfrm>
              <a:off x="1292" y="482"/>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i="1">
                  <a:solidFill>
                    <a:schemeClr val="bg1"/>
                  </a:solidFill>
                  <a:latin typeface="Times New Roman" panose="02020603050405020304" pitchFamily="18" charset="0"/>
                  <a:ea typeface="宋体" panose="02010600030101010101" pitchFamily="2" charset="-122"/>
                </a:rPr>
                <a:t>I</a:t>
              </a:r>
              <a:endParaRPr kumimoji="1" lang="en-US" altLang="zh-CN" b="0">
                <a:solidFill>
                  <a:schemeClr val="bg1"/>
                </a:solidFill>
                <a:latin typeface="Times New Roman" panose="02020603050405020304" pitchFamily="18" charset="0"/>
                <a:ea typeface="宋体" panose="02010600030101010101" pitchFamily="2" charset="-122"/>
              </a:endParaRPr>
            </a:p>
          </p:txBody>
        </p:sp>
      </p:grpSp>
      <p:sp>
        <p:nvSpPr>
          <p:cNvPr id="114693" name="Text Box 5">
            <a:extLst>
              <a:ext uri="{FF2B5EF4-FFF2-40B4-BE49-F238E27FC236}">
                <a16:creationId xmlns:a16="http://schemas.microsoft.com/office/drawing/2014/main" id="{222EF49D-8F62-060F-6C6D-85A649A8F8D1}"/>
              </a:ext>
            </a:extLst>
          </p:cNvPr>
          <p:cNvSpPr txBox="1">
            <a:spLocks noChangeArrowheads="1"/>
          </p:cNvSpPr>
          <p:nvPr/>
        </p:nvSpPr>
        <p:spPr bwMode="auto">
          <a:xfrm>
            <a:off x="2063751" y="1159718"/>
            <a:ext cx="7207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zh-CN" altLang="en-US" sz="3200">
                <a:solidFill>
                  <a:schemeClr val="bg1"/>
                </a:solidFill>
                <a:latin typeface="Times New Roman" panose="02020603050405020304" pitchFamily="18" charset="0"/>
                <a:ea typeface="宋体" panose="02010600030101010101" pitchFamily="2" charset="-122"/>
              </a:rPr>
              <a:t>例</a:t>
            </a:r>
          </a:p>
        </p:txBody>
      </p:sp>
      <p:sp>
        <p:nvSpPr>
          <p:cNvPr id="114694" name="AutoShape 6">
            <a:extLst>
              <a:ext uri="{FF2B5EF4-FFF2-40B4-BE49-F238E27FC236}">
                <a16:creationId xmlns:a16="http://schemas.microsoft.com/office/drawing/2014/main" id="{AFE85E0A-4945-BF60-C082-E1D550976267}"/>
              </a:ext>
            </a:extLst>
          </p:cNvPr>
          <p:cNvSpPr>
            <a:spLocks noChangeArrowheads="1"/>
          </p:cNvSpPr>
          <p:nvPr/>
        </p:nvSpPr>
        <p:spPr bwMode="auto">
          <a:xfrm rot="5400000">
            <a:off x="3313907" y="3652887"/>
            <a:ext cx="595312" cy="215900"/>
          </a:xfrm>
          <a:prstGeom prst="rightArrow">
            <a:avLst>
              <a:gd name="adj1" fmla="val 50000"/>
              <a:gd name="adj2" fmla="val 68934"/>
            </a:avLst>
          </a:prstGeom>
          <a:solidFill>
            <a:srgbClr val="00CCFF"/>
          </a:solidFill>
          <a:ln w="9525">
            <a:solidFill>
              <a:srgbClr val="00CCFF"/>
            </a:solidFill>
            <a:miter lim="800000"/>
            <a:headEnd/>
            <a:tailEnd/>
          </a:ln>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114695" name="Text Box 7">
            <a:extLst>
              <a:ext uri="{FF2B5EF4-FFF2-40B4-BE49-F238E27FC236}">
                <a16:creationId xmlns:a16="http://schemas.microsoft.com/office/drawing/2014/main" id="{B2DF27EF-2783-FEE5-E852-2A4F8B6EDCA1}"/>
              </a:ext>
            </a:extLst>
          </p:cNvPr>
          <p:cNvSpPr txBox="1">
            <a:spLocks noChangeArrowheads="1"/>
          </p:cNvSpPr>
          <p:nvPr/>
        </p:nvSpPr>
        <p:spPr bwMode="auto">
          <a:xfrm>
            <a:off x="6167439" y="2239219"/>
            <a:ext cx="34559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dirty="0">
                <a:solidFill>
                  <a:schemeClr val="tx1"/>
                </a:solidFill>
                <a:latin typeface="楷体_GB2312" pitchFamily="49" charset="-122"/>
              </a:rPr>
              <a:t>(1)</a:t>
            </a:r>
            <a:r>
              <a:rPr kumimoji="1" lang="en-US" altLang="zh-CN" dirty="0">
                <a:solidFill>
                  <a:schemeClr val="tx1"/>
                </a:solidFill>
                <a:latin typeface="楷体_GB2312" pitchFamily="49" charset="-122"/>
              </a:rPr>
              <a:t> </a:t>
            </a:r>
            <a:r>
              <a:rPr kumimoji="1" lang="zh-CN" altLang="en-US" dirty="0">
                <a:solidFill>
                  <a:schemeClr val="tx1"/>
                </a:solidFill>
                <a:latin typeface="楷体_GB2312" pitchFamily="49" charset="-122"/>
              </a:rPr>
              <a:t>求开路电压</a:t>
            </a:r>
            <a:r>
              <a:rPr kumimoji="1" lang="en-US" altLang="zh-CN" i="1" dirty="0" err="1">
                <a:solidFill>
                  <a:schemeClr val="bg1"/>
                </a:solidFill>
                <a:latin typeface="Times New Roman" panose="02020603050405020304" pitchFamily="18" charset="0"/>
              </a:rPr>
              <a:t>U</a:t>
            </a:r>
            <a:r>
              <a:rPr kumimoji="1" lang="en-US" altLang="zh-CN" baseline="-25000" dirty="0" err="1">
                <a:solidFill>
                  <a:schemeClr val="bg1"/>
                </a:solidFill>
                <a:latin typeface="Times New Roman" panose="02020603050405020304" pitchFamily="18" charset="0"/>
              </a:rPr>
              <a:t>oc</a:t>
            </a:r>
            <a:endParaRPr kumimoji="1" lang="en-US" altLang="zh-CN" baseline="-25000" dirty="0">
              <a:solidFill>
                <a:schemeClr val="bg1"/>
              </a:solidFill>
              <a:latin typeface="Times New Roman" panose="02020603050405020304" pitchFamily="18" charset="0"/>
            </a:endParaRPr>
          </a:p>
        </p:txBody>
      </p:sp>
      <p:sp>
        <p:nvSpPr>
          <p:cNvPr id="114696" name="Text Box 8">
            <a:extLst>
              <a:ext uri="{FF2B5EF4-FFF2-40B4-BE49-F238E27FC236}">
                <a16:creationId xmlns:a16="http://schemas.microsoft.com/office/drawing/2014/main" id="{1DEEB909-5BE0-92E1-0927-85F07EE8D61E}"/>
              </a:ext>
            </a:extLst>
          </p:cNvPr>
          <p:cNvSpPr txBox="1">
            <a:spLocks noChangeArrowheads="1"/>
          </p:cNvSpPr>
          <p:nvPr/>
        </p:nvSpPr>
        <p:spPr bwMode="auto">
          <a:xfrm>
            <a:off x="6167438" y="4399806"/>
            <a:ext cx="327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dirty="0">
                <a:solidFill>
                  <a:schemeClr val="tx1"/>
                </a:solidFill>
                <a:latin typeface="楷体_GB2312" pitchFamily="49" charset="-122"/>
              </a:rPr>
              <a:t>(2)</a:t>
            </a:r>
            <a:r>
              <a:rPr kumimoji="1" lang="en-US" altLang="zh-CN" dirty="0">
                <a:solidFill>
                  <a:schemeClr val="tx1"/>
                </a:solidFill>
                <a:latin typeface="楷体_GB2312" pitchFamily="49" charset="-122"/>
              </a:rPr>
              <a:t> </a:t>
            </a:r>
            <a:r>
              <a:rPr kumimoji="1" lang="zh-CN" altLang="en-US" dirty="0">
                <a:solidFill>
                  <a:schemeClr val="tx1"/>
                </a:solidFill>
                <a:latin typeface="楷体_GB2312" pitchFamily="49" charset="-122"/>
              </a:rPr>
              <a:t>求输入电阻</a:t>
            </a:r>
            <a:r>
              <a:rPr kumimoji="1" lang="en-US" altLang="zh-CN" b="0" i="1" dirty="0">
                <a:solidFill>
                  <a:schemeClr val="bg1"/>
                </a:solidFill>
                <a:latin typeface="Times New Roman" panose="02020603050405020304" pitchFamily="18" charset="0"/>
                <a:ea typeface="宋体" panose="02010600030101010101" pitchFamily="2" charset="-122"/>
              </a:rPr>
              <a:t>R</a:t>
            </a:r>
            <a:r>
              <a:rPr kumimoji="1" lang="en-US" altLang="zh-CN" b="0" baseline="-25000" dirty="0">
                <a:solidFill>
                  <a:schemeClr val="bg1"/>
                </a:solidFill>
                <a:latin typeface="Times New Roman" panose="02020603050405020304" pitchFamily="18" charset="0"/>
                <a:ea typeface="宋体" panose="02010600030101010101" pitchFamily="2" charset="-122"/>
              </a:rPr>
              <a:t>eq</a:t>
            </a:r>
          </a:p>
        </p:txBody>
      </p:sp>
      <p:graphicFrame>
        <p:nvGraphicFramePr>
          <p:cNvPr id="114697" name="Object 9">
            <a:extLst>
              <a:ext uri="{FF2B5EF4-FFF2-40B4-BE49-F238E27FC236}">
                <a16:creationId xmlns:a16="http://schemas.microsoft.com/office/drawing/2014/main" id="{03528D43-9EBD-7779-C3F1-ACA02C10639A}"/>
              </a:ext>
            </a:extLst>
          </p:cNvPr>
          <p:cNvGraphicFramePr>
            <a:graphicFrameLocks noChangeAspect="1"/>
          </p:cNvGraphicFramePr>
          <p:nvPr>
            <p:extLst>
              <p:ext uri="{D42A27DB-BD31-4B8C-83A1-F6EECF244321}">
                <p14:modId xmlns:p14="http://schemas.microsoft.com/office/powerpoint/2010/main" val="3218930074"/>
              </p:ext>
            </p:extLst>
          </p:nvPr>
        </p:nvGraphicFramePr>
        <p:xfrm>
          <a:off x="6672264" y="2886918"/>
          <a:ext cx="2879725" cy="939800"/>
        </p:xfrm>
        <a:graphic>
          <a:graphicData uri="http://schemas.openxmlformats.org/presentationml/2006/ole">
            <mc:AlternateContent xmlns:mc="http://schemas.openxmlformats.org/markup-compatibility/2006">
              <mc:Choice xmlns:v="urn:schemas-microsoft-com:vml" Requires="v">
                <p:oleObj name="公式" r:id="rId2" imgW="1396800" imgH="457200" progId="Equation.3">
                  <p:embed/>
                </p:oleObj>
              </mc:Choice>
              <mc:Fallback>
                <p:oleObj name="公式" r:id="rId2" imgW="1396800" imgH="457200" progId="Equation.3">
                  <p:embed/>
                  <p:pic>
                    <p:nvPicPr>
                      <p:cNvPr id="114697" name="Object 9">
                        <a:extLst>
                          <a:ext uri="{FF2B5EF4-FFF2-40B4-BE49-F238E27FC236}">
                            <a16:creationId xmlns:a16="http://schemas.microsoft.com/office/drawing/2014/main" id="{03528D43-9EBD-7779-C3F1-ACA02C1063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264" y="2886918"/>
                        <a:ext cx="2879725" cy="939800"/>
                      </a:xfrm>
                      <a:prstGeom prst="rect">
                        <a:avLst/>
                      </a:prstGeom>
                      <a:solidFill>
                        <a:schemeClr val="accent2"/>
                      </a:solidFill>
                      <a:ln>
                        <a:noFill/>
                      </a:ln>
                      <a:effectLst/>
                    </p:spPr>
                  </p:pic>
                </p:oleObj>
              </mc:Fallback>
            </mc:AlternateContent>
          </a:graphicData>
        </a:graphic>
      </p:graphicFrame>
      <p:graphicFrame>
        <p:nvGraphicFramePr>
          <p:cNvPr id="114698" name="Object 10">
            <a:extLst>
              <a:ext uri="{FF2B5EF4-FFF2-40B4-BE49-F238E27FC236}">
                <a16:creationId xmlns:a16="http://schemas.microsoft.com/office/drawing/2014/main" id="{94CD111C-A8CA-DFA0-3F8B-ED3DD60E2ECA}"/>
              </a:ext>
            </a:extLst>
          </p:cNvPr>
          <p:cNvGraphicFramePr>
            <a:graphicFrameLocks noChangeAspect="1"/>
          </p:cNvGraphicFramePr>
          <p:nvPr>
            <p:extLst>
              <p:ext uri="{D42A27DB-BD31-4B8C-83A1-F6EECF244321}">
                <p14:modId xmlns:p14="http://schemas.microsoft.com/office/powerpoint/2010/main" val="881006628"/>
              </p:ext>
            </p:extLst>
          </p:nvPr>
        </p:nvGraphicFramePr>
        <p:xfrm>
          <a:off x="6240463" y="5047507"/>
          <a:ext cx="2952750" cy="587375"/>
        </p:xfrm>
        <a:graphic>
          <a:graphicData uri="http://schemas.openxmlformats.org/presentationml/2006/ole">
            <mc:AlternateContent xmlns:mc="http://schemas.openxmlformats.org/markup-compatibility/2006">
              <mc:Choice xmlns:v="urn:schemas-microsoft-com:vml" Requires="v">
                <p:oleObj name="公式" r:id="rId4" imgW="1333440" imgH="266400" progId="Equation.3">
                  <p:embed/>
                </p:oleObj>
              </mc:Choice>
              <mc:Fallback>
                <p:oleObj name="公式" r:id="rId4" imgW="1333440" imgH="266400" progId="Equation.3">
                  <p:embed/>
                  <p:pic>
                    <p:nvPicPr>
                      <p:cNvPr id="114698" name="Object 10">
                        <a:extLst>
                          <a:ext uri="{FF2B5EF4-FFF2-40B4-BE49-F238E27FC236}">
                            <a16:creationId xmlns:a16="http://schemas.microsoft.com/office/drawing/2014/main" id="{94CD111C-A8CA-DFA0-3F8B-ED3DD60E2E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463" y="5047507"/>
                        <a:ext cx="2952750" cy="587375"/>
                      </a:xfrm>
                      <a:prstGeom prst="rect">
                        <a:avLst/>
                      </a:prstGeom>
                      <a:solidFill>
                        <a:schemeClr val="accent2"/>
                      </a:solidFill>
                      <a:ln>
                        <a:noFill/>
                      </a:ln>
                      <a:effectLst/>
                    </p:spPr>
                  </p:pic>
                </p:oleObj>
              </mc:Fallback>
            </mc:AlternateContent>
          </a:graphicData>
        </a:graphic>
      </p:graphicFrame>
      <p:graphicFrame>
        <p:nvGraphicFramePr>
          <p:cNvPr id="114699" name="Object 11">
            <a:extLst>
              <a:ext uri="{FF2B5EF4-FFF2-40B4-BE49-F238E27FC236}">
                <a16:creationId xmlns:a16="http://schemas.microsoft.com/office/drawing/2014/main" id="{B6A3DD31-7303-6ED5-D6DC-ABACB00B8B76}"/>
              </a:ext>
            </a:extLst>
          </p:cNvPr>
          <p:cNvGraphicFramePr>
            <a:graphicFrameLocks noChangeAspect="1"/>
          </p:cNvGraphicFramePr>
          <p:nvPr>
            <p:extLst>
              <p:ext uri="{D42A27DB-BD31-4B8C-83A1-F6EECF244321}">
                <p14:modId xmlns:p14="http://schemas.microsoft.com/office/powerpoint/2010/main" val="1631863123"/>
              </p:ext>
            </p:extLst>
          </p:nvPr>
        </p:nvGraphicFramePr>
        <p:xfrm>
          <a:off x="6311901" y="3823544"/>
          <a:ext cx="3960813" cy="525463"/>
        </p:xfrm>
        <a:graphic>
          <a:graphicData uri="http://schemas.openxmlformats.org/presentationml/2006/ole">
            <mc:AlternateContent xmlns:mc="http://schemas.openxmlformats.org/markup-compatibility/2006">
              <mc:Choice xmlns:v="urn:schemas-microsoft-com:vml" Requires="v">
                <p:oleObj name="公式" r:id="rId6" imgW="1803240" imgH="241200" progId="Equation.3">
                  <p:embed/>
                </p:oleObj>
              </mc:Choice>
              <mc:Fallback>
                <p:oleObj name="公式" r:id="rId6" imgW="1803240" imgH="241200" progId="Equation.3">
                  <p:embed/>
                  <p:pic>
                    <p:nvPicPr>
                      <p:cNvPr id="114699" name="Object 11">
                        <a:extLst>
                          <a:ext uri="{FF2B5EF4-FFF2-40B4-BE49-F238E27FC236}">
                            <a16:creationId xmlns:a16="http://schemas.microsoft.com/office/drawing/2014/main" id="{B6A3DD31-7303-6ED5-D6DC-ABACB00B8B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1901" y="3823544"/>
                        <a:ext cx="3960813" cy="525463"/>
                      </a:xfrm>
                      <a:prstGeom prst="rect">
                        <a:avLst/>
                      </a:prstGeom>
                      <a:solidFill>
                        <a:schemeClr val="accent2"/>
                      </a:solidFill>
                      <a:ln>
                        <a:noFill/>
                      </a:ln>
                      <a:effectLst/>
                    </p:spPr>
                  </p:pic>
                </p:oleObj>
              </mc:Fallback>
            </mc:AlternateContent>
          </a:graphicData>
        </a:graphic>
      </p:graphicFrame>
      <p:grpSp>
        <p:nvGrpSpPr>
          <p:cNvPr id="5" name="Group 18">
            <a:extLst>
              <a:ext uri="{FF2B5EF4-FFF2-40B4-BE49-F238E27FC236}">
                <a16:creationId xmlns:a16="http://schemas.microsoft.com/office/drawing/2014/main" id="{61F40246-2E4D-C9DD-DB66-66A52A4EC3D8}"/>
              </a:ext>
            </a:extLst>
          </p:cNvPr>
          <p:cNvGrpSpPr>
            <a:grpSpLocks/>
          </p:cNvGrpSpPr>
          <p:nvPr/>
        </p:nvGrpSpPr>
        <p:grpSpPr bwMode="auto">
          <a:xfrm>
            <a:off x="2566989" y="1159718"/>
            <a:ext cx="3455987" cy="2463800"/>
            <a:chOff x="2336" y="1207"/>
            <a:chExt cx="2177" cy="1552"/>
          </a:xfrm>
        </p:grpSpPr>
        <p:sp>
          <p:nvSpPr>
            <p:cNvPr id="16421" name="Oval 19">
              <a:extLst>
                <a:ext uri="{FF2B5EF4-FFF2-40B4-BE49-F238E27FC236}">
                  <a16:creationId xmlns:a16="http://schemas.microsoft.com/office/drawing/2014/main" id="{AFF24503-0EA1-CF7D-0F65-CDDC484047C1}"/>
                </a:ext>
              </a:extLst>
            </p:cNvPr>
            <p:cNvSpPr>
              <a:spLocks noChangeArrowheads="1"/>
            </p:cNvSpPr>
            <p:nvPr/>
          </p:nvSpPr>
          <p:spPr bwMode="auto">
            <a:xfrm>
              <a:off x="2336" y="2024"/>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endParaRPr lang="zh-CN" altLang="zh-CN" sz="2400" b="0">
                <a:ea typeface="仿宋_GB2312" pitchFamily="49" charset="-122"/>
              </a:endParaRPr>
            </a:p>
          </p:txBody>
        </p:sp>
        <p:sp>
          <p:nvSpPr>
            <p:cNvPr id="16422" name="Oval 20">
              <a:extLst>
                <a:ext uri="{FF2B5EF4-FFF2-40B4-BE49-F238E27FC236}">
                  <a16:creationId xmlns:a16="http://schemas.microsoft.com/office/drawing/2014/main" id="{AC981447-7F51-3B4A-0035-FA647BECCCCD}"/>
                </a:ext>
              </a:extLst>
            </p:cNvPr>
            <p:cNvSpPr>
              <a:spLocks noChangeArrowheads="1"/>
            </p:cNvSpPr>
            <p:nvPr/>
          </p:nvSpPr>
          <p:spPr bwMode="auto">
            <a:xfrm>
              <a:off x="3152" y="206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endParaRPr lang="zh-CN" altLang="zh-CN" sz="2400" b="0">
                <a:ea typeface="仿宋_GB2312" pitchFamily="49" charset="-122"/>
              </a:endParaRPr>
            </a:p>
          </p:txBody>
        </p:sp>
        <p:sp>
          <p:nvSpPr>
            <p:cNvPr id="16423" name="Text Box 21">
              <a:extLst>
                <a:ext uri="{FF2B5EF4-FFF2-40B4-BE49-F238E27FC236}">
                  <a16:creationId xmlns:a16="http://schemas.microsoft.com/office/drawing/2014/main" id="{5301B624-98C6-C307-243E-247FE1ED16FF}"/>
                </a:ext>
              </a:extLst>
            </p:cNvPr>
            <p:cNvSpPr txBox="1">
              <a:spLocks noChangeArrowheads="1"/>
            </p:cNvSpPr>
            <p:nvPr/>
          </p:nvSpPr>
          <p:spPr bwMode="auto">
            <a:xfrm>
              <a:off x="2563" y="1524"/>
              <a:ext cx="5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10</a:t>
              </a:r>
              <a:r>
                <a:rPr kumimoji="1" lang="en-US" altLang="zh-CN" b="0">
                  <a:solidFill>
                    <a:schemeClr val="bg1"/>
                  </a:solidFill>
                  <a:latin typeface="Times New Roman" panose="02020603050405020304" pitchFamily="18" charset="0"/>
                  <a:ea typeface="宋体" panose="02010600030101010101" pitchFamily="2" charset="-122"/>
                  <a:sym typeface="Symbol" panose="05050102010706020507" pitchFamily="18" charset="2"/>
                </a:rPr>
                <a:t></a:t>
              </a:r>
            </a:p>
          </p:txBody>
        </p:sp>
        <p:sp>
          <p:nvSpPr>
            <p:cNvPr id="16424" name="Text Box 22">
              <a:extLst>
                <a:ext uri="{FF2B5EF4-FFF2-40B4-BE49-F238E27FC236}">
                  <a16:creationId xmlns:a16="http://schemas.microsoft.com/office/drawing/2014/main" id="{2C5D8D90-ED4D-F6B9-E547-412CDF38A286}"/>
                </a:ext>
              </a:extLst>
            </p:cNvPr>
            <p:cNvSpPr txBox="1">
              <a:spLocks noChangeArrowheads="1"/>
            </p:cNvSpPr>
            <p:nvPr/>
          </p:nvSpPr>
          <p:spPr bwMode="auto">
            <a:xfrm>
              <a:off x="3380" y="1569"/>
              <a:ext cx="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10</a:t>
              </a:r>
              <a:r>
                <a:rPr kumimoji="1" lang="en-US" altLang="zh-CN" b="0">
                  <a:solidFill>
                    <a:schemeClr val="bg1"/>
                  </a:solidFill>
                  <a:latin typeface="Times New Roman" panose="02020603050405020304" pitchFamily="18" charset="0"/>
                  <a:ea typeface="宋体" panose="02010600030101010101" pitchFamily="2" charset="-122"/>
                  <a:sym typeface="Symbol" panose="05050102010706020507" pitchFamily="18" charset="2"/>
                </a:rPr>
                <a:t></a:t>
              </a:r>
            </a:p>
          </p:txBody>
        </p:sp>
        <p:sp>
          <p:nvSpPr>
            <p:cNvPr id="16425" name="Text Box 23">
              <a:extLst>
                <a:ext uri="{FF2B5EF4-FFF2-40B4-BE49-F238E27FC236}">
                  <a16:creationId xmlns:a16="http://schemas.microsoft.com/office/drawing/2014/main" id="{0A1EE21C-A0F2-6364-DC83-85472E349598}"/>
                </a:ext>
              </a:extLst>
            </p:cNvPr>
            <p:cNvSpPr txBox="1">
              <a:spLocks noChangeArrowheads="1"/>
            </p:cNvSpPr>
            <p:nvPr/>
          </p:nvSpPr>
          <p:spPr bwMode="auto">
            <a:xfrm>
              <a:off x="2525" y="1751"/>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t>
              </a:r>
            </a:p>
          </p:txBody>
        </p:sp>
        <p:sp>
          <p:nvSpPr>
            <p:cNvPr id="16426" name="Text Box 24">
              <a:extLst>
                <a:ext uri="{FF2B5EF4-FFF2-40B4-BE49-F238E27FC236}">
                  <a16:creationId xmlns:a16="http://schemas.microsoft.com/office/drawing/2014/main" id="{581880C6-3154-A438-B794-D3F3686803BB}"/>
                </a:ext>
              </a:extLst>
            </p:cNvPr>
            <p:cNvSpPr txBox="1">
              <a:spLocks noChangeArrowheads="1"/>
            </p:cNvSpPr>
            <p:nvPr/>
          </p:nvSpPr>
          <p:spPr bwMode="auto">
            <a:xfrm>
              <a:off x="2525" y="2279"/>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t>
              </a:r>
            </a:p>
          </p:txBody>
        </p:sp>
        <p:sp>
          <p:nvSpPr>
            <p:cNvPr id="16427" name="Text Box 25">
              <a:extLst>
                <a:ext uri="{FF2B5EF4-FFF2-40B4-BE49-F238E27FC236}">
                  <a16:creationId xmlns:a16="http://schemas.microsoft.com/office/drawing/2014/main" id="{F716B5E0-8751-697C-A314-3E3892DD5F6E}"/>
                </a:ext>
              </a:extLst>
            </p:cNvPr>
            <p:cNvSpPr txBox="1">
              <a:spLocks noChangeArrowheads="1"/>
            </p:cNvSpPr>
            <p:nvPr/>
          </p:nvSpPr>
          <p:spPr bwMode="auto">
            <a:xfrm>
              <a:off x="2669" y="2039"/>
              <a:ext cx="5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20V</a:t>
              </a:r>
            </a:p>
          </p:txBody>
        </p:sp>
        <p:sp>
          <p:nvSpPr>
            <p:cNvPr id="16428" name="Text Box 26">
              <a:extLst>
                <a:ext uri="{FF2B5EF4-FFF2-40B4-BE49-F238E27FC236}">
                  <a16:creationId xmlns:a16="http://schemas.microsoft.com/office/drawing/2014/main" id="{8AAC432C-3546-D982-AF07-4D5DA421CFD9}"/>
                </a:ext>
              </a:extLst>
            </p:cNvPr>
            <p:cNvSpPr txBox="1">
              <a:spLocks noChangeArrowheads="1"/>
            </p:cNvSpPr>
            <p:nvPr/>
          </p:nvSpPr>
          <p:spPr bwMode="auto">
            <a:xfrm>
              <a:off x="4059" y="1434"/>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t>
              </a:r>
            </a:p>
          </p:txBody>
        </p:sp>
        <p:sp>
          <p:nvSpPr>
            <p:cNvPr id="16429" name="Text Box 27">
              <a:extLst>
                <a:ext uri="{FF2B5EF4-FFF2-40B4-BE49-F238E27FC236}">
                  <a16:creationId xmlns:a16="http://schemas.microsoft.com/office/drawing/2014/main" id="{A3CBB590-6496-9B9A-E011-63CB78EF3653}"/>
                </a:ext>
              </a:extLst>
            </p:cNvPr>
            <p:cNvSpPr txBox="1">
              <a:spLocks noChangeArrowheads="1"/>
            </p:cNvSpPr>
            <p:nvPr/>
          </p:nvSpPr>
          <p:spPr bwMode="auto">
            <a:xfrm>
              <a:off x="4014" y="2205"/>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t>
              </a:r>
            </a:p>
          </p:txBody>
        </p:sp>
        <p:sp>
          <p:nvSpPr>
            <p:cNvPr id="16430" name="Text Box 28">
              <a:extLst>
                <a:ext uri="{FF2B5EF4-FFF2-40B4-BE49-F238E27FC236}">
                  <a16:creationId xmlns:a16="http://schemas.microsoft.com/office/drawing/2014/main" id="{E0EB7118-420F-8E39-208B-3A78F7119B8C}"/>
                </a:ext>
              </a:extLst>
            </p:cNvPr>
            <p:cNvSpPr txBox="1">
              <a:spLocks noChangeArrowheads="1"/>
            </p:cNvSpPr>
            <p:nvPr/>
          </p:nvSpPr>
          <p:spPr bwMode="auto">
            <a:xfrm>
              <a:off x="4014" y="1797"/>
              <a:ext cx="4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i="1">
                  <a:solidFill>
                    <a:schemeClr val="bg1"/>
                  </a:solidFill>
                  <a:latin typeface="Times New Roman" panose="02020603050405020304" pitchFamily="18" charset="0"/>
                  <a:ea typeface="宋体" panose="02010600030101010101" pitchFamily="2" charset="-122"/>
                </a:rPr>
                <a:t>U</a:t>
              </a:r>
              <a:r>
                <a:rPr kumimoji="1" lang="en-US" altLang="zh-CN" b="0" baseline="-25000">
                  <a:solidFill>
                    <a:schemeClr val="bg1"/>
                  </a:solidFill>
                  <a:latin typeface="Times New Roman" panose="02020603050405020304" pitchFamily="18" charset="0"/>
                  <a:ea typeface="宋体" panose="02010600030101010101" pitchFamily="2" charset="-122"/>
                </a:rPr>
                <a:t>oc</a:t>
              </a:r>
              <a:endParaRPr kumimoji="1" lang="en-US" altLang="zh-CN" b="0">
                <a:solidFill>
                  <a:schemeClr val="bg1"/>
                </a:solidFill>
                <a:latin typeface="Times New Roman" panose="02020603050405020304" pitchFamily="18" charset="0"/>
                <a:ea typeface="宋体" panose="02010600030101010101" pitchFamily="2" charset="-122"/>
              </a:endParaRPr>
            </a:p>
          </p:txBody>
        </p:sp>
        <p:sp>
          <p:nvSpPr>
            <p:cNvPr id="16431" name="Text Box 29">
              <a:extLst>
                <a:ext uri="{FF2B5EF4-FFF2-40B4-BE49-F238E27FC236}">
                  <a16:creationId xmlns:a16="http://schemas.microsoft.com/office/drawing/2014/main" id="{9556BA39-2F89-7292-7D52-4AEA1D62A0FC}"/>
                </a:ext>
              </a:extLst>
            </p:cNvPr>
            <p:cNvSpPr txBox="1">
              <a:spLocks noChangeArrowheads="1"/>
            </p:cNvSpPr>
            <p:nvPr/>
          </p:nvSpPr>
          <p:spPr bwMode="auto">
            <a:xfrm>
              <a:off x="4150" y="1207"/>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a:t>
              </a:r>
            </a:p>
          </p:txBody>
        </p:sp>
        <p:sp>
          <p:nvSpPr>
            <p:cNvPr id="16432" name="Text Box 30">
              <a:extLst>
                <a:ext uri="{FF2B5EF4-FFF2-40B4-BE49-F238E27FC236}">
                  <a16:creationId xmlns:a16="http://schemas.microsoft.com/office/drawing/2014/main" id="{F31653F1-3324-9115-52F8-6CCD577566D8}"/>
                </a:ext>
              </a:extLst>
            </p:cNvPr>
            <p:cNvSpPr txBox="1">
              <a:spLocks noChangeArrowheads="1"/>
            </p:cNvSpPr>
            <p:nvPr/>
          </p:nvSpPr>
          <p:spPr bwMode="auto">
            <a:xfrm>
              <a:off x="4195" y="2432"/>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b</a:t>
              </a:r>
            </a:p>
          </p:txBody>
        </p:sp>
        <p:sp>
          <p:nvSpPr>
            <p:cNvPr id="16433" name="Line 31">
              <a:extLst>
                <a:ext uri="{FF2B5EF4-FFF2-40B4-BE49-F238E27FC236}">
                  <a16:creationId xmlns:a16="http://schemas.microsoft.com/office/drawing/2014/main" id="{11C084A2-7FB2-938D-E924-02D51EB99B42}"/>
                </a:ext>
              </a:extLst>
            </p:cNvPr>
            <p:cNvSpPr>
              <a:spLocks noChangeShapeType="1"/>
            </p:cNvSpPr>
            <p:nvPr/>
          </p:nvSpPr>
          <p:spPr bwMode="auto">
            <a:xfrm>
              <a:off x="2517" y="2614"/>
              <a:ext cx="1588"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34" name="Line 32">
              <a:extLst>
                <a:ext uri="{FF2B5EF4-FFF2-40B4-BE49-F238E27FC236}">
                  <a16:creationId xmlns:a16="http://schemas.microsoft.com/office/drawing/2014/main" id="{F0B5EC04-83ED-76E4-DD1D-C35F6EF675AA}"/>
                </a:ext>
              </a:extLst>
            </p:cNvPr>
            <p:cNvSpPr>
              <a:spLocks noChangeShapeType="1"/>
            </p:cNvSpPr>
            <p:nvPr/>
          </p:nvSpPr>
          <p:spPr bwMode="auto">
            <a:xfrm flipV="1">
              <a:off x="2518" y="1406"/>
              <a:ext cx="7" cy="1207"/>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35" name="Text Box 33">
              <a:extLst>
                <a:ext uri="{FF2B5EF4-FFF2-40B4-BE49-F238E27FC236}">
                  <a16:creationId xmlns:a16="http://schemas.microsoft.com/office/drawing/2014/main" id="{3542ACE7-D5BF-9DA5-F7CC-45B7573CE75A}"/>
                </a:ext>
              </a:extLst>
            </p:cNvPr>
            <p:cNvSpPr txBox="1">
              <a:spLocks noChangeArrowheads="1"/>
            </p:cNvSpPr>
            <p:nvPr/>
          </p:nvSpPr>
          <p:spPr bwMode="auto">
            <a:xfrm>
              <a:off x="3380" y="1842"/>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t>
              </a:r>
            </a:p>
          </p:txBody>
        </p:sp>
        <p:sp>
          <p:nvSpPr>
            <p:cNvPr id="16436" name="Text Box 34">
              <a:extLst>
                <a:ext uri="{FF2B5EF4-FFF2-40B4-BE49-F238E27FC236}">
                  <a16:creationId xmlns:a16="http://schemas.microsoft.com/office/drawing/2014/main" id="{22403141-B233-DF89-6FF2-40E7DBB08478}"/>
                </a:ext>
              </a:extLst>
            </p:cNvPr>
            <p:cNvSpPr txBox="1">
              <a:spLocks noChangeArrowheads="1"/>
            </p:cNvSpPr>
            <p:nvPr/>
          </p:nvSpPr>
          <p:spPr bwMode="auto">
            <a:xfrm>
              <a:off x="3379" y="2341"/>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t>
              </a:r>
            </a:p>
          </p:txBody>
        </p:sp>
        <p:sp>
          <p:nvSpPr>
            <p:cNvPr id="16437" name="Oval 35">
              <a:extLst>
                <a:ext uri="{FF2B5EF4-FFF2-40B4-BE49-F238E27FC236}">
                  <a16:creationId xmlns:a16="http://schemas.microsoft.com/office/drawing/2014/main" id="{8C4FA773-BC5D-0B4A-6FB9-25B52EDB3492}"/>
                </a:ext>
              </a:extLst>
            </p:cNvPr>
            <p:cNvSpPr>
              <a:spLocks noChangeArrowheads="1"/>
            </p:cNvSpPr>
            <p:nvPr/>
          </p:nvSpPr>
          <p:spPr bwMode="auto">
            <a:xfrm>
              <a:off x="4105" y="2568"/>
              <a:ext cx="91" cy="91"/>
            </a:xfrm>
            <a:prstGeom prst="ellipse">
              <a:avLst/>
            </a:pr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endParaRPr lang="zh-CN" altLang="zh-CN" b="0">
                <a:solidFill>
                  <a:srgbClr val="FFCC00"/>
                </a:solidFill>
                <a:ea typeface="仿宋_GB2312" pitchFamily="49" charset="-122"/>
              </a:endParaRPr>
            </a:p>
          </p:txBody>
        </p:sp>
        <p:sp>
          <p:nvSpPr>
            <p:cNvPr id="16438" name="Oval 36">
              <a:extLst>
                <a:ext uri="{FF2B5EF4-FFF2-40B4-BE49-F238E27FC236}">
                  <a16:creationId xmlns:a16="http://schemas.microsoft.com/office/drawing/2014/main" id="{BD07926A-D7C8-B94C-4214-5B4755043870}"/>
                </a:ext>
              </a:extLst>
            </p:cNvPr>
            <p:cNvSpPr>
              <a:spLocks noChangeArrowheads="1"/>
            </p:cNvSpPr>
            <p:nvPr/>
          </p:nvSpPr>
          <p:spPr bwMode="auto">
            <a:xfrm>
              <a:off x="4059" y="1344"/>
              <a:ext cx="91" cy="91"/>
            </a:xfrm>
            <a:prstGeom prst="ellipse">
              <a:avLst/>
            </a:pr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16439" name="Line 37">
              <a:extLst>
                <a:ext uri="{FF2B5EF4-FFF2-40B4-BE49-F238E27FC236}">
                  <a16:creationId xmlns:a16="http://schemas.microsoft.com/office/drawing/2014/main" id="{4AAF7D07-AE28-C580-5ADD-D444E6A3813C}"/>
                </a:ext>
              </a:extLst>
            </p:cNvPr>
            <p:cNvSpPr>
              <a:spLocks noChangeShapeType="1"/>
            </p:cNvSpPr>
            <p:nvPr/>
          </p:nvSpPr>
          <p:spPr bwMode="auto">
            <a:xfrm>
              <a:off x="3334" y="1388"/>
              <a:ext cx="0" cy="1226"/>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6440" name="Line 38">
              <a:extLst>
                <a:ext uri="{FF2B5EF4-FFF2-40B4-BE49-F238E27FC236}">
                  <a16:creationId xmlns:a16="http://schemas.microsoft.com/office/drawing/2014/main" id="{7AC09962-6BAE-6E7F-F2EF-19DC6C9F7AD9}"/>
                </a:ext>
              </a:extLst>
            </p:cNvPr>
            <p:cNvSpPr>
              <a:spLocks noChangeShapeType="1"/>
            </p:cNvSpPr>
            <p:nvPr/>
          </p:nvSpPr>
          <p:spPr bwMode="auto">
            <a:xfrm>
              <a:off x="2518" y="1388"/>
              <a:ext cx="1541" cy="1"/>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41" name="Text Box 39">
              <a:extLst>
                <a:ext uri="{FF2B5EF4-FFF2-40B4-BE49-F238E27FC236}">
                  <a16:creationId xmlns:a16="http://schemas.microsoft.com/office/drawing/2014/main" id="{4EB1BF1D-0AF6-5771-EB1E-F0F9509242FB}"/>
                </a:ext>
              </a:extLst>
            </p:cNvPr>
            <p:cNvSpPr txBox="1">
              <a:spLocks noChangeArrowheads="1"/>
            </p:cNvSpPr>
            <p:nvPr/>
          </p:nvSpPr>
          <p:spPr bwMode="auto">
            <a:xfrm>
              <a:off x="3516" y="2068"/>
              <a:ext cx="5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10V</a:t>
              </a:r>
            </a:p>
          </p:txBody>
        </p:sp>
        <p:sp>
          <p:nvSpPr>
            <p:cNvPr id="16442" name="Rectangle 40">
              <a:extLst>
                <a:ext uri="{FF2B5EF4-FFF2-40B4-BE49-F238E27FC236}">
                  <a16:creationId xmlns:a16="http://schemas.microsoft.com/office/drawing/2014/main" id="{FAE0B783-CBC6-03D8-71CB-96526CBF934B}"/>
                </a:ext>
              </a:extLst>
            </p:cNvPr>
            <p:cNvSpPr>
              <a:spLocks noChangeArrowheads="1"/>
            </p:cNvSpPr>
            <p:nvPr/>
          </p:nvSpPr>
          <p:spPr bwMode="auto">
            <a:xfrm>
              <a:off x="3288" y="1570"/>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16443" name="Rectangle 41">
              <a:extLst>
                <a:ext uri="{FF2B5EF4-FFF2-40B4-BE49-F238E27FC236}">
                  <a16:creationId xmlns:a16="http://schemas.microsoft.com/office/drawing/2014/main" id="{ADE014D1-DC7C-F5F2-9E6E-A19E19968F55}"/>
                </a:ext>
              </a:extLst>
            </p:cNvPr>
            <p:cNvSpPr>
              <a:spLocks noChangeArrowheads="1"/>
            </p:cNvSpPr>
            <p:nvPr/>
          </p:nvSpPr>
          <p:spPr bwMode="auto">
            <a:xfrm>
              <a:off x="2472" y="1570"/>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grpSp>
      <p:grpSp>
        <p:nvGrpSpPr>
          <p:cNvPr id="6" name="Group 67">
            <a:extLst>
              <a:ext uri="{FF2B5EF4-FFF2-40B4-BE49-F238E27FC236}">
                <a16:creationId xmlns:a16="http://schemas.microsoft.com/office/drawing/2014/main" id="{AD022E58-BD0C-7EA3-0561-F253DCFADA3B}"/>
              </a:ext>
            </a:extLst>
          </p:cNvPr>
          <p:cNvGrpSpPr>
            <a:grpSpLocks/>
          </p:cNvGrpSpPr>
          <p:nvPr/>
        </p:nvGrpSpPr>
        <p:grpSpPr bwMode="auto">
          <a:xfrm>
            <a:off x="2063751" y="3968007"/>
            <a:ext cx="2944813" cy="2536825"/>
            <a:chOff x="3016" y="2251"/>
            <a:chExt cx="1855" cy="1598"/>
          </a:xfrm>
        </p:grpSpPr>
        <p:sp>
          <p:nvSpPr>
            <p:cNvPr id="16406" name="Text Box 68">
              <a:extLst>
                <a:ext uri="{FF2B5EF4-FFF2-40B4-BE49-F238E27FC236}">
                  <a16:creationId xmlns:a16="http://schemas.microsoft.com/office/drawing/2014/main" id="{9864D272-3E30-49A5-4F10-E2DE55471CCF}"/>
                </a:ext>
              </a:extLst>
            </p:cNvPr>
            <p:cNvSpPr txBox="1">
              <a:spLocks noChangeArrowheads="1"/>
            </p:cNvSpPr>
            <p:nvPr/>
          </p:nvSpPr>
          <p:spPr bwMode="auto">
            <a:xfrm>
              <a:off x="3515" y="2568"/>
              <a:ext cx="63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5</a:t>
              </a:r>
              <a:r>
                <a:rPr kumimoji="1" lang="en-US" altLang="zh-CN" b="0">
                  <a:solidFill>
                    <a:schemeClr val="bg1"/>
                  </a:solidFill>
                  <a:latin typeface="Times New Roman" panose="02020603050405020304" pitchFamily="18" charset="0"/>
                  <a:ea typeface="宋体" panose="02010600030101010101" pitchFamily="2" charset="-122"/>
                  <a:sym typeface="Symbol" panose="05050102010706020507" pitchFamily="18" charset="2"/>
                </a:rPr>
                <a:t></a:t>
              </a:r>
            </a:p>
          </p:txBody>
        </p:sp>
        <p:sp>
          <p:nvSpPr>
            <p:cNvPr id="16407" name="Text Box 69">
              <a:extLst>
                <a:ext uri="{FF2B5EF4-FFF2-40B4-BE49-F238E27FC236}">
                  <a16:creationId xmlns:a16="http://schemas.microsoft.com/office/drawing/2014/main" id="{D6105A86-CB16-4AE1-FFB6-45FED10BCFA5}"/>
                </a:ext>
              </a:extLst>
            </p:cNvPr>
            <p:cNvSpPr txBox="1">
              <a:spLocks noChangeArrowheads="1"/>
            </p:cNvSpPr>
            <p:nvPr/>
          </p:nvSpPr>
          <p:spPr bwMode="auto">
            <a:xfrm>
              <a:off x="3742" y="3203"/>
              <a:ext cx="5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15V</a:t>
              </a:r>
              <a:endParaRPr kumimoji="1" lang="en-US" altLang="zh-CN" b="0" baseline="-25000">
                <a:solidFill>
                  <a:schemeClr val="bg1"/>
                </a:solidFill>
                <a:latin typeface="Times New Roman" panose="02020603050405020304" pitchFamily="18" charset="0"/>
                <a:ea typeface="宋体" panose="02010600030101010101" pitchFamily="2" charset="-122"/>
              </a:endParaRPr>
            </a:p>
          </p:txBody>
        </p:sp>
        <p:sp>
          <p:nvSpPr>
            <p:cNvPr id="16408" name="Oval 70">
              <a:extLst>
                <a:ext uri="{FF2B5EF4-FFF2-40B4-BE49-F238E27FC236}">
                  <a16:creationId xmlns:a16="http://schemas.microsoft.com/office/drawing/2014/main" id="{CB7DFA25-0B22-F5DB-0D40-3443D6BC4A69}"/>
                </a:ext>
              </a:extLst>
            </p:cNvPr>
            <p:cNvSpPr>
              <a:spLocks noChangeArrowheads="1"/>
            </p:cNvSpPr>
            <p:nvPr/>
          </p:nvSpPr>
          <p:spPr bwMode="auto">
            <a:xfrm>
              <a:off x="3424" y="3158"/>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endParaRPr lang="zh-CN" altLang="zh-CN" sz="2400" b="0">
                <a:ea typeface="仿宋_GB2312" pitchFamily="49" charset="-122"/>
              </a:endParaRPr>
            </a:p>
          </p:txBody>
        </p:sp>
        <p:sp>
          <p:nvSpPr>
            <p:cNvPr id="16409" name="Line 71">
              <a:extLst>
                <a:ext uri="{FF2B5EF4-FFF2-40B4-BE49-F238E27FC236}">
                  <a16:creationId xmlns:a16="http://schemas.microsoft.com/office/drawing/2014/main" id="{783F9C01-D472-2F51-CFDD-427B9D0F3E65}"/>
                </a:ext>
              </a:extLst>
            </p:cNvPr>
            <p:cNvSpPr>
              <a:spLocks noChangeShapeType="1"/>
            </p:cNvSpPr>
            <p:nvPr/>
          </p:nvSpPr>
          <p:spPr bwMode="auto">
            <a:xfrm>
              <a:off x="3606" y="3703"/>
              <a:ext cx="726"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0" name="Line 72">
              <a:extLst>
                <a:ext uri="{FF2B5EF4-FFF2-40B4-BE49-F238E27FC236}">
                  <a16:creationId xmlns:a16="http://schemas.microsoft.com/office/drawing/2014/main" id="{8A01E163-F9C6-619B-BB39-39B2EB558A08}"/>
                </a:ext>
              </a:extLst>
            </p:cNvPr>
            <p:cNvSpPr>
              <a:spLocks noChangeShapeType="1"/>
            </p:cNvSpPr>
            <p:nvPr/>
          </p:nvSpPr>
          <p:spPr bwMode="auto">
            <a:xfrm>
              <a:off x="3606" y="2478"/>
              <a:ext cx="0" cy="1225"/>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1" name="Line 73">
              <a:extLst>
                <a:ext uri="{FF2B5EF4-FFF2-40B4-BE49-F238E27FC236}">
                  <a16:creationId xmlns:a16="http://schemas.microsoft.com/office/drawing/2014/main" id="{5264ABA5-1CDD-AF41-CF02-558CCA9A4E6B}"/>
                </a:ext>
              </a:extLst>
            </p:cNvPr>
            <p:cNvSpPr>
              <a:spLocks noChangeShapeType="1"/>
            </p:cNvSpPr>
            <p:nvPr/>
          </p:nvSpPr>
          <p:spPr bwMode="auto">
            <a:xfrm>
              <a:off x="3606" y="2478"/>
              <a:ext cx="726"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2" name="Text Box 74">
              <a:extLst>
                <a:ext uri="{FF2B5EF4-FFF2-40B4-BE49-F238E27FC236}">
                  <a16:creationId xmlns:a16="http://schemas.microsoft.com/office/drawing/2014/main" id="{B385DB59-FD36-6F60-1F18-7B843453E1EE}"/>
                </a:ext>
              </a:extLst>
            </p:cNvPr>
            <p:cNvSpPr txBox="1">
              <a:spLocks noChangeArrowheads="1"/>
            </p:cNvSpPr>
            <p:nvPr/>
          </p:nvSpPr>
          <p:spPr bwMode="auto">
            <a:xfrm>
              <a:off x="4422" y="2251"/>
              <a:ext cx="4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a:t>
              </a:r>
            </a:p>
          </p:txBody>
        </p:sp>
        <p:sp>
          <p:nvSpPr>
            <p:cNvPr id="16413" name="Text Box 75">
              <a:extLst>
                <a:ext uri="{FF2B5EF4-FFF2-40B4-BE49-F238E27FC236}">
                  <a16:creationId xmlns:a16="http://schemas.microsoft.com/office/drawing/2014/main" id="{BADD79ED-49C1-8F16-72AD-E0760AD33EAA}"/>
                </a:ext>
              </a:extLst>
            </p:cNvPr>
            <p:cNvSpPr txBox="1">
              <a:spLocks noChangeArrowheads="1"/>
            </p:cNvSpPr>
            <p:nvPr/>
          </p:nvSpPr>
          <p:spPr bwMode="auto">
            <a:xfrm>
              <a:off x="4422" y="3521"/>
              <a:ext cx="321"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b</a:t>
              </a:r>
            </a:p>
          </p:txBody>
        </p:sp>
        <p:sp>
          <p:nvSpPr>
            <p:cNvPr id="16414" name="Text Box 76">
              <a:extLst>
                <a:ext uri="{FF2B5EF4-FFF2-40B4-BE49-F238E27FC236}">
                  <a16:creationId xmlns:a16="http://schemas.microsoft.com/office/drawing/2014/main" id="{C43B3A55-AB08-A5F9-770C-E28E9DC7E113}"/>
                </a:ext>
              </a:extLst>
            </p:cNvPr>
            <p:cNvSpPr txBox="1">
              <a:spLocks noChangeArrowheads="1"/>
            </p:cNvSpPr>
            <p:nvPr/>
          </p:nvSpPr>
          <p:spPr bwMode="auto">
            <a:xfrm>
              <a:off x="3152" y="2569"/>
              <a:ext cx="4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i="1">
                  <a:solidFill>
                    <a:schemeClr val="bg1"/>
                  </a:solidFill>
                  <a:latin typeface="Times New Roman" panose="02020603050405020304" pitchFamily="18" charset="0"/>
                  <a:ea typeface="宋体" panose="02010600030101010101" pitchFamily="2" charset="-122"/>
                </a:rPr>
                <a:t>R</a:t>
              </a:r>
              <a:r>
                <a:rPr kumimoji="1" lang="en-US" altLang="zh-CN" b="0" baseline="-25000">
                  <a:solidFill>
                    <a:schemeClr val="bg1"/>
                  </a:solidFill>
                  <a:latin typeface="Times New Roman" panose="02020603050405020304" pitchFamily="18" charset="0"/>
                  <a:ea typeface="宋体" panose="02010600030101010101" pitchFamily="2" charset="-122"/>
                </a:rPr>
                <a:t>eq</a:t>
              </a:r>
              <a:endParaRPr kumimoji="1" lang="en-US" altLang="zh-CN" b="0">
                <a:solidFill>
                  <a:schemeClr val="bg1"/>
                </a:solidFill>
                <a:latin typeface="Times New Roman" panose="02020603050405020304" pitchFamily="18" charset="0"/>
                <a:ea typeface="宋体" panose="02010600030101010101" pitchFamily="2" charset="-122"/>
              </a:endParaRPr>
            </a:p>
          </p:txBody>
        </p:sp>
        <p:sp>
          <p:nvSpPr>
            <p:cNvPr id="16415" name="Text Box 77">
              <a:extLst>
                <a:ext uri="{FF2B5EF4-FFF2-40B4-BE49-F238E27FC236}">
                  <a16:creationId xmlns:a16="http://schemas.microsoft.com/office/drawing/2014/main" id="{BD9DEF9A-1D62-9265-2ED9-009EB8ECB483}"/>
                </a:ext>
              </a:extLst>
            </p:cNvPr>
            <p:cNvSpPr txBox="1">
              <a:spLocks noChangeArrowheads="1"/>
            </p:cNvSpPr>
            <p:nvPr/>
          </p:nvSpPr>
          <p:spPr bwMode="auto">
            <a:xfrm>
              <a:off x="3016" y="3204"/>
              <a:ext cx="57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i="1">
                  <a:solidFill>
                    <a:schemeClr val="bg1"/>
                  </a:solidFill>
                  <a:latin typeface="Times New Roman" panose="02020603050405020304" pitchFamily="18" charset="0"/>
                  <a:ea typeface="宋体" panose="02010600030101010101" pitchFamily="2" charset="-122"/>
                </a:rPr>
                <a:t>U</a:t>
              </a:r>
              <a:r>
                <a:rPr kumimoji="1" lang="en-US" altLang="zh-CN" b="0" baseline="-25000">
                  <a:solidFill>
                    <a:schemeClr val="bg1"/>
                  </a:solidFill>
                  <a:latin typeface="Times New Roman" panose="02020603050405020304" pitchFamily="18" charset="0"/>
                  <a:ea typeface="宋体" panose="02010600030101010101" pitchFamily="2" charset="-122"/>
                </a:rPr>
                <a:t>oc</a:t>
              </a:r>
              <a:endParaRPr kumimoji="1" lang="en-US" altLang="zh-CN" b="0">
                <a:solidFill>
                  <a:schemeClr val="bg1"/>
                </a:solidFill>
                <a:latin typeface="Times New Roman" panose="02020603050405020304" pitchFamily="18" charset="0"/>
                <a:ea typeface="宋体" panose="02010600030101010101" pitchFamily="2" charset="-122"/>
              </a:endParaRPr>
            </a:p>
          </p:txBody>
        </p:sp>
        <p:sp>
          <p:nvSpPr>
            <p:cNvPr id="16416" name="Text Box 78">
              <a:extLst>
                <a:ext uri="{FF2B5EF4-FFF2-40B4-BE49-F238E27FC236}">
                  <a16:creationId xmlns:a16="http://schemas.microsoft.com/office/drawing/2014/main" id="{ACB394A3-7D7C-822B-2305-423739F0529F}"/>
                </a:ext>
              </a:extLst>
            </p:cNvPr>
            <p:cNvSpPr txBox="1">
              <a:spLocks noChangeArrowheads="1"/>
            </p:cNvSpPr>
            <p:nvPr/>
          </p:nvSpPr>
          <p:spPr bwMode="auto">
            <a:xfrm>
              <a:off x="3334" y="2886"/>
              <a:ext cx="3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t>
              </a:r>
            </a:p>
          </p:txBody>
        </p:sp>
        <p:sp>
          <p:nvSpPr>
            <p:cNvPr id="16417" name="Text Box 79">
              <a:extLst>
                <a:ext uri="{FF2B5EF4-FFF2-40B4-BE49-F238E27FC236}">
                  <a16:creationId xmlns:a16="http://schemas.microsoft.com/office/drawing/2014/main" id="{8CE546D6-9993-1D13-0530-D51C31EF9102}"/>
                </a:ext>
              </a:extLst>
            </p:cNvPr>
            <p:cNvSpPr txBox="1">
              <a:spLocks noChangeArrowheads="1"/>
            </p:cNvSpPr>
            <p:nvPr/>
          </p:nvSpPr>
          <p:spPr bwMode="auto">
            <a:xfrm>
              <a:off x="3334" y="3476"/>
              <a:ext cx="228"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spcBef>
                  <a:spcPct val="50000"/>
                </a:spcBef>
              </a:pPr>
              <a:r>
                <a:rPr kumimoji="1" lang="en-US" altLang="zh-CN" b="0">
                  <a:solidFill>
                    <a:schemeClr val="bg1"/>
                  </a:solidFill>
                  <a:latin typeface="宋体" panose="02010600030101010101" pitchFamily="2" charset="-122"/>
                  <a:ea typeface="宋体" panose="02010600030101010101" pitchFamily="2" charset="-122"/>
                </a:rPr>
                <a:t>-</a:t>
              </a:r>
              <a:endParaRPr kumimoji="1" lang="en-US" altLang="zh-CN" b="0">
                <a:solidFill>
                  <a:schemeClr val="bg1"/>
                </a:solidFill>
                <a:latin typeface="Times New Roman" panose="02020603050405020304" pitchFamily="18" charset="0"/>
                <a:ea typeface="宋体" panose="02010600030101010101" pitchFamily="2" charset="-122"/>
              </a:endParaRPr>
            </a:p>
          </p:txBody>
        </p:sp>
        <p:sp>
          <p:nvSpPr>
            <p:cNvPr id="16418" name="Rectangle 80">
              <a:extLst>
                <a:ext uri="{FF2B5EF4-FFF2-40B4-BE49-F238E27FC236}">
                  <a16:creationId xmlns:a16="http://schemas.microsoft.com/office/drawing/2014/main" id="{6C008DA8-C604-A1F4-3D76-75288A136D6E}"/>
                </a:ext>
              </a:extLst>
            </p:cNvPr>
            <p:cNvSpPr>
              <a:spLocks noChangeArrowheads="1"/>
            </p:cNvSpPr>
            <p:nvPr/>
          </p:nvSpPr>
          <p:spPr bwMode="auto">
            <a:xfrm>
              <a:off x="3524" y="2569"/>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16419" name="Oval 81">
              <a:extLst>
                <a:ext uri="{FF2B5EF4-FFF2-40B4-BE49-F238E27FC236}">
                  <a16:creationId xmlns:a16="http://schemas.microsoft.com/office/drawing/2014/main" id="{BA3549DF-E997-7796-F886-17E48D1AFF9F}"/>
                </a:ext>
              </a:extLst>
            </p:cNvPr>
            <p:cNvSpPr>
              <a:spLocks noChangeArrowheads="1"/>
            </p:cNvSpPr>
            <p:nvPr/>
          </p:nvSpPr>
          <p:spPr bwMode="auto">
            <a:xfrm>
              <a:off x="4331" y="3657"/>
              <a:ext cx="91" cy="91"/>
            </a:xfrm>
            <a:prstGeom prst="ellipse">
              <a:avLst/>
            </a:prstGeom>
            <a:noFill/>
            <a:ln w="2857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16420" name="Oval 82">
              <a:extLst>
                <a:ext uri="{FF2B5EF4-FFF2-40B4-BE49-F238E27FC236}">
                  <a16:creationId xmlns:a16="http://schemas.microsoft.com/office/drawing/2014/main" id="{40C1B663-993B-EDFE-21C1-AEB377ED0A6A}"/>
                </a:ext>
              </a:extLst>
            </p:cNvPr>
            <p:cNvSpPr>
              <a:spLocks noChangeArrowheads="1"/>
            </p:cNvSpPr>
            <p:nvPr/>
          </p:nvSpPr>
          <p:spPr bwMode="auto">
            <a:xfrm>
              <a:off x="4331" y="2433"/>
              <a:ext cx="91" cy="91"/>
            </a:xfrm>
            <a:prstGeom prst="ellipse">
              <a:avLst/>
            </a:prstGeom>
            <a:noFill/>
            <a:ln w="2857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grpSp>
      <p:sp>
        <p:nvSpPr>
          <p:cNvPr id="114771" name="Text Box 83">
            <a:extLst>
              <a:ext uri="{FF2B5EF4-FFF2-40B4-BE49-F238E27FC236}">
                <a16:creationId xmlns:a16="http://schemas.microsoft.com/office/drawing/2014/main" id="{02A05038-672A-E172-3807-A0631D872E44}"/>
              </a:ext>
            </a:extLst>
          </p:cNvPr>
          <p:cNvSpPr txBox="1">
            <a:spLocks noChangeArrowheads="1"/>
          </p:cNvSpPr>
          <p:nvPr/>
        </p:nvSpPr>
        <p:spPr bwMode="auto">
          <a:xfrm>
            <a:off x="6311901" y="1518494"/>
            <a:ext cx="3673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zh-CN" altLang="en-US" dirty="0">
                <a:solidFill>
                  <a:schemeClr val="tx1"/>
                </a:solidFill>
                <a:latin typeface="楷体_GB2312" pitchFamily="49" charset="-122"/>
              </a:rPr>
              <a:t>应用电戴维宁定理</a:t>
            </a:r>
            <a:endParaRPr kumimoji="1" lang="zh-CN" altLang="en-US" baseline="-25000" dirty="0">
              <a:solidFill>
                <a:schemeClr val="tx1"/>
              </a:solidFill>
              <a:latin typeface="Times New Roman" panose="02020603050405020304" pitchFamily="18" charset="0"/>
              <a:ea typeface="宋体" panose="02010600030101010101" pitchFamily="2" charset="-122"/>
            </a:endParaRPr>
          </a:p>
        </p:txBody>
      </p:sp>
      <p:sp>
        <p:nvSpPr>
          <p:cNvPr id="114772" name="Text Box 84">
            <a:extLst>
              <a:ext uri="{FF2B5EF4-FFF2-40B4-BE49-F238E27FC236}">
                <a16:creationId xmlns:a16="http://schemas.microsoft.com/office/drawing/2014/main" id="{226FACCE-E09D-B93B-6A29-C05E2DD8467D}"/>
              </a:ext>
            </a:extLst>
          </p:cNvPr>
          <p:cNvSpPr txBox="1">
            <a:spLocks noChangeArrowheads="1"/>
          </p:cNvSpPr>
          <p:nvPr/>
        </p:nvSpPr>
        <p:spPr bwMode="auto">
          <a:xfrm>
            <a:off x="4200527" y="5986606"/>
            <a:ext cx="7771356" cy="56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lnSpc>
                <a:spcPct val="120000"/>
              </a:lnSpc>
              <a:spcBef>
                <a:spcPct val="50000"/>
              </a:spcBef>
            </a:pPr>
            <a:r>
              <a:rPr kumimoji="1" lang="en-US" altLang="zh-CN" dirty="0">
                <a:latin typeface="楷体_GB2312" pitchFamily="49" charset="-122"/>
              </a:rPr>
              <a:t>      </a:t>
            </a:r>
            <a:r>
              <a:rPr kumimoji="1" lang="zh-CN" altLang="en-US" dirty="0">
                <a:solidFill>
                  <a:srgbClr val="C00000"/>
                </a:solidFill>
                <a:latin typeface="楷体_GB2312" pitchFamily="49" charset="-122"/>
              </a:rPr>
              <a:t>两种解法结果一致，戴维宁定理更具普遍性。</a:t>
            </a:r>
            <a:endParaRPr kumimoji="1" lang="zh-CN" altLang="en-US" baseline="-25000" dirty="0">
              <a:solidFill>
                <a:srgbClr val="C00000"/>
              </a:solidFill>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withEffect">
                                  <p:stCondLst>
                                    <p:cond delay="0"/>
                                  </p:stCondLst>
                                  <p:childTnLst>
                                    <p:set>
                                      <p:cBhvr>
                                        <p:cTn id="6" dur="1" fill="hold">
                                          <p:stCondLst>
                                            <p:cond delay="0"/>
                                          </p:stCondLst>
                                        </p:cTn>
                                        <p:tgtEl>
                                          <p:spTgt spid="114693"/>
                                        </p:tgtEl>
                                        <p:attrNameLst>
                                          <p:attrName>style.visibility</p:attrName>
                                        </p:attrNameLst>
                                      </p:cBhvr>
                                      <p:to>
                                        <p:strVal val="visible"/>
                                      </p:to>
                                    </p:set>
                                    <p:anim calcmode="lin" valueType="num">
                                      <p:cBhvr>
                                        <p:cTn id="7" dur="1000" fill="hold"/>
                                        <p:tgtEl>
                                          <p:spTgt spid="114693"/>
                                        </p:tgtEl>
                                        <p:attrNameLst>
                                          <p:attrName>ppt_w</p:attrName>
                                        </p:attrNameLst>
                                      </p:cBhvr>
                                      <p:tavLst>
                                        <p:tav tm="0">
                                          <p:val>
                                            <p:fltVal val="0"/>
                                          </p:val>
                                        </p:tav>
                                        <p:tav tm="100000">
                                          <p:val>
                                            <p:strVal val="#ppt_w"/>
                                          </p:val>
                                        </p:tav>
                                      </p:tavLst>
                                    </p:anim>
                                    <p:anim calcmode="lin" valueType="num">
                                      <p:cBhvr>
                                        <p:cTn id="8" dur="1000" fill="hold"/>
                                        <p:tgtEl>
                                          <p:spTgt spid="114693"/>
                                        </p:tgtEl>
                                        <p:attrNameLst>
                                          <p:attrName>ppt_h</p:attrName>
                                        </p:attrNameLst>
                                      </p:cBhvr>
                                      <p:tavLst>
                                        <p:tav tm="0">
                                          <p:val>
                                            <p:fltVal val="0"/>
                                          </p:val>
                                        </p:tav>
                                        <p:tav tm="100000">
                                          <p:val>
                                            <p:strVal val="#ppt_h"/>
                                          </p:val>
                                        </p:tav>
                                      </p:tavLst>
                                    </p:anim>
                                    <p:anim calcmode="lin" valueType="num">
                                      <p:cBhvr>
                                        <p:cTn id="9" dur="1000" fill="hold"/>
                                        <p:tgtEl>
                                          <p:spTgt spid="11469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14693"/>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3"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500"/>
                                        <p:tgtEl>
                                          <p:spTgt spid="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6" presetClass="entr" presetSubtype="26" fill="hold" nodeType="clickEffect">
                                  <p:stCondLst>
                                    <p:cond delay="0"/>
                                  </p:stCondLst>
                                  <p:childTnLst>
                                    <p:set>
                                      <p:cBhvr>
                                        <p:cTn id="18" dur="1" fill="hold">
                                          <p:stCondLst>
                                            <p:cond delay="0"/>
                                          </p:stCondLst>
                                        </p:cTn>
                                        <p:tgtEl>
                                          <p:spTgt spid="114771"/>
                                        </p:tgtEl>
                                        <p:attrNameLst>
                                          <p:attrName>style.visibility</p:attrName>
                                        </p:attrNameLst>
                                      </p:cBhvr>
                                      <p:to>
                                        <p:strVal val="visible"/>
                                      </p:to>
                                    </p:set>
                                    <p:animEffect transition="in" filter="barn(inHorizontal)">
                                      <p:cBhvr>
                                        <p:cTn id="19" dur="500"/>
                                        <p:tgtEl>
                                          <p:spTgt spid="11477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8" fill="hold" nodeType="clickEffect">
                                  <p:stCondLst>
                                    <p:cond delay="0"/>
                                  </p:stCondLst>
                                  <p:childTnLst>
                                    <p:set>
                                      <p:cBhvr>
                                        <p:cTn id="23" dur="1" fill="hold">
                                          <p:stCondLst>
                                            <p:cond delay="0"/>
                                          </p:stCondLst>
                                        </p:cTn>
                                        <p:tgtEl>
                                          <p:spTgt spid="114695"/>
                                        </p:tgtEl>
                                        <p:attrNameLst>
                                          <p:attrName>style.visibility</p:attrName>
                                        </p:attrNameLst>
                                      </p:cBhvr>
                                      <p:to>
                                        <p:strVal val="visible"/>
                                      </p:to>
                                    </p:set>
                                    <p:anim calcmode="lin" valueType="num">
                                      <p:cBhvr>
                                        <p:cTn id="24" dur="500" fill="hold"/>
                                        <p:tgtEl>
                                          <p:spTgt spid="114695"/>
                                        </p:tgtEl>
                                        <p:attrNameLst>
                                          <p:attrName>ppt_x</p:attrName>
                                        </p:attrNameLst>
                                      </p:cBhvr>
                                      <p:tavLst>
                                        <p:tav tm="0">
                                          <p:val>
                                            <p:strVal val="#ppt_x-#ppt_w/2"/>
                                          </p:val>
                                        </p:tav>
                                        <p:tav tm="100000">
                                          <p:val>
                                            <p:strVal val="#ppt_x"/>
                                          </p:val>
                                        </p:tav>
                                      </p:tavLst>
                                    </p:anim>
                                    <p:anim calcmode="lin" valueType="num">
                                      <p:cBhvr>
                                        <p:cTn id="25" dur="500" fill="hold"/>
                                        <p:tgtEl>
                                          <p:spTgt spid="114695"/>
                                        </p:tgtEl>
                                        <p:attrNameLst>
                                          <p:attrName>ppt_y</p:attrName>
                                        </p:attrNameLst>
                                      </p:cBhvr>
                                      <p:tavLst>
                                        <p:tav tm="0">
                                          <p:val>
                                            <p:strVal val="#ppt_y"/>
                                          </p:val>
                                        </p:tav>
                                        <p:tav tm="100000">
                                          <p:val>
                                            <p:strVal val="#ppt_y"/>
                                          </p:val>
                                        </p:tav>
                                      </p:tavLst>
                                    </p:anim>
                                    <p:anim calcmode="lin" valueType="num">
                                      <p:cBhvr>
                                        <p:cTn id="26" dur="500" fill="hold"/>
                                        <p:tgtEl>
                                          <p:spTgt spid="114695"/>
                                        </p:tgtEl>
                                        <p:attrNameLst>
                                          <p:attrName>ppt_w</p:attrName>
                                        </p:attrNameLst>
                                      </p:cBhvr>
                                      <p:tavLst>
                                        <p:tav tm="0">
                                          <p:val>
                                            <p:fltVal val="0"/>
                                          </p:val>
                                        </p:tav>
                                        <p:tav tm="100000">
                                          <p:val>
                                            <p:strVal val="#ppt_w"/>
                                          </p:val>
                                        </p:tav>
                                      </p:tavLst>
                                    </p:anim>
                                    <p:anim calcmode="lin" valueType="num">
                                      <p:cBhvr>
                                        <p:cTn id="27" dur="500" fill="hold"/>
                                        <p:tgtEl>
                                          <p:spTgt spid="114695"/>
                                        </p:tgtEl>
                                        <p:attrNameLst>
                                          <p:attrName>ppt_h</p:attrName>
                                        </p:attrNameLst>
                                      </p:cBhvr>
                                      <p:tavLst>
                                        <p:tav tm="0">
                                          <p:val>
                                            <p:strVal val="#ppt_h"/>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114697"/>
                                        </p:tgtEl>
                                        <p:attrNameLst>
                                          <p:attrName>style.visibility</p:attrName>
                                        </p:attrNameLst>
                                      </p:cBhvr>
                                      <p:to>
                                        <p:strVal val="visible"/>
                                      </p:to>
                                    </p:set>
                                    <p:animEffect transition="in" filter="wipe(left)">
                                      <p:cBhvr>
                                        <p:cTn id="38" dur="1000"/>
                                        <p:tgtEl>
                                          <p:spTgt spid="11469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114699"/>
                                        </p:tgtEl>
                                        <p:attrNameLst>
                                          <p:attrName>style.visibility</p:attrName>
                                        </p:attrNameLst>
                                      </p:cBhvr>
                                      <p:to>
                                        <p:strVal val="visible"/>
                                      </p:to>
                                    </p:set>
                                    <p:animEffect transition="in" filter="wipe(left)">
                                      <p:cBhvr>
                                        <p:cTn id="43" dur="1000"/>
                                        <p:tgtEl>
                                          <p:spTgt spid="11469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6" presetClass="entr" presetSubtype="26" fill="hold" nodeType="clickEffect">
                                  <p:stCondLst>
                                    <p:cond delay="0"/>
                                  </p:stCondLst>
                                  <p:childTnLst>
                                    <p:set>
                                      <p:cBhvr>
                                        <p:cTn id="47" dur="1" fill="hold">
                                          <p:stCondLst>
                                            <p:cond delay="0"/>
                                          </p:stCondLst>
                                        </p:cTn>
                                        <p:tgtEl>
                                          <p:spTgt spid="114696"/>
                                        </p:tgtEl>
                                        <p:attrNameLst>
                                          <p:attrName>style.visibility</p:attrName>
                                        </p:attrNameLst>
                                      </p:cBhvr>
                                      <p:to>
                                        <p:strVal val="visible"/>
                                      </p:to>
                                    </p:set>
                                    <p:animEffect transition="in" filter="barn(inHorizontal)">
                                      <p:cBhvr>
                                        <p:cTn id="48" dur="500"/>
                                        <p:tgtEl>
                                          <p:spTgt spid="11469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114698"/>
                                        </p:tgtEl>
                                        <p:attrNameLst>
                                          <p:attrName>style.visibility</p:attrName>
                                        </p:attrNameLst>
                                      </p:cBhvr>
                                      <p:to>
                                        <p:strVal val="visible"/>
                                      </p:to>
                                    </p:set>
                                    <p:animEffect transition="in" filter="wipe(left)">
                                      <p:cBhvr>
                                        <p:cTn id="53" dur="1000"/>
                                        <p:tgtEl>
                                          <p:spTgt spid="11469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2" presetClass="entr" presetSubtype="1" fill="hold" nodeType="clickEffect">
                                  <p:stCondLst>
                                    <p:cond delay="0"/>
                                  </p:stCondLst>
                                  <p:childTnLst>
                                    <p:set>
                                      <p:cBhvr>
                                        <p:cTn id="57" dur="1" fill="hold">
                                          <p:stCondLst>
                                            <p:cond delay="0"/>
                                          </p:stCondLst>
                                        </p:cTn>
                                        <p:tgtEl>
                                          <p:spTgt spid="114694"/>
                                        </p:tgtEl>
                                        <p:attrNameLst>
                                          <p:attrName>style.visibility</p:attrName>
                                        </p:attrNameLst>
                                      </p:cBhvr>
                                      <p:to>
                                        <p:strVal val="visible"/>
                                      </p:to>
                                    </p:set>
                                    <p:animEffect transition="in" filter="slide(fromTop)">
                                      <p:cBhvr>
                                        <p:cTn id="58" dur="500"/>
                                        <p:tgtEl>
                                          <p:spTgt spid="114694"/>
                                        </p:tgtEl>
                                      </p:cBhvr>
                                    </p:animEffect>
                                  </p:childTnLst>
                                </p:cTn>
                              </p:par>
                            </p:childTnLst>
                          </p:cTn>
                        </p:par>
                        <p:par>
                          <p:cTn id="59" fill="hold" nodeType="afterGroup">
                            <p:stCondLst>
                              <p:cond delay="500"/>
                            </p:stCondLst>
                            <p:childTnLst>
                              <p:par>
                                <p:cTn id="60" presetID="3" presetClass="entr" presetSubtype="10" fill="hold" nodeType="after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blinds(horizontal)">
                                      <p:cBhvr>
                                        <p:cTn id="62" dur="500"/>
                                        <p:tgtEl>
                                          <p:spTgt spid="6"/>
                                        </p:tgtEl>
                                      </p:cBhvr>
                                    </p:animEffect>
                                  </p:childTnLst>
                                </p:cTn>
                              </p:par>
                            </p:childTnLst>
                          </p:cTn>
                        </p:par>
                        <p:par>
                          <p:cTn id="63" fill="hold" nodeType="afterGroup">
                            <p:stCondLst>
                              <p:cond delay="1000"/>
                            </p:stCondLst>
                            <p:childTnLst>
                              <p:par>
                                <p:cTn id="64" presetID="16" presetClass="entr" presetSubtype="26" fill="hold" nodeType="afterEffect">
                                  <p:stCondLst>
                                    <p:cond delay="0"/>
                                  </p:stCondLst>
                                  <p:childTnLst>
                                    <p:set>
                                      <p:cBhvr>
                                        <p:cTn id="65" dur="1" fill="hold">
                                          <p:stCondLst>
                                            <p:cond delay="0"/>
                                          </p:stCondLst>
                                        </p:cTn>
                                        <p:tgtEl>
                                          <p:spTgt spid="114772"/>
                                        </p:tgtEl>
                                        <p:attrNameLst>
                                          <p:attrName>style.visibility</p:attrName>
                                        </p:attrNameLst>
                                      </p:cBhvr>
                                      <p:to>
                                        <p:strVal val="visible"/>
                                      </p:to>
                                    </p:set>
                                    <p:animEffect transition="in" filter="barn(inHorizontal)">
                                      <p:cBhvr>
                                        <p:cTn id="66" dur="500"/>
                                        <p:tgtEl>
                                          <p:spTgt spid="114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p:bldP spid="114694" grpId="0" animBg="1"/>
      <p:bldP spid="114695" grpId="0" autoUpdateAnimBg="0"/>
      <p:bldP spid="114696" grpId="0" autoUpdateAnimBg="0"/>
      <p:bldP spid="114771" grpId="0" autoUpdateAnimBg="0"/>
      <p:bldP spid="114772"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p:nvPr/>
        </p:nvSpPr>
        <p:spPr>
          <a:xfrm>
            <a:off x="2189163" y="1124268"/>
            <a:ext cx="8154987" cy="90297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en-US" altLang="zh-CN" sz="2400" b="1">
                <a:solidFill>
                  <a:srgbClr val="FF0066"/>
                </a:solidFill>
                <a:latin typeface="宋体" panose="02010600030101010101" pitchFamily="2" charset="-122"/>
              </a:rPr>
              <a:t>　　[</a:t>
            </a:r>
            <a:r>
              <a:rPr lang="zh-CN" altLang="en-US" sz="2400" b="1" dirty="0">
                <a:solidFill>
                  <a:srgbClr val="FF0066"/>
                </a:solidFill>
                <a:latin typeface="Times New Roman" panose="02020603050405020304" pitchFamily="18" charset="0"/>
              </a:rPr>
              <a:t>例 </a:t>
            </a:r>
            <a:r>
              <a:rPr lang="en-US" altLang="zh-CN" sz="2400" b="1">
                <a:solidFill>
                  <a:srgbClr val="FF0066"/>
                </a:solidFill>
                <a:latin typeface="Times New Roman" panose="02020603050405020304" pitchFamily="18" charset="0"/>
              </a:rPr>
              <a:t>1</a:t>
            </a:r>
            <a:r>
              <a:rPr lang="en-US" altLang="zh-CN" sz="2400" b="1">
                <a:solidFill>
                  <a:srgbClr val="FF0066"/>
                </a:solidFill>
                <a:latin typeface="宋体" panose="02010600030101010101" pitchFamily="2" charset="-122"/>
              </a:rPr>
              <a:t>]</a:t>
            </a:r>
            <a:r>
              <a:rPr lang="en-US" altLang="zh-CN" sz="2400" b="1">
                <a:solidFill>
                  <a:srgbClr val="FF0066"/>
                </a:solidFill>
                <a:latin typeface="Times New Roman" panose="02020603050405020304" pitchFamily="18" charset="0"/>
              </a:rPr>
              <a:t>　</a:t>
            </a:r>
            <a:r>
              <a:rPr lang="zh-CN" altLang="en-US" sz="2400" b="1" dirty="0">
                <a:latin typeface="Times New Roman" panose="02020603050405020304" pitchFamily="18" charset="0"/>
              </a:rPr>
              <a:t>用戴维宁定理求图示电路中电流</a:t>
            </a:r>
            <a:r>
              <a:rPr lang="en-US" altLang="zh-CN" sz="2400" b="1">
                <a:latin typeface="Times New Roman" panose="02020603050405020304" pitchFamily="18" charset="0"/>
              </a:rPr>
              <a:t> </a:t>
            </a:r>
            <a:r>
              <a:rPr lang="zh-CN" altLang="en-US" sz="2400" b="1" i="1" dirty="0">
                <a:latin typeface="Times New Roman" panose="02020603050405020304" pitchFamily="18" charset="0"/>
                <a:ea typeface="隶书" panose="02010509060101010101" pitchFamily="49" charset="-122"/>
              </a:rPr>
              <a:t>I</a:t>
            </a:r>
            <a:r>
              <a:rPr lang="en-US" altLang="zh-CN" sz="2400" b="1" baseline="-25000">
                <a:latin typeface="Times New Roman" panose="02020603050405020304" pitchFamily="18" charset="0"/>
                <a:ea typeface="隶书" panose="02010509060101010101" pitchFamily="49" charset="-122"/>
              </a:rPr>
              <a:t>3</a:t>
            </a:r>
            <a:r>
              <a:rPr lang="zh-CN" altLang="en-US" sz="2400" b="1" dirty="0">
                <a:latin typeface="Times New Roman" panose="02020603050405020304" pitchFamily="18" charset="0"/>
              </a:rPr>
              <a:t>。其中 </a:t>
            </a:r>
            <a:r>
              <a:rPr lang="en-US" altLang="zh-CN" sz="2400" b="1" i="1">
                <a:latin typeface="Times New Roman" panose="02020603050405020304" pitchFamily="18" charset="0"/>
              </a:rPr>
              <a:t>E</a:t>
            </a:r>
            <a:r>
              <a:rPr lang="en-US" altLang="zh-CN" sz="2400" b="1" baseline="-25000">
                <a:latin typeface="Times New Roman" panose="02020603050405020304" pitchFamily="18" charset="0"/>
              </a:rPr>
              <a:t>1</a:t>
            </a:r>
            <a:r>
              <a:rPr lang="en-US" altLang="zh-CN" sz="2400" b="1">
                <a:latin typeface="Times New Roman" panose="02020603050405020304" pitchFamily="18" charset="0"/>
              </a:rPr>
              <a:t> = 140 V，</a:t>
            </a:r>
            <a:r>
              <a:rPr lang="en-US" altLang="zh-CN" sz="2400" b="1" i="1">
                <a:latin typeface="Times New Roman" panose="02020603050405020304" pitchFamily="18" charset="0"/>
              </a:rPr>
              <a:t>E</a:t>
            </a:r>
            <a:r>
              <a:rPr lang="en-US" altLang="zh-CN" sz="2400" b="1" baseline="-25000">
                <a:latin typeface="Times New Roman" panose="02020603050405020304" pitchFamily="18" charset="0"/>
                <a:sym typeface="Arial" panose="020B0604020202020204" pitchFamily="34" charset="0"/>
              </a:rPr>
              <a:t>2</a:t>
            </a:r>
            <a:r>
              <a:rPr lang="en-US" altLang="zh-CN" sz="2400" b="1">
                <a:latin typeface="Times New Roman" panose="02020603050405020304" pitchFamily="18" charset="0"/>
                <a:sym typeface="Arial" panose="020B0604020202020204" pitchFamily="34" charset="0"/>
              </a:rPr>
              <a:t> </a:t>
            </a:r>
            <a:r>
              <a:rPr lang="en-US" altLang="zh-CN" sz="2400" b="1">
                <a:latin typeface="Times New Roman" panose="02020603050405020304" pitchFamily="18" charset="0"/>
              </a:rPr>
              <a:t>= 90 V，</a:t>
            </a:r>
            <a:r>
              <a:rPr lang="en-US" altLang="zh-CN" sz="2400" b="1" i="1">
                <a:latin typeface="Times New Roman" panose="02020603050405020304" pitchFamily="18" charset="0"/>
              </a:rPr>
              <a:t>R</a:t>
            </a:r>
            <a:r>
              <a:rPr lang="en-US" altLang="zh-CN" sz="2400" b="1" baseline="-25000">
                <a:latin typeface="Times New Roman" panose="02020603050405020304" pitchFamily="18" charset="0"/>
                <a:sym typeface="Arial" panose="020B0604020202020204" pitchFamily="34" charset="0"/>
              </a:rPr>
              <a:t>1</a:t>
            </a:r>
            <a:r>
              <a:rPr lang="en-US" altLang="zh-CN" sz="2400" b="1">
                <a:latin typeface="Times New Roman" panose="02020603050405020304" pitchFamily="18" charset="0"/>
                <a:sym typeface="Arial" panose="020B0604020202020204" pitchFamily="34" charset="0"/>
              </a:rPr>
              <a:t> </a:t>
            </a:r>
            <a:r>
              <a:rPr lang="en-US" altLang="zh-CN" sz="2400" b="1">
                <a:latin typeface="Times New Roman" panose="02020603050405020304" pitchFamily="18" charset="0"/>
              </a:rPr>
              <a:t>= 20 </a:t>
            </a:r>
            <a:r>
              <a:rPr lang="en-US" altLang="zh-CN" sz="2400" b="1">
                <a:latin typeface="Times New Roman" panose="02020603050405020304" pitchFamily="18" charset="0"/>
                <a:sym typeface="Symbol" panose="05050102010706020507" pitchFamily="18" charset="2"/>
              </a:rPr>
              <a:t></a:t>
            </a:r>
            <a:r>
              <a:rPr lang="en-US" altLang="zh-CN" sz="2400" b="1">
                <a:latin typeface="Times New Roman" panose="02020603050405020304" pitchFamily="18" charset="0"/>
              </a:rPr>
              <a:t>，</a:t>
            </a:r>
            <a:r>
              <a:rPr lang="en-US" altLang="zh-CN" sz="2400" b="1" i="1">
                <a:latin typeface="Times New Roman" panose="02020603050405020304" pitchFamily="18" charset="0"/>
              </a:rPr>
              <a:t>R</a:t>
            </a:r>
            <a:r>
              <a:rPr lang="en-US" altLang="zh-CN" sz="2400" b="1" baseline="-25000">
                <a:latin typeface="Times New Roman" panose="02020603050405020304" pitchFamily="18" charset="0"/>
                <a:sym typeface="Arial" panose="020B0604020202020204" pitchFamily="34" charset="0"/>
              </a:rPr>
              <a:t>2</a:t>
            </a:r>
            <a:r>
              <a:rPr lang="en-US" altLang="zh-CN" sz="2400" b="1">
                <a:latin typeface="Times New Roman" panose="02020603050405020304" pitchFamily="18" charset="0"/>
                <a:sym typeface="Arial" panose="020B0604020202020204" pitchFamily="34" charset="0"/>
              </a:rPr>
              <a:t> </a:t>
            </a:r>
            <a:r>
              <a:rPr lang="en-US" altLang="zh-CN" sz="2400" b="1">
                <a:latin typeface="Times New Roman" panose="02020603050405020304" pitchFamily="18" charset="0"/>
              </a:rPr>
              <a:t>= 5  </a:t>
            </a:r>
            <a:r>
              <a:rPr lang="en-US" altLang="zh-CN" sz="2400" b="1">
                <a:latin typeface="Times New Roman" panose="02020603050405020304" pitchFamily="18" charset="0"/>
                <a:sym typeface="Symbol" panose="05050102010706020507" pitchFamily="18" charset="2"/>
              </a:rPr>
              <a:t></a:t>
            </a:r>
            <a:r>
              <a:rPr lang="en-US" altLang="zh-CN" sz="2400" b="1">
                <a:latin typeface="Times New Roman" panose="02020603050405020304" pitchFamily="18" charset="0"/>
              </a:rPr>
              <a:t>，</a:t>
            </a:r>
            <a:r>
              <a:rPr lang="en-US" altLang="zh-CN" sz="2400" b="1" i="1">
                <a:latin typeface="Times New Roman" panose="02020603050405020304" pitchFamily="18" charset="0"/>
              </a:rPr>
              <a:t>R</a:t>
            </a:r>
            <a:r>
              <a:rPr lang="en-US" altLang="zh-CN" sz="2400" b="1" baseline="-25000">
                <a:latin typeface="Times New Roman" panose="02020603050405020304" pitchFamily="18" charset="0"/>
                <a:sym typeface="Arial" panose="020B0604020202020204" pitchFamily="34" charset="0"/>
              </a:rPr>
              <a:t>3</a:t>
            </a:r>
            <a:r>
              <a:rPr lang="en-US" altLang="zh-CN" sz="2400" b="1">
                <a:latin typeface="Times New Roman" panose="02020603050405020304" pitchFamily="18" charset="0"/>
                <a:sym typeface="Arial" panose="020B0604020202020204" pitchFamily="34" charset="0"/>
              </a:rPr>
              <a:t> </a:t>
            </a:r>
            <a:r>
              <a:rPr lang="en-US" altLang="zh-CN" sz="2400" b="1">
                <a:latin typeface="Times New Roman" panose="02020603050405020304" pitchFamily="18" charset="0"/>
              </a:rPr>
              <a:t>= 6 </a:t>
            </a:r>
            <a:r>
              <a:rPr lang="en-US" altLang="zh-CN" sz="2400" b="1">
                <a:latin typeface="Times New Roman" panose="02020603050405020304" pitchFamily="18" charset="0"/>
                <a:sym typeface="Symbol" panose="05050102010706020507" pitchFamily="18" charset="2"/>
              </a:rPr>
              <a:t></a:t>
            </a:r>
            <a:r>
              <a:rPr lang="zh-CN" altLang="en-US" sz="2400" b="1" dirty="0">
                <a:latin typeface="Times New Roman" panose="02020603050405020304" pitchFamily="18" charset="0"/>
                <a:sym typeface="宋体" panose="02010600030101010101" pitchFamily="2" charset="-122"/>
              </a:rPr>
              <a:t>。</a:t>
            </a:r>
          </a:p>
        </p:txBody>
      </p:sp>
      <p:grpSp>
        <p:nvGrpSpPr>
          <p:cNvPr id="58371" name="Group 63"/>
          <p:cNvGrpSpPr/>
          <p:nvPr/>
        </p:nvGrpSpPr>
        <p:grpSpPr>
          <a:xfrm>
            <a:off x="1957388" y="2274253"/>
            <a:ext cx="3875088" cy="2597150"/>
            <a:chOff x="267" y="0"/>
            <a:chExt cx="2441" cy="1636"/>
          </a:xfrm>
        </p:grpSpPr>
        <p:grpSp>
          <p:nvGrpSpPr>
            <p:cNvPr id="58394" name="Group 62"/>
            <p:cNvGrpSpPr/>
            <p:nvPr/>
          </p:nvGrpSpPr>
          <p:grpSpPr>
            <a:xfrm>
              <a:off x="267" y="0"/>
              <a:ext cx="2441" cy="1429"/>
              <a:chOff x="267" y="0"/>
              <a:chExt cx="2441" cy="1429"/>
            </a:xfrm>
          </p:grpSpPr>
          <p:sp>
            <p:nvSpPr>
              <p:cNvPr id="58396" name="Text Box 4"/>
              <p:cNvSpPr txBox="1"/>
              <p:nvPr/>
            </p:nvSpPr>
            <p:spPr>
              <a:xfrm>
                <a:off x="970" y="0"/>
                <a:ext cx="376"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I</a:t>
                </a:r>
                <a:r>
                  <a:rPr lang="en-US" altLang="zh-CN" sz="2000" b="1" baseline="-25000">
                    <a:latin typeface="Times New Roman" panose="02020603050405020304" pitchFamily="18" charset="0"/>
                  </a:rPr>
                  <a:t>1</a:t>
                </a:r>
                <a:endParaRPr lang="en-US" altLang="zh-CN" sz="2000" b="1">
                  <a:latin typeface="Times New Roman" panose="02020603050405020304" pitchFamily="18" charset="0"/>
                </a:endParaRPr>
              </a:p>
            </p:txBody>
          </p:sp>
          <p:sp>
            <p:nvSpPr>
              <p:cNvPr id="58397" name="Text Box 5"/>
              <p:cNvSpPr txBox="1"/>
              <p:nvPr/>
            </p:nvSpPr>
            <p:spPr>
              <a:xfrm>
                <a:off x="1831" y="0"/>
                <a:ext cx="376"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I</a:t>
                </a:r>
                <a:r>
                  <a:rPr lang="en-US" altLang="zh-CN" sz="2000" b="1" baseline="-25000">
                    <a:latin typeface="Times New Roman" panose="02020603050405020304" pitchFamily="18" charset="0"/>
                  </a:rPr>
                  <a:t>2</a:t>
                </a:r>
                <a:endParaRPr lang="en-US" altLang="zh-CN" sz="2000" b="1">
                  <a:latin typeface="Times New Roman" panose="02020603050405020304" pitchFamily="18" charset="0"/>
                </a:endParaRPr>
              </a:p>
            </p:txBody>
          </p:sp>
          <p:sp>
            <p:nvSpPr>
              <p:cNvPr id="58398" name="Line 10"/>
              <p:cNvSpPr/>
              <p:nvPr/>
            </p:nvSpPr>
            <p:spPr>
              <a:xfrm>
                <a:off x="528" y="427"/>
                <a:ext cx="0" cy="1002"/>
              </a:xfrm>
              <a:prstGeom prst="line">
                <a:avLst/>
              </a:prstGeom>
              <a:ln w="38100" cap="flat" cmpd="sng">
                <a:solidFill>
                  <a:schemeClr val="tx1"/>
                </a:solidFill>
                <a:prstDash val="solid"/>
                <a:headEnd type="none" w="med" len="med"/>
                <a:tailEnd type="none" w="med" len="med"/>
              </a:ln>
            </p:spPr>
          </p:sp>
          <p:sp>
            <p:nvSpPr>
              <p:cNvPr id="58399" name="Oval 11"/>
              <p:cNvSpPr/>
              <p:nvPr/>
            </p:nvSpPr>
            <p:spPr>
              <a:xfrm>
                <a:off x="379" y="774"/>
                <a:ext cx="318" cy="308"/>
              </a:xfrm>
              <a:prstGeom prst="ellipse">
                <a:avLst/>
              </a:prstGeom>
              <a:no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8400" name="Line 12"/>
              <p:cNvSpPr/>
              <p:nvPr/>
            </p:nvSpPr>
            <p:spPr>
              <a:xfrm>
                <a:off x="1324" y="427"/>
                <a:ext cx="0" cy="1002"/>
              </a:xfrm>
              <a:prstGeom prst="line">
                <a:avLst/>
              </a:prstGeom>
              <a:ln w="38100" cap="flat" cmpd="sng">
                <a:solidFill>
                  <a:schemeClr val="tx1"/>
                </a:solidFill>
                <a:prstDash val="solid"/>
                <a:headEnd type="none" w="med" len="med"/>
                <a:tailEnd type="none" w="med" len="med"/>
              </a:ln>
            </p:spPr>
          </p:sp>
          <p:sp>
            <p:nvSpPr>
              <p:cNvPr id="58401" name="Line 14"/>
              <p:cNvSpPr/>
              <p:nvPr/>
            </p:nvSpPr>
            <p:spPr>
              <a:xfrm>
                <a:off x="2107" y="427"/>
                <a:ext cx="0" cy="1002"/>
              </a:xfrm>
              <a:prstGeom prst="line">
                <a:avLst/>
              </a:prstGeom>
              <a:ln w="38100" cap="flat" cmpd="sng">
                <a:solidFill>
                  <a:schemeClr val="tx1"/>
                </a:solidFill>
                <a:prstDash val="solid"/>
                <a:headEnd type="none" w="med" len="med"/>
                <a:tailEnd type="none" w="med" len="med"/>
              </a:ln>
            </p:spPr>
          </p:sp>
          <p:sp>
            <p:nvSpPr>
              <p:cNvPr id="58402" name="Oval 15"/>
              <p:cNvSpPr/>
              <p:nvPr/>
            </p:nvSpPr>
            <p:spPr>
              <a:xfrm>
                <a:off x="1921" y="774"/>
                <a:ext cx="363" cy="360"/>
              </a:xfrm>
              <a:prstGeom prst="ellipse">
                <a:avLst/>
              </a:prstGeom>
              <a:no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8403" name="Line 16"/>
              <p:cNvSpPr/>
              <p:nvPr/>
            </p:nvSpPr>
            <p:spPr>
              <a:xfrm flipV="1">
                <a:off x="528" y="1428"/>
                <a:ext cx="1575" cy="1"/>
              </a:xfrm>
              <a:prstGeom prst="line">
                <a:avLst/>
              </a:prstGeom>
              <a:ln w="38100" cap="flat" cmpd="sng">
                <a:solidFill>
                  <a:schemeClr val="tx1"/>
                </a:solidFill>
                <a:prstDash val="solid"/>
                <a:headEnd type="none" w="med" len="med"/>
                <a:tailEnd type="none" w="med" len="med"/>
              </a:ln>
            </p:spPr>
          </p:sp>
          <p:sp>
            <p:nvSpPr>
              <p:cNvPr id="58404" name="Line 17"/>
              <p:cNvSpPr/>
              <p:nvPr/>
            </p:nvSpPr>
            <p:spPr>
              <a:xfrm>
                <a:off x="527" y="427"/>
                <a:ext cx="1577" cy="0"/>
              </a:xfrm>
              <a:prstGeom prst="line">
                <a:avLst/>
              </a:prstGeom>
              <a:ln w="38100" cap="flat" cmpd="sng">
                <a:solidFill>
                  <a:schemeClr val="tx1"/>
                </a:solidFill>
                <a:prstDash val="solid"/>
                <a:headEnd type="none" w="med" len="med"/>
                <a:tailEnd type="none" w="med" len="med"/>
              </a:ln>
            </p:spPr>
          </p:sp>
          <p:sp useBgFill="1">
            <p:nvSpPr>
              <p:cNvPr id="58405" name="Rectangle 18"/>
              <p:cNvSpPr/>
              <p:nvPr/>
            </p:nvSpPr>
            <p:spPr>
              <a:xfrm>
                <a:off x="787" y="362"/>
                <a:ext cx="285" cy="103"/>
              </a:xfrm>
              <a:prstGeom prst="rect">
                <a:avLst/>
              </a:prstGeom>
              <a:ln w="381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58406" name="Rectangle 19"/>
              <p:cNvSpPr/>
              <p:nvPr/>
            </p:nvSpPr>
            <p:spPr>
              <a:xfrm>
                <a:off x="1604" y="362"/>
                <a:ext cx="307" cy="103"/>
              </a:xfrm>
              <a:prstGeom prst="rect">
                <a:avLst/>
              </a:prstGeom>
              <a:ln w="381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58407" name="Rectangle 20"/>
              <p:cNvSpPr/>
              <p:nvPr/>
            </p:nvSpPr>
            <p:spPr>
              <a:xfrm rot="5400000">
                <a:off x="1195" y="907"/>
                <a:ext cx="272" cy="91"/>
              </a:xfrm>
              <a:prstGeom prst="rect">
                <a:avLst/>
              </a:prstGeom>
              <a:ln w="381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8408" name="Text Box 21"/>
              <p:cNvSpPr txBox="1"/>
              <p:nvPr/>
            </p:nvSpPr>
            <p:spPr>
              <a:xfrm>
                <a:off x="697" y="434"/>
                <a:ext cx="376"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1</a:t>
                </a:r>
                <a:endParaRPr lang="en-US" altLang="zh-CN" sz="2000" b="1">
                  <a:latin typeface="Times New Roman" panose="02020603050405020304" pitchFamily="18" charset="0"/>
                </a:endParaRPr>
              </a:p>
            </p:txBody>
          </p:sp>
          <p:sp>
            <p:nvSpPr>
              <p:cNvPr id="58409" name="Text Box 22"/>
              <p:cNvSpPr txBox="1"/>
              <p:nvPr/>
            </p:nvSpPr>
            <p:spPr>
              <a:xfrm>
                <a:off x="1559" y="433"/>
                <a:ext cx="376"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2</a:t>
                </a:r>
                <a:endParaRPr lang="en-US" altLang="zh-CN" sz="2000" b="1">
                  <a:latin typeface="Times New Roman" panose="02020603050405020304" pitchFamily="18" charset="0"/>
                </a:endParaRPr>
              </a:p>
            </p:txBody>
          </p:sp>
          <p:sp>
            <p:nvSpPr>
              <p:cNvPr id="58410" name="Text Box 23"/>
              <p:cNvSpPr txBox="1"/>
              <p:nvPr/>
            </p:nvSpPr>
            <p:spPr>
              <a:xfrm>
                <a:off x="1060" y="750"/>
                <a:ext cx="376"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I</a:t>
                </a:r>
                <a:r>
                  <a:rPr lang="en-US" altLang="zh-CN" sz="2000" b="1" baseline="-25000">
                    <a:latin typeface="Times New Roman" panose="02020603050405020304" pitchFamily="18" charset="0"/>
                  </a:rPr>
                  <a:t>3</a:t>
                </a:r>
                <a:endParaRPr lang="en-US" altLang="zh-CN" sz="2000" b="1">
                  <a:latin typeface="Times New Roman" panose="02020603050405020304" pitchFamily="18" charset="0"/>
                </a:endParaRPr>
              </a:p>
            </p:txBody>
          </p:sp>
          <p:sp>
            <p:nvSpPr>
              <p:cNvPr id="58411" name="Text Box 24"/>
              <p:cNvSpPr txBox="1"/>
              <p:nvPr/>
            </p:nvSpPr>
            <p:spPr>
              <a:xfrm>
                <a:off x="1332" y="795"/>
                <a:ext cx="376"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3</a:t>
                </a:r>
                <a:endParaRPr lang="en-US" altLang="zh-CN" sz="2000" b="1">
                  <a:latin typeface="Times New Roman" panose="02020603050405020304" pitchFamily="18" charset="0"/>
                </a:endParaRPr>
              </a:p>
            </p:txBody>
          </p:sp>
          <p:sp>
            <p:nvSpPr>
              <p:cNvPr id="58412" name="Text Box 25"/>
              <p:cNvSpPr txBox="1"/>
              <p:nvPr/>
            </p:nvSpPr>
            <p:spPr>
              <a:xfrm>
                <a:off x="267" y="614"/>
                <a:ext cx="309" cy="135"/>
              </a:xfrm>
              <a:prstGeom prst="rect">
                <a:avLst/>
              </a:prstGeom>
              <a:noFill/>
              <a:ln w="9525">
                <a:noFill/>
              </a:ln>
            </p:spPr>
            <p:txBody>
              <a:bodyPr vert="eaVert">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rPr>
                  <a:t>+                 </a:t>
                </a:r>
                <a:endParaRPr lang="en-US" altLang="zh-CN" sz="2000" b="1">
                  <a:latin typeface="Times New Roman" panose="02020603050405020304" pitchFamily="18" charset="0"/>
                  <a:sym typeface="宋体" panose="02010600030101010101" pitchFamily="2" charset="-122"/>
                </a:endParaRPr>
              </a:p>
            </p:txBody>
          </p:sp>
          <p:sp>
            <p:nvSpPr>
              <p:cNvPr id="58413" name="Text Box 26"/>
              <p:cNvSpPr txBox="1"/>
              <p:nvPr/>
            </p:nvSpPr>
            <p:spPr>
              <a:xfrm>
                <a:off x="335" y="1022"/>
                <a:ext cx="470"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rPr>
                  <a:t>_</a:t>
                </a:r>
                <a:endParaRPr lang="zh-CN" altLang="en-US" sz="2000" b="1" dirty="0">
                  <a:latin typeface="Times New Roman" panose="02020603050405020304" pitchFamily="18" charset="0"/>
                </a:endParaRPr>
              </a:p>
            </p:txBody>
          </p:sp>
          <p:sp>
            <p:nvSpPr>
              <p:cNvPr id="58414" name="Text Box 27"/>
              <p:cNvSpPr txBox="1"/>
              <p:nvPr/>
            </p:nvSpPr>
            <p:spPr>
              <a:xfrm>
                <a:off x="2150" y="932"/>
                <a:ext cx="362"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rPr>
                  <a:t>_</a:t>
                </a:r>
                <a:endParaRPr lang="zh-CN" altLang="en-US" sz="2000" b="1" dirty="0">
                  <a:latin typeface="Times New Roman" panose="02020603050405020304" pitchFamily="18" charset="0"/>
                </a:endParaRPr>
              </a:p>
            </p:txBody>
          </p:sp>
          <p:sp>
            <p:nvSpPr>
              <p:cNvPr id="58415" name="Text Box 28"/>
              <p:cNvSpPr txBox="1"/>
              <p:nvPr/>
            </p:nvSpPr>
            <p:spPr>
              <a:xfrm>
                <a:off x="2104" y="524"/>
                <a:ext cx="317"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rPr>
                  <a:t>+</a:t>
                </a:r>
              </a:p>
            </p:txBody>
          </p:sp>
          <p:sp>
            <p:nvSpPr>
              <p:cNvPr id="58416" name="Text Box 29"/>
              <p:cNvSpPr txBox="1"/>
              <p:nvPr/>
            </p:nvSpPr>
            <p:spPr>
              <a:xfrm>
                <a:off x="697" y="795"/>
                <a:ext cx="378"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E</a:t>
                </a:r>
                <a:r>
                  <a:rPr lang="en-US" altLang="zh-CN" sz="2000" b="1" baseline="-25000">
                    <a:latin typeface="Times New Roman" panose="02020603050405020304" pitchFamily="18" charset="0"/>
                  </a:rPr>
                  <a:t>1</a:t>
                </a:r>
                <a:endParaRPr lang="en-US" altLang="zh-CN" sz="2000" b="1">
                  <a:latin typeface="Times New Roman" panose="02020603050405020304" pitchFamily="18" charset="0"/>
                </a:endParaRPr>
              </a:p>
            </p:txBody>
          </p:sp>
          <p:sp>
            <p:nvSpPr>
              <p:cNvPr id="58417" name="Text Box 30"/>
              <p:cNvSpPr txBox="1"/>
              <p:nvPr/>
            </p:nvSpPr>
            <p:spPr>
              <a:xfrm>
                <a:off x="2330" y="795"/>
                <a:ext cx="378"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E</a:t>
                </a:r>
                <a:r>
                  <a:rPr lang="en-US" altLang="zh-CN" sz="2000" b="1" baseline="-25000">
                    <a:latin typeface="Times New Roman" panose="02020603050405020304" pitchFamily="18" charset="0"/>
                  </a:rPr>
                  <a:t>2</a:t>
                </a:r>
                <a:endParaRPr lang="en-US" altLang="zh-CN" sz="2000" b="1">
                  <a:latin typeface="Times New Roman" panose="02020603050405020304" pitchFamily="18" charset="0"/>
                </a:endParaRPr>
              </a:p>
            </p:txBody>
          </p:sp>
          <p:sp>
            <p:nvSpPr>
              <p:cNvPr id="58418" name="Line 31"/>
              <p:cNvSpPr/>
              <p:nvPr/>
            </p:nvSpPr>
            <p:spPr>
              <a:xfrm>
                <a:off x="879" y="317"/>
                <a:ext cx="317" cy="0"/>
              </a:xfrm>
              <a:prstGeom prst="line">
                <a:avLst/>
              </a:prstGeom>
              <a:ln w="38100" cap="flat" cmpd="sng">
                <a:solidFill>
                  <a:schemeClr val="tx1"/>
                </a:solidFill>
                <a:prstDash val="solid"/>
                <a:headEnd type="none" w="med" len="med"/>
                <a:tailEnd type="triangle" w="med" len="med"/>
              </a:ln>
            </p:spPr>
          </p:sp>
          <p:sp>
            <p:nvSpPr>
              <p:cNvPr id="58419" name="Line 32"/>
              <p:cNvSpPr/>
              <p:nvPr/>
            </p:nvSpPr>
            <p:spPr>
              <a:xfrm flipH="1">
                <a:off x="1831" y="317"/>
                <a:ext cx="273" cy="0"/>
              </a:xfrm>
              <a:prstGeom prst="line">
                <a:avLst/>
              </a:prstGeom>
              <a:ln w="38100" cap="flat" cmpd="sng">
                <a:solidFill>
                  <a:schemeClr val="tx1"/>
                </a:solidFill>
                <a:prstDash val="solid"/>
                <a:headEnd type="none" w="med" len="med"/>
                <a:tailEnd type="triangle" w="med" len="med"/>
              </a:ln>
            </p:spPr>
          </p:sp>
          <p:sp>
            <p:nvSpPr>
              <p:cNvPr id="58420" name="Line 33"/>
              <p:cNvSpPr/>
              <p:nvPr/>
            </p:nvSpPr>
            <p:spPr>
              <a:xfrm>
                <a:off x="1241" y="614"/>
                <a:ext cx="0" cy="272"/>
              </a:xfrm>
              <a:prstGeom prst="line">
                <a:avLst/>
              </a:prstGeom>
              <a:ln w="38100" cap="flat" cmpd="sng">
                <a:solidFill>
                  <a:schemeClr val="tx1"/>
                </a:solidFill>
                <a:prstDash val="solid"/>
                <a:headEnd type="none" w="med" len="med"/>
                <a:tailEnd type="triangle" w="med" len="med"/>
              </a:ln>
            </p:spPr>
          </p:sp>
          <p:sp>
            <p:nvSpPr>
              <p:cNvPr id="58421" name="Text Box 34"/>
              <p:cNvSpPr txBox="1"/>
              <p:nvPr/>
            </p:nvSpPr>
            <p:spPr>
              <a:xfrm>
                <a:off x="1193" y="137"/>
                <a:ext cx="230"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rPr>
                  <a:t>a</a:t>
                </a:r>
              </a:p>
            </p:txBody>
          </p:sp>
        </p:grpSp>
        <p:sp>
          <p:nvSpPr>
            <p:cNvPr id="58395" name="Text Box 35"/>
            <p:cNvSpPr txBox="1"/>
            <p:nvPr/>
          </p:nvSpPr>
          <p:spPr>
            <a:xfrm>
              <a:off x="1151" y="1385"/>
              <a:ext cx="230"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rPr>
                <a:t>b</a:t>
              </a:r>
            </a:p>
          </p:txBody>
        </p:sp>
      </p:grpSp>
      <p:sp>
        <p:nvSpPr>
          <p:cNvPr id="2" name="Text Box 36"/>
          <p:cNvSpPr txBox="1"/>
          <p:nvPr/>
        </p:nvSpPr>
        <p:spPr>
          <a:xfrm>
            <a:off x="2135188" y="5298440"/>
            <a:ext cx="3960812" cy="902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zh-CN" altLang="en-US" sz="2400" b="1" dirty="0">
                <a:solidFill>
                  <a:srgbClr val="6600FF"/>
                </a:solidFill>
                <a:latin typeface="Times New Roman" panose="02020603050405020304" pitchFamily="18" charset="0"/>
              </a:rPr>
              <a:t>　　</a:t>
            </a:r>
            <a:r>
              <a:rPr lang="en-US" altLang="zh-CN" sz="2400" b="1">
                <a:solidFill>
                  <a:srgbClr val="0000FF"/>
                </a:solidFill>
                <a:latin typeface="宋体" panose="02010600030101010101" pitchFamily="2" charset="-122"/>
              </a:rPr>
              <a:t>[</a:t>
            </a:r>
            <a:r>
              <a:rPr lang="zh-CN" altLang="en-US" sz="2400" b="1" dirty="0">
                <a:solidFill>
                  <a:srgbClr val="0000FF"/>
                </a:solidFill>
                <a:latin typeface="宋体" panose="02010600030101010101" pitchFamily="2" charset="-122"/>
              </a:rPr>
              <a:t>解</a:t>
            </a:r>
            <a:r>
              <a:rPr lang="en-US" altLang="zh-CN" sz="2400" b="1">
                <a:solidFill>
                  <a:srgbClr val="0000FF"/>
                </a:solidFill>
                <a:latin typeface="宋体" panose="02010600030101010101" pitchFamily="2" charset="-122"/>
              </a:rPr>
              <a:t>]</a:t>
            </a:r>
            <a:r>
              <a:rPr lang="zh-CN" altLang="en-US" sz="2400" b="1" dirty="0">
                <a:solidFill>
                  <a:srgbClr val="6600FF"/>
                </a:solidFill>
                <a:latin typeface="Times New Roman" panose="02020603050405020304" pitchFamily="18" charset="0"/>
              </a:rPr>
              <a:t>　</a:t>
            </a:r>
            <a:r>
              <a:rPr lang="zh-CN" altLang="en-US" sz="2400" b="1" dirty="0">
                <a:latin typeface="Times New Roman" panose="02020603050405020304" pitchFamily="18" charset="0"/>
              </a:rPr>
              <a:t>上图可以化为右图所示的等效电路。</a:t>
            </a:r>
          </a:p>
        </p:txBody>
      </p:sp>
      <p:grpSp>
        <p:nvGrpSpPr>
          <p:cNvPr id="3" name="组合 2"/>
          <p:cNvGrpSpPr/>
          <p:nvPr/>
        </p:nvGrpSpPr>
        <p:grpSpPr>
          <a:xfrm>
            <a:off x="6993255" y="3792220"/>
            <a:ext cx="3134360" cy="2744470"/>
            <a:chOff x="11013" y="5972"/>
            <a:chExt cx="4936" cy="4322"/>
          </a:xfrm>
        </p:grpSpPr>
        <p:grpSp>
          <p:nvGrpSpPr>
            <p:cNvPr id="5" name="Group 74"/>
            <p:cNvGrpSpPr/>
            <p:nvPr/>
          </p:nvGrpSpPr>
          <p:grpSpPr>
            <a:xfrm>
              <a:off x="11013" y="5972"/>
              <a:ext cx="4937" cy="4323"/>
              <a:chOff x="0" y="0"/>
              <a:chExt cx="1975" cy="1729"/>
            </a:xfrm>
          </p:grpSpPr>
          <p:sp>
            <p:nvSpPr>
              <p:cNvPr id="58375" name="Text Box 38"/>
              <p:cNvSpPr txBox="1"/>
              <p:nvPr/>
            </p:nvSpPr>
            <p:spPr>
              <a:xfrm>
                <a:off x="0" y="614"/>
                <a:ext cx="195"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E</a:t>
                </a:r>
              </a:p>
            </p:txBody>
          </p:sp>
          <p:sp>
            <p:nvSpPr>
              <p:cNvPr id="58376" name="Text Box 40"/>
              <p:cNvSpPr txBox="1"/>
              <p:nvPr/>
            </p:nvSpPr>
            <p:spPr>
              <a:xfrm>
                <a:off x="907" y="1478"/>
                <a:ext cx="298"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rPr>
                  <a:t>b</a:t>
                </a:r>
              </a:p>
            </p:txBody>
          </p:sp>
          <p:grpSp>
            <p:nvGrpSpPr>
              <p:cNvPr id="58377" name="Group 65"/>
              <p:cNvGrpSpPr/>
              <p:nvPr/>
            </p:nvGrpSpPr>
            <p:grpSpPr>
              <a:xfrm>
                <a:off x="228" y="282"/>
                <a:ext cx="1386" cy="1225"/>
                <a:chOff x="0" y="0"/>
                <a:chExt cx="1386" cy="1225"/>
              </a:xfrm>
            </p:grpSpPr>
            <p:sp>
              <p:nvSpPr>
                <p:cNvPr id="58385" name="Line 43"/>
                <p:cNvSpPr/>
                <p:nvPr/>
              </p:nvSpPr>
              <p:spPr>
                <a:xfrm>
                  <a:off x="227" y="46"/>
                  <a:ext cx="0" cy="1133"/>
                </a:xfrm>
                <a:prstGeom prst="line">
                  <a:avLst/>
                </a:prstGeom>
                <a:ln w="38100" cap="flat" cmpd="sng">
                  <a:solidFill>
                    <a:schemeClr val="tx1"/>
                  </a:solidFill>
                  <a:prstDash val="solid"/>
                  <a:headEnd type="none" w="med" len="med"/>
                  <a:tailEnd type="none" w="med" len="med"/>
                </a:ln>
              </p:spPr>
            </p:sp>
            <p:grpSp>
              <p:nvGrpSpPr>
                <p:cNvPr id="58386" name="Group 64"/>
                <p:cNvGrpSpPr/>
                <p:nvPr/>
              </p:nvGrpSpPr>
              <p:grpSpPr>
                <a:xfrm>
                  <a:off x="0" y="0"/>
                  <a:ext cx="1386" cy="1225"/>
                  <a:chOff x="0" y="0"/>
                  <a:chExt cx="1386" cy="1225"/>
                </a:xfrm>
              </p:grpSpPr>
              <p:sp>
                <p:nvSpPr>
                  <p:cNvPr id="58387" name="Oval 45"/>
                  <p:cNvSpPr/>
                  <p:nvPr/>
                </p:nvSpPr>
                <p:spPr>
                  <a:xfrm>
                    <a:off x="0" y="272"/>
                    <a:ext cx="453" cy="423"/>
                  </a:xfrm>
                  <a:prstGeom prst="ellipse">
                    <a:avLst/>
                  </a:prstGeom>
                  <a:no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8388" name="Line 47"/>
                  <p:cNvSpPr/>
                  <p:nvPr/>
                </p:nvSpPr>
                <p:spPr>
                  <a:xfrm>
                    <a:off x="226" y="1179"/>
                    <a:ext cx="1088" cy="1"/>
                  </a:xfrm>
                  <a:prstGeom prst="line">
                    <a:avLst/>
                  </a:prstGeom>
                  <a:ln w="38100" cap="flat" cmpd="sng">
                    <a:solidFill>
                      <a:schemeClr val="tx1"/>
                    </a:solidFill>
                    <a:prstDash val="solid"/>
                    <a:headEnd type="none" w="med" len="med"/>
                    <a:tailEnd type="none" w="med" len="med"/>
                  </a:ln>
                </p:spPr>
              </p:sp>
              <p:sp>
                <p:nvSpPr>
                  <p:cNvPr id="58389" name="Line 48"/>
                  <p:cNvSpPr/>
                  <p:nvPr/>
                </p:nvSpPr>
                <p:spPr>
                  <a:xfrm>
                    <a:off x="226" y="46"/>
                    <a:ext cx="1088" cy="0"/>
                  </a:xfrm>
                  <a:prstGeom prst="line">
                    <a:avLst/>
                  </a:prstGeom>
                  <a:ln w="38100" cap="flat" cmpd="sng">
                    <a:solidFill>
                      <a:schemeClr val="tx1"/>
                    </a:solidFill>
                    <a:prstDash val="solid"/>
                    <a:headEnd type="none" w="med" len="med"/>
                    <a:tailEnd type="none" w="med" len="med"/>
                  </a:ln>
                </p:spPr>
              </p:sp>
              <p:sp useBgFill="1">
                <p:nvSpPr>
                  <p:cNvPr id="58390" name="Oval 49"/>
                  <p:cNvSpPr/>
                  <p:nvPr/>
                </p:nvSpPr>
                <p:spPr>
                  <a:xfrm flipV="1">
                    <a:off x="770" y="1129"/>
                    <a:ext cx="90" cy="96"/>
                  </a:xfrm>
                  <a:prstGeom prst="ellipse">
                    <a:avLst/>
                  </a:prstGeom>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58391" name="Oval 50"/>
                  <p:cNvSpPr/>
                  <p:nvPr/>
                </p:nvSpPr>
                <p:spPr>
                  <a:xfrm flipV="1">
                    <a:off x="770" y="0"/>
                    <a:ext cx="90" cy="96"/>
                  </a:xfrm>
                  <a:prstGeom prst="ellipse">
                    <a:avLst/>
                  </a:prstGeom>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8392" name="Line 51"/>
                  <p:cNvSpPr/>
                  <p:nvPr/>
                </p:nvSpPr>
                <p:spPr>
                  <a:xfrm>
                    <a:off x="1314" y="46"/>
                    <a:ext cx="0" cy="1134"/>
                  </a:xfrm>
                  <a:prstGeom prst="line">
                    <a:avLst/>
                  </a:prstGeom>
                  <a:ln w="38100" cap="flat" cmpd="sng">
                    <a:solidFill>
                      <a:schemeClr val="tx1"/>
                    </a:solidFill>
                    <a:prstDash val="solid"/>
                    <a:headEnd type="none" w="med" len="med"/>
                    <a:tailEnd type="none" w="med" len="med"/>
                  </a:ln>
                </p:spPr>
              </p:sp>
              <p:sp useBgFill="1">
                <p:nvSpPr>
                  <p:cNvPr id="58393" name="Rectangle 52"/>
                  <p:cNvSpPr/>
                  <p:nvPr/>
                </p:nvSpPr>
                <p:spPr>
                  <a:xfrm>
                    <a:off x="1269" y="438"/>
                    <a:ext cx="117" cy="243"/>
                  </a:xfrm>
                  <a:prstGeom prst="rect">
                    <a:avLst/>
                  </a:prstGeom>
                  <a:ln w="381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grpSp>
          </p:grpSp>
          <p:sp>
            <p:nvSpPr>
              <p:cNvPr id="58378" name="Text Box 53"/>
              <p:cNvSpPr txBox="1"/>
              <p:nvPr/>
            </p:nvSpPr>
            <p:spPr>
              <a:xfrm>
                <a:off x="932" y="0"/>
                <a:ext cx="269"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rPr>
                  <a:t>a</a:t>
                </a:r>
              </a:p>
            </p:txBody>
          </p:sp>
          <p:sp>
            <p:nvSpPr>
              <p:cNvPr id="58379" name="Text Box 54"/>
              <p:cNvSpPr txBox="1"/>
              <p:nvPr/>
            </p:nvSpPr>
            <p:spPr>
              <a:xfrm>
                <a:off x="192" y="324"/>
                <a:ext cx="195"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rPr>
                  <a:t>+</a:t>
                </a:r>
                <a:endParaRPr lang="zh-CN" altLang="en-US" sz="2000" b="1" dirty="0">
                  <a:latin typeface="Times New Roman" panose="02020603050405020304" pitchFamily="18" charset="0"/>
                </a:endParaRPr>
              </a:p>
            </p:txBody>
          </p:sp>
          <p:sp>
            <p:nvSpPr>
              <p:cNvPr id="58380" name="Text Box 55"/>
              <p:cNvSpPr txBox="1"/>
              <p:nvPr/>
            </p:nvSpPr>
            <p:spPr>
              <a:xfrm>
                <a:off x="192" y="876"/>
                <a:ext cx="195"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sym typeface="Symbol" panose="05050102010706020507" pitchFamily="18" charset="2"/>
                  </a:rPr>
                  <a:t></a:t>
                </a:r>
                <a:endParaRPr lang="en-US" altLang="zh-CN" sz="2000" b="1">
                  <a:latin typeface="Times New Roman" panose="02020603050405020304" pitchFamily="18" charset="0"/>
                </a:endParaRPr>
              </a:p>
            </p:txBody>
          </p:sp>
          <p:sp>
            <p:nvSpPr>
              <p:cNvPr id="58381" name="Text Box 56"/>
              <p:cNvSpPr txBox="1"/>
              <p:nvPr/>
            </p:nvSpPr>
            <p:spPr>
              <a:xfrm>
                <a:off x="46" y="1099"/>
                <a:ext cx="363"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0</a:t>
                </a:r>
              </a:p>
            </p:txBody>
          </p:sp>
          <p:sp>
            <p:nvSpPr>
              <p:cNvPr id="58382" name="Line 57"/>
              <p:cNvSpPr/>
              <p:nvPr/>
            </p:nvSpPr>
            <p:spPr>
              <a:xfrm>
                <a:off x="1407" y="691"/>
                <a:ext cx="0" cy="272"/>
              </a:xfrm>
              <a:prstGeom prst="line">
                <a:avLst/>
              </a:prstGeom>
              <a:ln w="38100" cap="flat" cmpd="sng">
                <a:solidFill>
                  <a:schemeClr val="tx1"/>
                </a:solidFill>
                <a:prstDash val="solid"/>
                <a:headEnd type="none" w="med" len="med"/>
                <a:tailEnd type="triangle" w="med" len="med"/>
              </a:ln>
            </p:spPr>
          </p:sp>
          <p:sp>
            <p:nvSpPr>
              <p:cNvPr id="58383" name="Text Box 58"/>
              <p:cNvSpPr txBox="1"/>
              <p:nvPr/>
            </p:nvSpPr>
            <p:spPr>
              <a:xfrm>
                <a:off x="1089" y="736"/>
                <a:ext cx="352"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I</a:t>
                </a:r>
                <a:r>
                  <a:rPr lang="en-US" altLang="zh-CN" sz="2000" b="1" baseline="-25000">
                    <a:latin typeface="Times New Roman" panose="02020603050405020304" pitchFamily="18" charset="0"/>
                  </a:rPr>
                  <a:t>3</a:t>
                </a:r>
              </a:p>
            </p:txBody>
          </p:sp>
          <p:sp>
            <p:nvSpPr>
              <p:cNvPr id="58384" name="Text Box 59"/>
              <p:cNvSpPr txBox="1"/>
              <p:nvPr/>
            </p:nvSpPr>
            <p:spPr>
              <a:xfrm>
                <a:off x="1632" y="694"/>
                <a:ext cx="343"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3</a:t>
                </a:r>
              </a:p>
            </p:txBody>
          </p:sp>
        </p:grpSp>
        <p:sp useBgFill="1">
          <p:nvSpPr>
            <p:cNvPr id="58374" name="Rectangle 18"/>
            <p:cNvSpPr/>
            <p:nvPr/>
          </p:nvSpPr>
          <p:spPr>
            <a:xfrm>
              <a:off x="11988" y="8834"/>
              <a:ext cx="340" cy="568"/>
            </a:xfrm>
            <a:prstGeom prst="rect">
              <a:avLst/>
            </a:prstGeom>
            <a:ln w="381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p:nvPr/>
        </p:nvSpPr>
        <p:spPr>
          <a:xfrm>
            <a:off x="1908810" y="1389063"/>
            <a:ext cx="3867150" cy="902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110000"/>
              </a:lnSpc>
              <a:spcBef>
                <a:spcPct val="0"/>
              </a:spcBef>
              <a:buNone/>
            </a:pPr>
            <a:r>
              <a:rPr lang="zh-CN" altLang="en-US" sz="2400" b="1" dirty="0">
                <a:solidFill>
                  <a:srgbClr val="6600FF"/>
                </a:solidFill>
                <a:latin typeface="Times New Roman" panose="02020603050405020304" pitchFamily="18" charset="0"/>
              </a:rPr>
              <a:t>　　等效电源的电动势 </a:t>
            </a:r>
            <a:r>
              <a:rPr lang="en-US" altLang="zh-CN" sz="2400" b="1" i="1">
                <a:solidFill>
                  <a:srgbClr val="6600FF"/>
                </a:solidFill>
                <a:latin typeface="Times New Roman" panose="02020603050405020304" pitchFamily="18" charset="0"/>
              </a:rPr>
              <a:t>E</a:t>
            </a:r>
            <a:r>
              <a:rPr lang="zh-CN" altLang="en-US" sz="2400" b="1" dirty="0">
                <a:solidFill>
                  <a:srgbClr val="6600FF"/>
                </a:solidFill>
                <a:latin typeface="Times New Roman" panose="02020603050405020304" pitchFamily="18" charset="0"/>
              </a:rPr>
              <a:t>可由图 </a:t>
            </a:r>
            <a:r>
              <a:rPr lang="en-US" altLang="zh-CN" sz="2400" b="1">
                <a:solidFill>
                  <a:srgbClr val="FF0066"/>
                </a:solidFill>
                <a:latin typeface="Times New Roman" panose="02020603050405020304" pitchFamily="18" charset="0"/>
              </a:rPr>
              <a:t>a </a:t>
            </a:r>
            <a:r>
              <a:rPr lang="zh-CN" altLang="en-US" sz="2400" b="1" dirty="0">
                <a:solidFill>
                  <a:srgbClr val="6600FF"/>
                </a:solidFill>
                <a:latin typeface="Times New Roman" panose="02020603050405020304" pitchFamily="18" charset="0"/>
              </a:rPr>
              <a:t>求得：</a:t>
            </a:r>
          </a:p>
        </p:txBody>
      </p:sp>
      <p:grpSp>
        <p:nvGrpSpPr>
          <p:cNvPr id="59395" name="Group 41"/>
          <p:cNvGrpSpPr/>
          <p:nvPr/>
        </p:nvGrpSpPr>
        <p:grpSpPr>
          <a:xfrm>
            <a:off x="7320589" y="1208405"/>
            <a:ext cx="4211646" cy="2703421"/>
            <a:chOff x="295" y="0"/>
            <a:chExt cx="2413" cy="1590"/>
          </a:xfrm>
        </p:grpSpPr>
        <p:grpSp>
          <p:nvGrpSpPr>
            <p:cNvPr id="59399" name="Group 40"/>
            <p:cNvGrpSpPr/>
            <p:nvPr/>
          </p:nvGrpSpPr>
          <p:grpSpPr>
            <a:xfrm>
              <a:off x="295" y="0"/>
              <a:ext cx="2413" cy="1370"/>
              <a:chOff x="295" y="0"/>
              <a:chExt cx="2413" cy="1370"/>
            </a:xfrm>
          </p:grpSpPr>
          <p:sp>
            <p:nvSpPr>
              <p:cNvPr id="59401" name="Line 7"/>
              <p:cNvSpPr/>
              <p:nvPr/>
            </p:nvSpPr>
            <p:spPr>
              <a:xfrm>
                <a:off x="527" y="366"/>
                <a:ext cx="0" cy="1001"/>
              </a:xfrm>
              <a:prstGeom prst="line">
                <a:avLst/>
              </a:prstGeom>
              <a:ln w="38100" cap="flat" cmpd="sng">
                <a:solidFill>
                  <a:schemeClr val="tx1"/>
                </a:solidFill>
                <a:prstDash val="solid"/>
                <a:headEnd type="none" w="med" len="med"/>
                <a:tailEnd type="none" w="med" len="med"/>
              </a:ln>
            </p:spPr>
          </p:sp>
          <p:sp>
            <p:nvSpPr>
              <p:cNvPr id="59402" name="Oval 8"/>
              <p:cNvSpPr/>
              <p:nvPr/>
            </p:nvSpPr>
            <p:spPr>
              <a:xfrm>
                <a:off x="334" y="713"/>
                <a:ext cx="363" cy="308"/>
              </a:xfrm>
              <a:prstGeom prst="ellipse">
                <a:avLst/>
              </a:prstGeom>
              <a:no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9403" name="Line 10"/>
              <p:cNvSpPr/>
              <p:nvPr/>
            </p:nvSpPr>
            <p:spPr>
              <a:xfrm>
                <a:off x="2106" y="366"/>
                <a:ext cx="0" cy="1001"/>
              </a:xfrm>
              <a:prstGeom prst="line">
                <a:avLst/>
              </a:prstGeom>
              <a:ln w="38100" cap="flat" cmpd="sng">
                <a:solidFill>
                  <a:schemeClr val="tx1"/>
                </a:solidFill>
                <a:prstDash val="solid"/>
                <a:headEnd type="none" w="med" len="med"/>
                <a:tailEnd type="none" w="med" len="med"/>
              </a:ln>
            </p:spPr>
          </p:sp>
          <p:sp>
            <p:nvSpPr>
              <p:cNvPr id="59404" name="Oval 11"/>
              <p:cNvSpPr/>
              <p:nvPr/>
            </p:nvSpPr>
            <p:spPr>
              <a:xfrm>
                <a:off x="1922" y="713"/>
                <a:ext cx="363" cy="308"/>
              </a:xfrm>
              <a:prstGeom prst="ellipse">
                <a:avLst/>
              </a:prstGeom>
              <a:no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9405" name="Line 12"/>
              <p:cNvSpPr/>
              <p:nvPr/>
            </p:nvSpPr>
            <p:spPr>
              <a:xfrm>
                <a:off x="527" y="1368"/>
                <a:ext cx="1576" cy="2"/>
              </a:xfrm>
              <a:prstGeom prst="line">
                <a:avLst/>
              </a:prstGeom>
              <a:ln w="38100" cap="flat" cmpd="sng">
                <a:solidFill>
                  <a:schemeClr val="tx1"/>
                </a:solidFill>
                <a:prstDash val="solid"/>
                <a:headEnd type="none" w="med" len="med"/>
                <a:tailEnd type="none" w="med" len="med"/>
              </a:ln>
            </p:spPr>
          </p:sp>
          <p:sp>
            <p:nvSpPr>
              <p:cNvPr id="59406" name="Line 13"/>
              <p:cNvSpPr/>
              <p:nvPr/>
            </p:nvSpPr>
            <p:spPr>
              <a:xfrm flipV="1">
                <a:off x="527" y="359"/>
                <a:ext cx="1579" cy="7"/>
              </a:xfrm>
              <a:prstGeom prst="line">
                <a:avLst/>
              </a:prstGeom>
              <a:ln w="38100" cap="flat" cmpd="sng">
                <a:solidFill>
                  <a:schemeClr val="tx1"/>
                </a:solidFill>
                <a:prstDash val="solid"/>
                <a:headEnd type="none" w="med" len="med"/>
                <a:tailEnd type="none" w="med" len="med"/>
              </a:ln>
            </p:spPr>
          </p:sp>
          <p:sp useBgFill="1">
            <p:nvSpPr>
              <p:cNvPr id="59407" name="Rectangle 14"/>
              <p:cNvSpPr/>
              <p:nvPr/>
            </p:nvSpPr>
            <p:spPr>
              <a:xfrm>
                <a:off x="742" y="314"/>
                <a:ext cx="330" cy="89"/>
              </a:xfrm>
              <a:prstGeom prst="rect">
                <a:avLst/>
              </a:prstGeom>
              <a:ln w="381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59408" name="Rectangle 15"/>
              <p:cNvSpPr/>
              <p:nvPr/>
            </p:nvSpPr>
            <p:spPr>
              <a:xfrm>
                <a:off x="1604" y="314"/>
                <a:ext cx="307" cy="89"/>
              </a:xfrm>
              <a:prstGeom prst="rect">
                <a:avLst/>
              </a:prstGeom>
              <a:ln w="381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9409" name="Text Box 16"/>
              <p:cNvSpPr txBox="1"/>
              <p:nvPr/>
            </p:nvSpPr>
            <p:spPr>
              <a:xfrm>
                <a:off x="698" y="373"/>
                <a:ext cx="376" cy="2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1</a:t>
                </a:r>
                <a:endParaRPr lang="en-US" altLang="zh-CN" sz="2000" b="1">
                  <a:latin typeface="Times New Roman" panose="02020603050405020304" pitchFamily="18" charset="0"/>
                </a:endParaRPr>
              </a:p>
            </p:txBody>
          </p:sp>
          <p:sp>
            <p:nvSpPr>
              <p:cNvPr id="59410" name="Text Box 17"/>
              <p:cNvSpPr txBox="1"/>
              <p:nvPr/>
            </p:nvSpPr>
            <p:spPr>
              <a:xfrm>
                <a:off x="1560" y="372"/>
                <a:ext cx="375" cy="2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2</a:t>
                </a:r>
                <a:endParaRPr lang="en-US" altLang="zh-CN" sz="2000" b="1">
                  <a:latin typeface="Times New Roman" panose="02020603050405020304" pitchFamily="18" charset="0"/>
                </a:endParaRPr>
              </a:p>
            </p:txBody>
          </p:sp>
          <p:sp>
            <p:nvSpPr>
              <p:cNvPr id="59411" name="Text Box 18"/>
              <p:cNvSpPr txBox="1"/>
              <p:nvPr/>
            </p:nvSpPr>
            <p:spPr>
              <a:xfrm>
                <a:off x="295" y="554"/>
                <a:ext cx="281" cy="134"/>
              </a:xfrm>
              <a:prstGeom prst="rect">
                <a:avLst/>
              </a:prstGeom>
              <a:noFill/>
              <a:ln w="9525">
                <a:noFill/>
              </a:ln>
            </p:spPr>
            <p:txBody>
              <a:bodyPr vert="eaVert">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rPr>
                  <a:t>+                 </a:t>
                </a:r>
                <a:endParaRPr lang="en-US" altLang="zh-CN" sz="2000" b="1">
                  <a:latin typeface="Times New Roman" panose="02020603050405020304" pitchFamily="18" charset="0"/>
                  <a:sym typeface="宋体" panose="02010600030101010101" pitchFamily="2" charset="-122"/>
                </a:endParaRPr>
              </a:p>
            </p:txBody>
          </p:sp>
          <p:sp>
            <p:nvSpPr>
              <p:cNvPr id="59412" name="Text Box 19"/>
              <p:cNvSpPr txBox="1"/>
              <p:nvPr/>
            </p:nvSpPr>
            <p:spPr>
              <a:xfrm>
                <a:off x="335" y="962"/>
                <a:ext cx="470" cy="2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rPr>
                  <a:t>_</a:t>
                </a:r>
                <a:endParaRPr lang="zh-CN" altLang="en-US" sz="2000" b="1" dirty="0">
                  <a:latin typeface="Times New Roman" panose="02020603050405020304" pitchFamily="18" charset="0"/>
                </a:endParaRPr>
              </a:p>
            </p:txBody>
          </p:sp>
          <p:sp>
            <p:nvSpPr>
              <p:cNvPr id="59413" name="Text Box 20"/>
              <p:cNvSpPr txBox="1"/>
              <p:nvPr/>
            </p:nvSpPr>
            <p:spPr>
              <a:xfrm>
                <a:off x="2150" y="872"/>
                <a:ext cx="362" cy="2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rPr>
                  <a:t>_</a:t>
                </a:r>
                <a:endParaRPr lang="zh-CN" altLang="en-US" sz="2000" b="1" dirty="0">
                  <a:latin typeface="Times New Roman" panose="02020603050405020304" pitchFamily="18" charset="0"/>
                </a:endParaRPr>
              </a:p>
            </p:txBody>
          </p:sp>
          <p:sp>
            <p:nvSpPr>
              <p:cNvPr id="59414" name="Text Box 21"/>
              <p:cNvSpPr txBox="1"/>
              <p:nvPr/>
            </p:nvSpPr>
            <p:spPr>
              <a:xfrm>
                <a:off x="2105" y="463"/>
                <a:ext cx="317" cy="2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rPr>
                  <a:t>+</a:t>
                </a:r>
              </a:p>
            </p:txBody>
          </p:sp>
          <p:sp>
            <p:nvSpPr>
              <p:cNvPr id="59415" name="Text Box 22"/>
              <p:cNvSpPr txBox="1"/>
              <p:nvPr/>
            </p:nvSpPr>
            <p:spPr>
              <a:xfrm>
                <a:off x="698" y="735"/>
                <a:ext cx="377" cy="2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E</a:t>
                </a:r>
                <a:r>
                  <a:rPr lang="en-US" altLang="zh-CN" sz="2000" b="1" baseline="-25000">
                    <a:latin typeface="Times New Roman" panose="02020603050405020304" pitchFamily="18" charset="0"/>
                  </a:rPr>
                  <a:t>1</a:t>
                </a:r>
                <a:endParaRPr lang="en-US" altLang="zh-CN" sz="2000" b="1">
                  <a:latin typeface="Times New Roman" panose="02020603050405020304" pitchFamily="18" charset="0"/>
                </a:endParaRPr>
              </a:p>
            </p:txBody>
          </p:sp>
          <p:sp>
            <p:nvSpPr>
              <p:cNvPr id="59416" name="Text Box 23"/>
              <p:cNvSpPr txBox="1"/>
              <p:nvPr/>
            </p:nvSpPr>
            <p:spPr>
              <a:xfrm>
                <a:off x="2331" y="735"/>
                <a:ext cx="377" cy="2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E</a:t>
                </a:r>
                <a:r>
                  <a:rPr lang="en-US" altLang="zh-CN" sz="2000" b="1" baseline="-25000">
                    <a:latin typeface="Times New Roman" panose="02020603050405020304" pitchFamily="18" charset="0"/>
                  </a:rPr>
                  <a:t>2</a:t>
                </a:r>
                <a:endParaRPr lang="en-US" altLang="zh-CN" sz="2000" b="1">
                  <a:latin typeface="Times New Roman" panose="02020603050405020304" pitchFamily="18" charset="0"/>
                </a:endParaRPr>
              </a:p>
            </p:txBody>
          </p:sp>
          <p:sp>
            <p:nvSpPr>
              <p:cNvPr id="59417" name="Line 24"/>
              <p:cNvSpPr/>
              <p:nvPr/>
            </p:nvSpPr>
            <p:spPr>
              <a:xfrm>
                <a:off x="1152" y="282"/>
                <a:ext cx="316" cy="0"/>
              </a:xfrm>
              <a:prstGeom prst="line">
                <a:avLst/>
              </a:prstGeom>
              <a:ln w="38100" cap="flat" cmpd="sng">
                <a:solidFill>
                  <a:schemeClr val="tx1"/>
                </a:solidFill>
                <a:prstDash val="solid"/>
                <a:headEnd type="none" w="med" len="med"/>
                <a:tailEnd type="triangle" w="med" len="med"/>
              </a:ln>
            </p:spPr>
          </p:sp>
          <p:sp>
            <p:nvSpPr>
              <p:cNvPr id="59418" name="Text Box 25"/>
              <p:cNvSpPr txBox="1"/>
              <p:nvPr/>
            </p:nvSpPr>
            <p:spPr>
              <a:xfrm>
                <a:off x="1061" y="554"/>
                <a:ext cx="229" cy="2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rPr>
                  <a:t>a</a:t>
                </a:r>
              </a:p>
            </p:txBody>
          </p:sp>
          <p:sp>
            <p:nvSpPr>
              <p:cNvPr id="59419" name="Text Box 26"/>
              <p:cNvSpPr txBox="1"/>
              <p:nvPr/>
            </p:nvSpPr>
            <p:spPr>
              <a:xfrm>
                <a:off x="1061" y="826"/>
                <a:ext cx="229" cy="2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rPr>
                  <a:t>b</a:t>
                </a:r>
              </a:p>
            </p:txBody>
          </p:sp>
          <p:sp>
            <p:nvSpPr>
              <p:cNvPr id="59420" name="Line 27"/>
              <p:cNvSpPr/>
              <p:nvPr/>
            </p:nvSpPr>
            <p:spPr>
              <a:xfrm>
                <a:off x="1287" y="373"/>
                <a:ext cx="0" cy="316"/>
              </a:xfrm>
              <a:prstGeom prst="line">
                <a:avLst/>
              </a:prstGeom>
              <a:ln w="38100" cap="flat" cmpd="sng">
                <a:solidFill>
                  <a:schemeClr val="tx1"/>
                </a:solidFill>
                <a:prstDash val="solid"/>
                <a:headEnd type="none" w="med" len="med"/>
                <a:tailEnd type="none" w="med" len="med"/>
              </a:ln>
            </p:spPr>
          </p:sp>
          <p:sp>
            <p:nvSpPr>
              <p:cNvPr id="59421" name="Line 28"/>
              <p:cNvSpPr/>
              <p:nvPr/>
            </p:nvSpPr>
            <p:spPr>
              <a:xfrm flipV="1">
                <a:off x="1290" y="1008"/>
                <a:ext cx="0" cy="362"/>
              </a:xfrm>
              <a:prstGeom prst="line">
                <a:avLst/>
              </a:prstGeom>
              <a:ln w="38100" cap="flat" cmpd="sng">
                <a:solidFill>
                  <a:schemeClr val="tx1"/>
                </a:solidFill>
                <a:prstDash val="solid"/>
                <a:headEnd type="none" w="med" len="med"/>
                <a:tailEnd type="none" w="med" len="med"/>
              </a:ln>
            </p:spPr>
          </p:sp>
          <p:sp>
            <p:nvSpPr>
              <p:cNvPr id="59422" name="Oval 29"/>
              <p:cNvSpPr/>
              <p:nvPr/>
            </p:nvSpPr>
            <p:spPr>
              <a:xfrm>
                <a:off x="1242" y="917"/>
                <a:ext cx="90" cy="90"/>
              </a:xfrm>
              <a:prstGeom prst="ellipse">
                <a:avLst/>
              </a:prstGeom>
              <a:no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9423" name="Oval 30"/>
              <p:cNvSpPr/>
              <p:nvPr/>
            </p:nvSpPr>
            <p:spPr>
              <a:xfrm>
                <a:off x="1242" y="690"/>
                <a:ext cx="90" cy="90"/>
              </a:xfrm>
              <a:prstGeom prst="ellipse">
                <a:avLst/>
              </a:prstGeom>
              <a:no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59424" name="Text Box 31"/>
              <p:cNvSpPr txBox="1"/>
              <p:nvPr/>
            </p:nvSpPr>
            <p:spPr>
              <a:xfrm>
                <a:off x="1338" y="691"/>
                <a:ext cx="281" cy="134"/>
              </a:xfrm>
              <a:prstGeom prst="rect">
                <a:avLst/>
              </a:prstGeom>
              <a:noFill/>
              <a:ln w="9525">
                <a:noFill/>
              </a:ln>
            </p:spPr>
            <p:txBody>
              <a:bodyPr vert="eaVert">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rPr>
                  <a:t>+                 </a:t>
                </a:r>
                <a:endParaRPr lang="en-US" altLang="zh-CN" sz="2000" b="1">
                  <a:latin typeface="Times New Roman" panose="02020603050405020304" pitchFamily="18" charset="0"/>
                  <a:sym typeface="宋体" panose="02010600030101010101" pitchFamily="2" charset="-122"/>
                </a:endParaRPr>
              </a:p>
            </p:txBody>
          </p:sp>
          <p:sp>
            <p:nvSpPr>
              <p:cNvPr id="59425" name="Text Box 32"/>
              <p:cNvSpPr txBox="1"/>
              <p:nvPr/>
            </p:nvSpPr>
            <p:spPr>
              <a:xfrm>
                <a:off x="1361" y="823"/>
                <a:ext cx="470" cy="2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rPr>
                  <a:t>_</a:t>
                </a:r>
                <a:endParaRPr lang="zh-CN" altLang="en-US" sz="2000" b="1" dirty="0">
                  <a:latin typeface="Times New Roman" panose="02020603050405020304" pitchFamily="18" charset="0"/>
                </a:endParaRPr>
              </a:p>
            </p:txBody>
          </p:sp>
          <p:sp>
            <p:nvSpPr>
              <p:cNvPr id="59426" name="Text Box 33"/>
              <p:cNvSpPr txBox="1"/>
              <p:nvPr/>
            </p:nvSpPr>
            <p:spPr>
              <a:xfrm>
                <a:off x="1424" y="690"/>
                <a:ext cx="406" cy="2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U</a:t>
                </a:r>
                <a:r>
                  <a:rPr lang="en-US" altLang="zh-CN" sz="2000" b="1" baseline="-25000">
                    <a:latin typeface="Times New Roman" panose="02020603050405020304" pitchFamily="18" charset="0"/>
                  </a:rPr>
                  <a:t>0</a:t>
                </a:r>
              </a:p>
            </p:txBody>
          </p:sp>
          <p:sp>
            <p:nvSpPr>
              <p:cNvPr id="59427" name="Text Box 34"/>
              <p:cNvSpPr txBox="1"/>
              <p:nvPr/>
            </p:nvSpPr>
            <p:spPr>
              <a:xfrm>
                <a:off x="1196" y="0"/>
                <a:ext cx="376" cy="2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I</a:t>
                </a:r>
              </a:p>
            </p:txBody>
          </p:sp>
        </p:grpSp>
        <p:sp>
          <p:nvSpPr>
            <p:cNvPr id="59400" name="Text Box 35"/>
            <p:cNvSpPr txBox="1"/>
            <p:nvPr/>
          </p:nvSpPr>
          <p:spPr>
            <a:xfrm>
              <a:off x="1085" y="1355"/>
              <a:ext cx="699" cy="2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FF0066"/>
                  </a:solidFill>
                  <a:latin typeface="宋体" panose="02010600030101010101" pitchFamily="2" charset="-122"/>
                </a:rPr>
                <a:t>(</a:t>
              </a:r>
              <a:r>
                <a:rPr lang="en-US" altLang="zh-CN" sz="2000" b="1">
                  <a:solidFill>
                    <a:srgbClr val="FF0066"/>
                  </a:solidFill>
                  <a:latin typeface="Times New Roman" panose="02020603050405020304" pitchFamily="18" charset="0"/>
                </a:rPr>
                <a:t>a</a:t>
              </a:r>
              <a:r>
                <a:rPr lang="en-US" altLang="zh-CN" sz="2000" b="1">
                  <a:solidFill>
                    <a:srgbClr val="FF0066"/>
                  </a:solidFill>
                  <a:latin typeface="宋体" panose="02010600030101010101" pitchFamily="2" charset="-122"/>
                </a:rPr>
                <a:t>)</a:t>
              </a:r>
            </a:p>
          </p:txBody>
        </p:sp>
      </p:grpSp>
      <p:graphicFrame>
        <p:nvGraphicFramePr>
          <p:cNvPr id="2" name="Object 33"/>
          <p:cNvGraphicFramePr>
            <a:graphicFrameLocks noChangeAspect="1"/>
          </p:cNvGraphicFramePr>
          <p:nvPr/>
        </p:nvGraphicFramePr>
        <p:xfrm>
          <a:off x="2063750" y="2708910"/>
          <a:ext cx="4563745" cy="1021080"/>
        </p:xfrm>
        <a:graphic>
          <a:graphicData uri="http://schemas.openxmlformats.org/presentationml/2006/ole">
            <mc:AlternateContent xmlns:mc="http://schemas.openxmlformats.org/markup-compatibility/2006">
              <mc:Choice xmlns:v="urn:schemas-microsoft-com:vml" Requires="v">
                <p:oleObj r:id="rId2" imgW="1930400" imgH="431800" progId="Equation.3">
                  <p:embed/>
                </p:oleObj>
              </mc:Choice>
              <mc:Fallback>
                <p:oleObj r:id="rId2" imgW="1930400" imgH="431800" progId="Equation.3">
                  <p:embed/>
                  <p:pic>
                    <p:nvPicPr>
                      <p:cNvPr id="0" name="图片 3129"/>
                      <p:cNvPicPr/>
                      <p:nvPr/>
                    </p:nvPicPr>
                    <p:blipFill>
                      <a:blip r:embed="rId3"/>
                      <a:stretch>
                        <a:fillRect/>
                      </a:stretch>
                    </p:blipFill>
                    <p:spPr>
                      <a:xfrm>
                        <a:off x="2063750" y="2708910"/>
                        <a:ext cx="4563745" cy="1021080"/>
                      </a:xfrm>
                      <a:prstGeom prst="rect">
                        <a:avLst/>
                      </a:prstGeom>
                      <a:noFill/>
                      <a:ln w="38100">
                        <a:noFill/>
                        <a:miter/>
                      </a:ln>
                    </p:spPr>
                  </p:pic>
                </p:oleObj>
              </mc:Fallback>
            </mc:AlternateContent>
          </a:graphicData>
        </a:graphic>
      </p:graphicFrame>
      <p:sp>
        <p:nvSpPr>
          <p:cNvPr id="3" name="Text Box 54"/>
          <p:cNvSpPr txBox="1"/>
          <p:nvPr/>
        </p:nvSpPr>
        <p:spPr>
          <a:xfrm>
            <a:off x="1905000" y="4168458"/>
            <a:ext cx="8291513"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Times New Roman" panose="02020603050405020304" pitchFamily="18" charset="0"/>
              </a:rPr>
              <a:t>于是</a:t>
            </a:r>
            <a:r>
              <a:rPr lang="zh-CN" altLang="en-US" sz="2400" b="1" dirty="0">
                <a:solidFill>
                  <a:srgbClr val="6600FF"/>
                </a:solidFill>
                <a:latin typeface="Times New Roman" panose="02020603050405020304" pitchFamily="18" charset="0"/>
              </a:rPr>
              <a:t>　　　</a:t>
            </a:r>
            <a:r>
              <a:rPr lang="en-US" altLang="zh-CN" sz="2400" b="1" i="1">
                <a:solidFill>
                  <a:srgbClr val="0000FF"/>
                </a:solidFill>
                <a:latin typeface="Times New Roman" panose="02020603050405020304" pitchFamily="18" charset="0"/>
              </a:rPr>
              <a:t>E</a:t>
            </a:r>
            <a:r>
              <a:rPr lang="en-US" altLang="zh-CN" sz="2400" b="1">
                <a:solidFill>
                  <a:srgbClr val="0000FF"/>
                </a:solidFill>
                <a:latin typeface="Times New Roman" panose="02020603050405020304" pitchFamily="18" charset="0"/>
              </a:rPr>
              <a:t> = </a:t>
            </a:r>
            <a:r>
              <a:rPr lang="en-US" altLang="zh-CN" sz="2400" b="1" i="1">
                <a:solidFill>
                  <a:srgbClr val="0000FF"/>
                </a:solidFill>
                <a:latin typeface="Times New Roman" panose="02020603050405020304" pitchFamily="18" charset="0"/>
              </a:rPr>
              <a:t>U</a:t>
            </a:r>
            <a:r>
              <a:rPr lang="en-US" altLang="zh-CN" sz="2400" b="1" baseline="-25000">
                <a:solidFill>
                  <a:srgbClr val="0000FF"/>
                </a:solidFill>
                <a:latin typeface="Times New Roman" panose="02020603050405020304" pitchFamily="18" charset="0"/>
              </a:rPr>
              <a:t>0</a:t>
            </a:r>
            <a:r>
              <a:rPr lang="en-US" altLang="zh-CN" sz="2400" b="1">
                <a:solidFill>
                  <a:srgbClr val="0000FF"/>
                </a:solidFill>
                <a:latin typeface="Times New Roman" panose="02020603050405020304" pitchFamily="18" charset="0"/>
              </a:rPr>
              <a:t> = </a:t>
            </a:r>
            <a:r>
              <a:rPr lang="en-US" altLang="zh-CN" sz="2400" b="1" i="1">
                <a:solidFill>
                  <a:srgbClr val="0000FF"/>
                </a:solidFill>
                <a:latin typeface="Times New Roman" panose="02020603050405020304" pitchFamily="18" charset="0"/>
              </a:rPr>
              <a:t>E</a:t>
            </a:r>
            <a:r>
              <a:rPr lang="en-US" altLang="zh-CN" sz="2400" b="1" baseline="-25000">
                <a:solidFill>
                  <a:srgbClr val="0000FF"/>
                </a:solidFill>
                <a:latin typeface="Times New Roman" panose="02020603050405020304" pitchFamily="18" charset="0"/>
              </a:rPr>
              <a:t>1</a:t>
            </a:r>
            <a:r>
              <a:rPr lang="en-US" altLang="zh-CN" sz="2400" b="1">
                <a:solidFill>
                  <a:srgbClr val="0000FF"/>
                </a:solidFill>
                <a:latin typeface="Times New Roman" panose="02020603050405020304" pitchFamily="18" charset="0"/>
              </a:rPr>
              <a:t> </a:t>
            </a:r>
            <a:r>
              <a:rPr lang="en-US" altLang="zh-CN" sz="2400" b="1">
                <a:solidFill>
                  <a:srgbClr val="0000FF"/>
                </a:solidFill>
                <a:latin typeface="Times New Roman" panose="02020603050405020304" pitchFamily="18" charset="0"/>
                <a:sym typeface="Symbol" panose="05050102010706020507" pitchFamily="18" charset="2"/>
              </a:rPr>
              <a:t> </a:t>
            </a:r>
            <a:r>
              <a:rPr lang="en-US" altLang="zh-CN" sz="2400" b="1" i="1">
                <a:solidFill>
                  <a:srgbClr val="0000FF"/>
                </a:solidFill>
                <a:latin typeface="Times New Roman" panose="02020603050405020304" pitchFamily="18" charset="0"/>
                <a:sym typeface="Symbol" panose="05050102010706020507" pitchFamily="18" charset="2"/>
              </a:rPr>
              <a:t>R</a:t>
            </a:r>
            <a:r>
              <a:rPr lang="en-US" altLang="zh-CN" sz="2400" b="1" baseline="-25000">
                <a:solidFill>
                  <a:srgbClr val="0000FF"/>
                </a:solidFill>
                <a:latin typeface="Times New Roman" panose="02020603050405020304" pitchFamily="18" charset="0"/>
                <a:sym typeface="Symbol" panose="05050102010706020507" pitchFamily="18" charset="2"/>
              </a:rPr>
              <a:t>1</a:t>
            </a:r>
            <a:r>
              <a:rPr lang="en-US" altLang="zh-CN" sz="2400" b="1" i="1">
                <a:solidFill>
                  <a:srgbClr val="0000FF"/>
                </a:solidFill>
                <a:latin typeface="Times New Roman" panose="02020603050405020304" pitchFamily="18" charset="0"/>
                <a:sym typeface="Symbol" panose="05050102010706020507" pitchFamily="18" charset="2"/>
              </a:rPr>
              <a:t>I</a:t>
            </a:r>
            <a:r>
              <a:rPr lang="en-US" altLang="zh-CN" sz="2400" b="1">
                <a:solidFill>
                  <a:srgbClr val="0000FF"/>
                </a:solidFill>
                <a:latin typeface="Times New Roman" panose="02020603050405020304" pitchFamily="18" charset="0"/>
                <a:sym typeface="Symbol" panose="05050102010706020507" pitchFamily="18" charset="2"/>
              </a:rPr>
              <a:t> = (140  20  2) V = 100 V</a:t>
            </a:r>
          </a:p>
        </p:txBody>
      </p:sp>
      <p:sp>
        <p:nvSpPr>
          <p:cNvPr id="4" name="Text Box 55"/>
          <p:cNvSpPr txBox="1"/>
          <p:nvPr/>
        </p:nvSpPr>
        <p:spPr>
          <a:xfrm>
            <a:off x="1943100" y="4886008"/>
            <a:ext cx="84963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Times New Roman" panose="02020603050405020304" pitchFamily="18" charset="0"/>
              </a:rPr>
              <a:t>或　　</a:t>
            </a:r>
            <a:r>
              <a:rPr lang="zh-CN" altLang="en-US" sz="2400" b="1" dirty="0">
                <a:solidFill>
                  <a:srgbClr val="6600FF"/>
                </a:solidFill>
                <a:latin typeface="Times New Roman" panose="02020603050405020304" pitchFamily="18" charset="0"/>
              </a:rPr>
              <a:t>　　</a:t>
            </a:r>
            <a:r>
              <a:rPr lang="en-US" altLang="zh-CN" sz="2400" b="1" i="1">
                <a:solidFill>
                  <a:srgbClr val="0000FF"/>
                </a:solidFill>
                <a:latin typeface="Times New Roman" panose="02020603050405020304" pitchFamily="18" charset="0"/>
              </a:rPr>
              <a:t>E</a:t>
            </a:r>
            <a:r>
              <a:rPr lang="en-US" altLang="zh-CN" sz="2400" b="1">
                <a:solidFill>
                  <a:srgbClr val="0000FF"/>
                </a:solidFill>
                <a:latin typeface="Times New Roman" panose="02020603050405020304" pitchFamily="18" charset="0"/>
              </a:rPr>
              <a:t> = </a:t>
            </a:r>
            <a:r>
              <a:rPr lang="en-US" altLang="zh-CN" sz="2400" b="1" i="1">
                <a:solidFill>
                  <a:srgbClr val="0000FF"/>
                </a:solidFill>
                <a:latin typeface="Times New Roman" panose="02020603050405020304" pitchFamily="18" charset="0"/>
              </a:rPr>
              <a:t>U</a:t>
            </a:r>
            <a:r>
              <a:rPr lang="en-US" altLang="zh-CN" sz="2400" b="1" baseline="-25000">
                <a:solidFill>
                  <a:srgbClr val="0000FF"/>
                </a:solidFill>
                <a:latin typeface="Times New Roman" panose="02020603050405020304" pitchFamily="18" charset="0"/>
              </a:rPr>
              <a:t>0</a:t>
            </a:r>
            <a:r>
              <a:rPr lang="en-US" altLang="zh-CN" sz="2400" b="1">
                <a:solidFill>
                  <a:srgbClr val="0000FF"/>
                </a:solidFill>
                <a:latin typeface="Times New Roman" panose="02020603050405020304" pitchFamily="18" charset="0"/>
              </a:rPr>
              <a:t> = </a:t>
            </a:r>
            <a:r>
              <a:rPr lang="en-US" altLang="zh-CN" sz="2400" b="1" i="1">
                <a:solidFill>
                  <a:srgbClr val="0000FF"/>
                </a:solidFill>
                <a:latin typeface="Times New Roman" panose="02020603050405020304" pitchFamily="18" charset="0"/>
              </a:rPr>
              <a:t>E</a:t>
            </a:r>
            <a:r>
              <a:rPr lang="en-US" altLang="zh-CN" sz="2400" b="1" baseline="-25000">
                <a:solidFill>
                  <a:srgbClr val="0000FF"/>
                </a:solidFill>
                <a:latin typeface="Times New Roman" panose="02020603050405020304" pitchFamily="18" charset="0"/>
              </a:rPr>
              <a:t>2</a:t>
            </a:r>
            <a:r>
              <a:rPr lang="en-US" altLang="zh-CN" sz="2400" b="1">
                <a:solidFill>
                  <a:srgbClr val="0000FF"/>
                </a:solidFill>
                <a:latin typeface="Times New Roman" panose="02020603050405020304" pitchFamily="18" charset="0"/>
              </a:rPr>
              <a:t> </a:t>
            </a:r>
            <a:r>
              <a:rPr lang="en-US" altLang="zh-CN" sz="2400" b="1">
                <a:solidFill>
                  <a:srgbClr val="0000FF"/>
                </a:solidFill>
                <a:latin typeface="Times New Roman" panose="02020603050405020304" pitchFamily="18" charset="0"/>
                <a:sym typeface="Symbol" panose="05050102010706020507" pitchFamily="18" charset="2"/>
              </a:rPr>
              <a:t>+ </a:t>
            </a:r>
            <a:r>
              <a:rPr lang="en-US" altLang="zh-CN" sz="2400" b="1" i="1">
                <a:solidFill>
                  <a:srgbClr val="0000FF"/>
                </a:solidFill>
                <a:latin typeface="Times New Roman" panose="02020603050405020304" pitchFamily="18" charset="0"/>
                <a:sym typeface="Symbol" panose="05050102010706020507" pitchFamily="18" charset="2"/>
              </a:rPr>
              <a:t>R</a:t>
            </a:r>
            <a:r>
              <a:rPr lang="en-US" altLang="zh-CN" sz="2400" b="1" baseline="-25000">
                <a:solidFill>
                  <a:srgbClr val="0000FF"/>
                </a:solidFill>
                <a:latin typeface="Times New Roman" panose="02020603050405020304" pitchFamily="18" charset="0"/>
                <a:sym typeface="Symbol" panose="05050102010706020507" pitchFamily="18" charset="2"/>
              </a:rPr>
              <a:t>2</a:t>
            </a:r>
            <a:r>
              <a:rPr lang="en-US" altLang="zh-CN" sz="2400" b="1" i="1">
                <a:solidFill>
                  <a:srgbClr val="0000FF"/>
                </a:solidFill>
                <a:latin typeface="Times New Roman" panose="02020603050405020304" pitchFamily="18" charset="0"/>
                <a:sym typeface="Symbol" panose="05050102010706020507" pitchFamily="18" charset="2"/>
              </a:rPr>
              <a:t>I</a:t>
            </a:r>
            <a:r>
              <a:rPr lang="en-US" altLang="zh-CN" sz="2400" b="1">
                <a:solidFill>
                  <a:srgbClr val="0000FF"/>
                </a:solidFill>
                <a:latin typeface="Times New Roman" panose="02020603050405020304" pitchFamily="18" charset="0"/>
                <a:sym typeface="Symbol" panose="05050102010706020507" pitchFamily="18" charset="2"/>
              </a:rPr>
              <a:t> = (90 + 5  2) V = 100 V</a:t>
            </a:r>
            <a:endParaRPr lang="zh-CN" altLang="en-US" sz="2400" b="1" dirty="0">
              <a:solidFill>
                <a:srgbClr val="0000FF"/>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31"/>
          <p:cNvSpPr txBox="1"/>
          <p:nvPr/>
        </p:nvSpPr>
        <p:spPr>
          <a:xfrm>
            <a:off x="2279650" y="1698625"/>
            <a:ext cx="4176713" cy="9772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20000"/>
              </a:lnSpc>
              <a:spcBef>
                <a:spcPct val="0"/>
              </a:spcBef>
              <a:buNone/>
            </a:pPr>
            <a:r>
              <a:rPr lang="zh-CN" altLang="en-US" sz="2400" b="1" dirty="0">
                <a:solidFill>
                  <a:srgbClr val="6600FF"/>
                </a:solidFill>
                <a:latin typeface="Times New Roman" panose="02020603050405020304" pitchFamily="18" charset="0"/>
              </a:rPr>
              <a:t>　　等效电源的内阻 </a:t>
            </a:r>
            <a:r>
              <a:rPr lang="en-US" altLang="zh-CN" sz="2400" b="1" i="1">
                <a:solidFill>
                  <a:srgbClr val="6600FF"/>
                </a:solidFill>
                <a:latin typeface="Times New Roman" panose="02020603050405020304" pitchFamily="18" charset="0"/>
              </a:rPr>
              <a:t>R</a:t>
            </a:r>
            <a:r>
              <a:rPr lang="en-US" altLang="zh-CN" sz="2400" b="1" baseline="-25000">
                <a:solidFill>
                  <a:srgbClr val="6600FF"/>
                </a:solidFill>
                <a:latin typeface="Times New Roman" panose="02020603050405020304" pitchFamily="18" charset="0"/>
              </a:rPr>
              <a:t>0</a:t>
            </a:r>
            <a:r>
              <a:rPr lang="en-US" altLang="zh-CN" sz="2400" b="1">
                <a:solidFill>
                  <a:srgbClr val="6600FF"/>
                </a:solidFill>
                <a:latin typeface="Times New Roman" panose="02020603050405020304" pitchFamily="18" charset="0"/>
              </a:rPr>
              <a:t> </a:t>
            </a:r>
            <a:r>
              <a:rPr lang="zh-CN" altLang="en-US" sz="2400" b="1" dirty="0">
                <a:solidFill>
                  <a:srgbClr val="6600FF"/>
                </a:solidFill>
                <a:latin typeface="宋体" panose="02010600030101010101" pitchFamily="2" charset="-122"/>
              </a:rPr>
              <a:t>可由图</a:t>
            </a:r>
            <a:r>
              <a:rPr lang="en-US" altLang="zh-CN" sz="2400" b="1">
                <a:solidFill>
                  <a:srgbClr val="6600FF"/>
                </a:solidFill>
                <a:latin typeface="宋体" panose="02010600030101010101" pitchFamily="2" charset="-122"/>
              </a:rPr>
              <a:t>(b)</a:t>
            </a:r>
            <a:r>
              <a:rPr lang="zh-CN" altLang="en-US" sz="2400" b="1" dirty="0">
                <a:solidFill>
                  <a:srgbClr val="6600FF"/>
                </a:solidFill>
                <a:latin typeface="宋体" panose="02010600030101010101" pitchFamily="2" charset="-122"/>
              </a:rPr>
              <a:t>求得</a:t>
            </a:r>
          </a:p>
        </p:txBody>
      </p:sp>
      <p:grpSp>
        <p:nvGrpSpPr>
          <p:cNvPr id="2" name="Group 36"/>
          <p:cNvGrpSpPr/>
          <p:nvPr/>
        </p:nvGrpSpPr>
        <p:grpSpPr>
          <a:xfrm>
            <a:off x="7104063" y="1409700"/>
            <a:ext cx="2520950" cy="2062248"/>
            <a:chOff x="0" y="-36"/>
            <a:chExt cx="1678" cy="1373"/>
          </a:xfrm>
        </p:grpSpPr>
        <p:sp>
          <p:nvSpPr>
            <p:cNvPr id="60444" name="Line 3"/>
            <p:cNvSpPr/>
            <p:nvPr/>
          </p:nvSpPr>
          <p:spPr>
            <a:xfrm flipV="1">
              <a:off x="57" y="1038"/>
              <a:ext cx="1576" cy="3"/>
            </a:xfrm>
            <a:prstGeom prst="line">
              <a:avLst/>
            </a:prstGeom>
            <a:ln w="38100" cap="flat" cmpd="sng">
              <a:solidFill>
                <a:schemeClr val="tx1"/>
              </a:solidFill>
              <a:prstDash val="solid"/>
              <a:headEnd type="none" w="med" len="med"/>
              <a:tailEnd type="none" w="med" len="med"/>
            </a:ln>
          </p:spPr>
        </p:sp>
        <p:sp>
          <p:nvSpPr>
            <p:cNvPr id="60445" name="Line 4"/>
            <p:cNvSpPr/>
            <p:nvPr/>
          </p:nvSpPr>
          <p:spPr>
            <a:xfrm>
              <a:off x="56" y="39"/>
              <a:ext cx="1594" cy="0"/>
            </a:xfrm>
            <a:prstGeom prst="line">
              <a:avLst/>
            </a:prstGeom>
            <a:ln w="38100" cap="flat" cmpd="sng">
              <a:solidFill>
                <a:schemeClr val="tx1"/>
              </a:solidFill>
              <a:prstDash val="solid"/>
              <a:headEnd type="none" w="med" len="med"/>
              <a:tailEnd type="none" w="med" len="med"/>
            </a:ln>
          </p:spPr>
        </p:sp>
        <p:sp useBgFill="1">
          <p:nvSpPr>
            <p:cNvPr id="60446" name="Rectangle 5"/>
            <p:cNvSpPr/>
            <p:nvPr/>
          </p:nvSpPr>
          <p:spPr>
            <a:xfrm>
              <a:off x="284" y="-36"/>
              <a:ext cx="318" cy="113"/>
            </a:xfrm>
            <a:prstGeom prst="rect">
              <a:avLst/>
            </a:prstGeom>
            <a:ln w="381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60447" name="Rectangle 6"/>
            <p:cNvSpPr/>
            <p:nvPr/>
          </p:nvSpPr>
          <p:spPr>
            <a:xfrm>
              <a:off x="1146" y="-36"/>
              <a:ext cx="294" cy="113"/>
            </a:xfrm>
            <a:prstGeom prst="rect">
              <a:avLst/>
            </a:prstGeom>
            <a:ln w="381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60448" name="Text Box 7"/>
            <p:cNvSpPr txBox="1"/>
            <p:nvPr/>
          </p:nvSpPr>
          <p:spPr>
            <a:xfrm>
              <a:off x="227" y="46"/>
              <a:ext cx="376" cy="2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1</a:t>
              </a:r>
              <a:endParaRPr lang="en-US" altLang="zh-CN" sz="2000" b="1">
                <a:latin typeface="Times New Roman" panose="02020603050405020304" pitchFamily="18" charset="0"/>
              </a:endParaRPr>
            </a:p>
          </p:txBody>
        </p:sp>
        <p:sp>
          <p:nvSpPr>
            <p:cNvPr id="60449" name="Text Box 8"/>
            <p:cNvSpPr txBox="1"/>
            <p:nvPr/>
          </p:nvSpPr>
          <p:spPr>
            <a:xfrm>
              <a:off x="1089" y="45"/>
              <a:ext cx="376" cy="2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2</a:t>
              </a:r>
              <a:endParaRPr lang="en-US" altLang="zh-CN" sz="2000" b="1">
                <a:latin typeface="Times New Roman" panose="02020603050405020304" pitchFamily="18" charset="0"/>
              </a:endParaRPr>
            </a:p>
          </p:txBody>
        </p:sp>
        <p:sp>
          <p:nvSpPr>
            <p:cNvPr id="60450" name="Text Box 10"/>
            <p:cNvSpPr txBox="1"/>
            <p:nvPr/>
          </p:nvSpPr>
          <p:spPr>
            <a:xfrm>
              <a:off x="590" y="227"/>
              <a:ext cx="229" cy="2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rPr>
                <a:t>a</a:t>
              </a:r>
            </a:p>
          </p:txBody>
        </p:sp>
        <p:sp>
          <p:nvSpPr>
            <p:cNvPr id="60451" name="Text Box 11"/>
            <p:cNvSpPr txBox="1"/>
            <p:nvPr/>
          </p:nvSpPr>
          <p:spPr>
            <a:xfrm>
              <a:off x="590" y="499"/>
              <a:ext cx="230" cy="2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rPr>
                <a:t>b</a:t>
              </a:r>
            </a:p>
          </p:txBody>
        </p:sp>
        <p:sp>
          <p:nvSpPr>
            <p:cNvPr id="60452" name="Line 12"/>
            <p:cNvSpPr/>
            <p:nvPr/>
          </p:nvSpPr>
          <p:spPr>
            <a:xfrm>
              <a:off x="816" y="45"/>
              <a:ext cx="0" cy="318"/>
            </a:xfrm>
            <a:prstGeom prst="line">
              <a:avLst/>
            </a:prstGeom>
            <a:ln w="38100" cap="flat" cmpd="sng">
              <a:solidFill>
                <a:schemeClr val="tx1"/>
              </a:solidFill>
              <a:prstDash val="solid"/>
              <a:headEnd type="none" w="med" len="med"/>
              <a:tailEnd type="none" w="med" len="med"/>
            </a:ln>
          </p:spPr>
        </p:sp>
        <p:sp>
          <p:nvSpPr>
            <p:cNvPr id="60453" name="Line 13"/>
            <p:cNvSpPr/>
            <p:nvPr/>
          </p:nvSpPr>
          <p:spPr>
            <a:xfrm flipH="1" flipV="1">
              <a:off x="817" y="720"/>
              <a:ext cx="2" cy="323"/>
            </a:xfrm>
            <a:prstGeom prst="line">
              <a:avLst/>
            </a:prstGeom>
            <a:ln w="38100" cap="flat" cmpd="sng">
              <a:solidFill>
                <a:schemeClr val="tx1"/>
              </a:solidFill>
              <a:prstDash val="solid"/>
              <a:headEnd type="none" w="med" len="med"/>
              <a:tailEnd type="none" w="med" len="med"/>
            </a:ln>
          </p:spPr>
        </p:sp>
        <p:sp>
          <p:nvSpPr>
            <p:cNvPr id="60454" name="Oval 14"/>
            <p:cNvSpPr/>
            <p:nvPr/>
          </p:nvSpPr>
          <p:spPr>
            <a:xfrm>
              <a:off x="771" y="630"/>
              <a:ext cx="91" cy="90"/>
            </a:xfrm>
            <a:prstGeom prst="ellipse">
              <a:avLst/>
            </a:prstGeom>
            <a:no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60455" name="Oval 15"/>
            <p:cNvSpPr/>
            <p:nvPr/>
          </p:nvSpPr>
          <p:spPr>
            <a:xfrm>
              <a:off x="771" y="363"/>
              <a:ext cx="91" cy="90"/>
            </a:xfrm>
            <a:prstGeom prst="ellipse">
              <a:avLst/>
            </a:prstGeom>
            <a:no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grpSp>
          <p:nvGrpSpPr>
            <p:cNvPr id="60456" name="Group 16"/>
            <p:cNvGrpSpPr/>
            <p:nvPr/>
          </p:nvGrpSpPr>
          <p:grpSpPr>
            <a:xfrm>
              <a:off x="0" y="40"/>
              <a:ext cx="90" cy="997"/>
              <a:chOff x="0" y="0"/>
              <a:chExt cx="226" cy="2494"/>
            </a:xfrm>
          </p:grpSpPr>
          <p:sp>
            <p:nvSpPr>
              <p:cNvPr id="60465" name="Oval 17"/>
              <p:cNvSpPr/>
              <p:nvPr/>
            </p:nvSpPr>
            <p:spPr>
              <a:xfrm>
                <a:off x="0" y="795"/>
                <a:ext cx="226" cy="226"/>
              </a:xfrm>
              <a:prstGeom prst="ellipse">
                <a:avLst/>
              </a:prstGeom>
              <a:no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60466" name="Oval 18"/>
              <p:cNvSpPr/>
              <p:nvPr/>
            </p:nvSpPr>
            <p:spPr>
              <a:xfrm>
                <a:off x="0" y="1362"/>
                <a:ext cx="226" cy="226"/>
              </a:xfrm>
              <a:prstGeom prst="ellipse">
                <a:avLst/>
              </a:prstGeom>
              <a:no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grpSp>
            <p:nvGrpSpPr>
              <p:cNvPr id="60467" name="Group 19"/>
              <p:cNvGrpSpPr/>
              <p:nvPr/>
            </p:nvGrpSpPr>
            <p:grpSpPr>
              <a:xfrm>
                <a:off x="113" y="0"/>
                <a:ext cx="1" cy="2495"/>
                <a:chOff x="0" y="0"/>
                <a:chExt cx="1" cy="2495"/>
              </a:xfrm>
            </p:grpSpPr>
            <p:sp>
              <p:nvSpPr>
                <p:cNvPr id="60468" name="Line 20"/>
                <p:cNvSpPr/>
                <p:nvPr/>
              </p:nvSpPr>
              <p:spPr>
                <a:xfrm>
                  <a:off x="1" y="0"/>
                  <a:ext cx="0" cy="794"/>
                </a:xfrm>
                <a:prstGeom prst="line">
                  <a:avLst/>
                </a:prstGeom>
                <a:ln w="38100" cap="flat" cmpd="sng">
                  <a:solidFill>
                    <a:schemeClr val="tx1"/>
                  </a:solidFill>
                  <a:prstDash val="solid"/>
                  <a:headEnd type="none" w="med" len="med"/>
                  <a:tailEnd type="none" w="med" len="med"/>
                </a:ln>
              </p:spPr>
            </p:sp>
            <p:sp>
              <p:nvSpPr>
                <p:cNvPr id="60469" name="Line 21"/>
                <p:cNvSpPr/>
                <p:nvPr/>
              </p:nvSpPr>
              <p:spPr>
                <a:xfrm flipV="1">
                  <a:off x="1" y="1589"/>
                  <a:ext cx="0" cy="906"/>
                </a:xfrm>
                <a:prstGeom prst="line">
                  <a:avLst/>
                </a:prstGeom>
                <a:ln w="38100" cap="flat" cmpd="sng">
                  <a:solidFill>
                    <a:schemeClr val="tx1"/>
                  </a:solidFill>
                  <a:prstDash val="solid"/>
                  <a:headEnd type="none" w="med" len="med"/>
                  <a:tailEnd type="none" w="med" len="med"/>
                </a:ln>
              </p:spPr>
            </p:sp>
            <p:sp>
              <p:nvSpPr>
                <p:cNvPr id="60470" name="Line 22"/>
                <p:cNvSpPr/>
                <p:nvPr/>
              </p:nvSpPr>
              <p:spPr>
                <a:xfrm>
                  <a:off x="0" y="1022"/>
                  <a:ext cx="1" cy="340"/>
                </a:xfrm>
                <a:prstGeom prst="line">
                  <a:avLst/>
                </a:prstGeom>
                <a:ln w="38100" cap="flat" cmpd="sng">
                  <a:solidFill>
                    <a:schemeClr val="tx1"/>
                  </a:solidFill>
                  <a:prstDash val="solid"/>
                  <a:headEnd type="none" w="med" len="med"/>
                  <a:tailEnd type="none" w="med" len="med"/>
                </a:ln>
              </p:spPr>
            </p:sp>
          </p:grpSp>
        </p:grpSp>
        <p:grpSp>
          <p:nvGrpSpPr>
            <p:cNvPr id="60457" name="Group 23"/>
            <p:cNvGrpSpPr/>
            <p:nvPr/>
          </p:nvGrpSpPr>
          <p:grpSpPr>
            <a:xfrm>
              <a:off x="1588" y="40"/>
              <a:ext cx="90" cy="998"/>
              <a:chOff x="0" y="0"/>
              <a:chExt cx="226" cy="2494"/>
            </a:xfrm>
          </p:grpSpPr>
          <p:sp>
            <p:nvSpPr>
              <p:cNvPr id="60459" name="Oval 24"/>
              <p:cNvSpPr/>
              <p:nvPr/>
            </p:nvSpPr>
            <p:spPr>
              <a:xfrm>
                <a:off x="0" y="795"/>
                <a:ext cx="226" cy="226"/>
              </a:xfrm>
              <a:prstGeom prst="ellipse">
                <a:avLst/>
              </a:prstGeom>
              <a:no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60460" name="Oval 25"/>
              <p:cNvSpPr/>
              <p:nvPr/>
            </p:nvSpPr>
            <p:spPr>
              <a:xfrm>
                <a:off x="0" y="1362"/>
                <a:ext cx="226" cy="226"/>
              </a:xfrm>
              <a:prstGeom prst="ellipse">
                <a:avLst/>
              </a:prstGeom>
              <a:no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grpSp>
            <p:nvGrpSpPr>
              <p:cNvPr id="60461" name="Group 26"/>
              <p:cNvGrpSpPr/>
              <p:nvPr/>
            </p:nvGrpSpPr>
            <p:grpSpPr>
              <a:xfrm>
                <a:off x="113" y="0"/>
                <a:ext cx="1" cy="2495"/>
                <a:chOff x="0" y="0"/>
                <a:chExt cx="1" cy="2495"/>
              </a:xfrm>
            </p:grpSpPr>
            <p:sp>
              <p:nvSpPr>
                <p:cNvPr id="60462" name="Line 27"/>
                <p:cNvSpPr/>
                <p:nvPr/>
              </p:nvSpPr>
              <p:spPr>
                <a:xfrm>
                  <a:off x="1" y="0"/>
                  <a:ext cx="0" cy="794"/>
                </a:xfrm>
                <a:prstGeom prst="line">
                  <a:avLst/>
                </a:prstGeom>
                <a:ln w="38100" cap="flat" cmpd="sng">
                  <a:solidFill>
                    <a:schemeClr val="tx1"/>
                  </a:solidFill>
                  <a:prstDash val="solid"/>
                  <a:headEnd type="none" w="med" len="med"/>
                  <a:tailEnd type="none" w="med" len="med"/>
                </a:ln>
              </p:spPr>
            </p:sp>
            <p:sp>
              <p:nvSpPr>
                <p:cNvPr id="60463" name="Line 28"/>
                <p:cNvSpPr/>
                <p:nvPr/>
              </p:nvSpPr>
              <p:spPr>
                <a:xfrm flipV="1">
                  <a:off x="1" y="1589"/>
                  <a:ext cx="0" cy="906"/>
                </a:xfrm>
                <a:prstGeom prst="line">
                  <a:avLst/>
                </a:prstGeom>
                <a:ln w="38100" cap="flat" cmpd="sng">
                  <a:solidFill>
                    <a:schemeClr val="tx1"/>
                  </a:solidFill>
                  <a:prstDash val="solid"/>
                  <a:headEnd type="none" w="med" len="med"/>
                  <a:tailEnd type="none" w="med" len="med"/>
                </a:ln>
              </p:spPr>
            </p:sp>
            <p:sp>
              <p:nvSpPr>
                <p:cNvPr id="60464" name="Line 29"/>
                <p:cNvSpPr/>
                <p:nvPr/>
              </p:nvSpPr>
              <p:spPr>
                <a:xfrm>
                  <a:off x="0" y="1022"/>
                  <a:ext cx="1" cy="340"/>
                </a:xfrm>
                <a:prstGeom prst="line">
                  <a:avLst/>
                </a:prstGeom>
                <a:ln w="38100" cap="flat" cmpd="sng">
                  <a:solidFill>
                    <a:schemeClr val="tx1"/>
                  </a:solidFill>
                  <a:prstDash val="solid"/>
                  <a:headEnd type="none" w="med" len="med"/>
                  <a:tailEnd type="none" w="med" len="med"/>
                </a:ln>
              </p:spPr>
            </p:sp>
          </p:grpSp>
        </p:grpSp>
        <p:sp>
          <p:nvSpPr>
            <p:cNvPr id="60458" name="Text Box 30"/>
            <p:cNvSpPr txBox="1"/>
            <p:nvPr/>
          </p:nvSpPr>
          <p:spPr>
            <a:xfrm>
              <a:off x="706" y="1072"/>
              <a:ext cx="700" cy="2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宋体" panose="02010600030101010101" pitchFamily="2" charset="-122"/>
                </a:rPr>
                <a:t>(</a:t>
              </a:r>
              <a:r>
                <a:rPr lang="en-US" altLang="zh-CN" sz="2000" b="1">
                  <a:latin typeface="Times New Roman" panose="02020603050405020304" pitchFamily="18" charset="0"/>
                </a:rPr>
                <a:t>b</a:t>
              </a:r>
              <a:r>
                <a:rPr lang="en-US" altLang="zh-CN" sz="2000" b="1">
                  <a:latin typeface="宋体" panose="02010600030101010101" pitchFamily="2" charset="-122"/>
                </a:rPr>
                <a:t>)</a:t>
              </a:r>
            </a:p>
          </p:txBody>
        </p:sp>
      </p:grpSp>
      <p:graphicFrame>
        <p:nvGraphicFramePr>
          <p:cNvPr id="3" name="Object 31"/>
          <p:cNvGraphicFramePr>
            <a:graphicFrameLocks noChangeAspect="1"/>
          </p:cNvGraphicFramePr>
          <p:nvPr/>
        </p:nvGraphicFramePr>
        <p:xfrm>
          <a:off x="2544763" y="3216275"/>
          <a:ext cx="4054475" cy="1052513"/>
        </p:xfrm>
        <a:graphic>
          <a:graphicData uri="http://schemas.openxmlformats.org/presentationml/2006/ole">
            <mc:AlternateContent xmlns:mc="http://schemas.openxmlformats.org/markup-compatibility/2006">
              <mc:Choice xmlns:v="urn:schemas-microsoft-com:vml" Requires="v">
                <p:oleObj r:id="rId2" imgW="2489200" imgH="533400" progId="Equation.DSMT4">
                  <p:embed/>
                </p:oleObj>
              </mc:Choice>
              <mc:Fallback>
                <p:oleObj r:id="rId2" imgW="2489200" imgH="533400" progId="Equation.DSMT4">
                  <p:embed/>
                  <p:pic>
                    <p:nvPicPr>
                      <p:cNvPr id="0" name="图片 3133"/>
                      <p:cNvPicPr/>
                      <p:nvPr/>
                    </p:nvPicPr>
                    <p:blipFill>
                      <a:blip r:embed="rId3">
                        <a:clrChange>
                          <a:clrFrom>
                            <a:srgbClr val="000000"/>
                          </a:clrFrom>
                          <a:clrTo>
                            <a:srgbClr val="FF00FF"/>
                          </a:clrTo>
                        </a:clrChange>
                      </a:blip>
                      <a:stretch>
                        <a:fillRect/>
                      </a:stretch>
                    </p:blipFill>
                    <p:spPr>
                      <a:xfrm>
                        <a:off x="2544763" y="3216275"/>
                        <a:ext cx="4054475" cy="1052513"/>
                      </a:xfrm>
                      <a:prstGeom prst="rect">
                        <a:avLst/>
                      </a:prstGeom>
                      <a:noFill/>
                      <a:ln w="38100">
                        <a:noFill/>
                        <a:miter/>
                      </a:ln>
                    </p:spPr>
                  </p:pic>
                </p:oleObj>
              </mc:Fallback>
            </mc:AlternateContent>
          </a:graphicData>
        </a:graphic>
      </p:graphicFrame>
      <p:sp>
        <p:nvSpPr>
          <p:cNvPr id="4" name="Text Box 41"/>
          <p:cNvSpPr txBox="1"/>
          <p:nvPr/>
        </p:nvSpPr>
        <p:spPr>
          <a:xfrm>
            <a:off x="1774825" y="4692650"/>
            <a:ext cx="719138"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Times New Roman" panose="02020603050405020304" pitchFamily="18" charset="0"/>
              </a:rPr>
              <a:t> 则</a:t>
            </a:r>
          </a:p>
        </p:txBody>
      </p:sp>
      <p:graphicFrame>
        <p:nvGraphicFramePr>
          <p:cNvPr id="5" name="Object 33"/>
          <p:cNvGraphicFramePr>
            <a:graphicFrameLocks noChangeAspect="1"/>
          </p:cNvGraphicFramePr>
          <p:nvPr/>
        </p:nvGraphicFramePr>
        <p:xfrm>
          <a:off x="2566988" y="4438650"/>
          <a:ext cx="3960812" cy="1003300"/>
        </p:xfrm>
        <a:graphic>
          <a:graphicData uri="http://schemas.openxmlformats.org/presentationml/2006/ole">
            <mc:AlternateContent xmlns:mc="http://schemas.openxmlformats.org/markup-compatibility/2006">
              <mc:Choice xmlns:v="urn:schemas-microsoft-com:vml" Requires="v">
                <p:oleObj r:id="rId4" imgW="2438400" imgH="508000" progId="Equation.DSMT4">
                  <p:embed/>
                </p:oleObj>
              </mc:Choice>
              <mc:Fallback>
                <p:oleObj r:id="rId4" imgW="2438400" imgH="508000" progId="Equation.DSMT4">
                  <p:embed/>
                  <p:pic>
                    <p:nvPicPr>
                      <p:cNvPr id="0" name="图片 3132"/>
                      <p:cNvPicPr/>
                      <p:nvPr/>
                    </p:nvPicPr>
                    <p:blipFill>
                      <a:blip r:embed="rId5">
                        <a:clrChange>
                          <a:clrFrom>
                            <a:srgbClr val="000000"/>
                          </a:clrFrom>
                          <a:clrTo>
                            <a:srgbClr val="0000FF"/>
                          </a:clrTo>
                        </a:clrChange>
                      </a:blip>
                      <a:stretch>
                        <a:fillRect/>
                      </a:stretch>
                    </p:blipFill>
                    <p:spPr>
                      <a:xfrm>
                        <a:off x="2566988" y="4438650"/>
                        <a:ext cx="3960812" cy="1003300"/>
                      </a:xfrm>
                      <a:prstGeom prst="rect">
                        <a:avLst/>
                      </a:prstGeom>
                      <a:noFill/>
                      <a:ln w="38100">
                        <a:noFill/>
                        <a:miter/>
                      </a:ln>
                    </p:spPr>
                  </p:pic>
                </p:oleObj>
              </mc:Fallback>
            </mc:AlternateContent>
          </a:graphicData>
        </a:graphic>
      </p:graphicFrame>
      <p:grpSp>
        <p:nvGrpSpPr>
          <p:cNvPr id="10" name="Group 74"/>
          <p:cNvGrpSpPr/>
          <p:nvPr/>
        </p:nvGrpSpPr>
        <p:grpSpPr>
          <a:xfrm>
            <a:off x="6888163" y="3714750"/>
            <a:ext cx="2927350" cy="2554288"/>
            <a:chOff x="0" y="0"/>
            <a:chExt cx="1975" cy="1752"/>
          </a:xfrm>
        </p:grpSpPr>
        <p:sp>
          <p:nvSpPr>
            <p:cNvPr id="60424" name="Text Box 38"/>
            <p:cNvSpPr txBox="1"/>
            <p:nvPr/>
          </p:nvSpPr>
          <p:spPr>
            <a:xfrm>
              <a:off x="0" y="614"/>
              <a:ext cx="195" cy="27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E</a:t>
              </a:r>
            </a:p>
          </p:txBody>
        </p:sp>
        <p:sp>
          <p:nvSpPr>
            <p:cNvPr id="60425" name="Text Box 40"/>
            <p:cNvSpPr txBox="1"/>
            <p:nvPr/>
          </p:nvSpPr>
          <p:spPr>
            <a:xfrm>
              <a:off x="907" y="1478"/>
              <a:ext cx="298" cy="27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rPr>
                <a:t>b</a:t>
              </a:r>
            </a:p>
          </p:txBody>
        </p:sp>
        <p:grpSp>
          <p:nvGrpSpPr>
            <p:cNvPr id="60426" name="Group 65"/>
            <p:cNvGrpSpPr/>
            <p:nvPr/>
          </p:nvGrpSpPr>
          <p:grpSpPr>
            <a:xfrm>
              <a:off x="228" y="282"/>
              <a:ext cx="1386" cy="1225"/>
              <a:chOff x="0" y="0"/>
              <a:chExt cx="1386" cy="1225"/>
            </a:xfrm>
          </p:grpSpPr>
          <p:sp>
            <p:nvSpPr>
              <p:cNvPr id="60434" name="Line 43"/>
              <p:cNvSpPr/>
              <p:nvPr/>
            </p:nvSpPr>
            <p:spPr>
              <a:xfrm>
                <a:off x="227" y="46"/>
                <a:ext cx="0" cy="1133"/>
              </a:xfrm>
              <a:prstGeom prst="line">
                <a:avLst/>
              </a:prstGeom>
              <a:ln w="38100" cap="flat" cmpd="sng">
                <a:solidFill>
                  <a:schemeClr val="tx1"/>
                </a:solidFill>
                <a:prstDash val="solid"/>
                <a:headEnd type="none" w="med" len="med"/>
                <a:tailEnd type="none" w="med" len="med"/>
              </a:ln>
            </p:spPr>
          </p:sp>
          <p:grpSp>
            <p:nvGrpSpPr>
              <p:cNvPr id="60435" name="Group 64"/>
              <p:cNvGrpSpPr/>
              <p:nvPr/>
            </p:nvGrpSpPr>
            <p:grpSpPr>
              <a:xfrm>
                <a:off x="0" y="0"/>
                <a:ext cx="1386" cy="1225"/>
                <a:chOff x="0" y="0"/>
                <a:chExt cx="1386" cy="1225"/>
              </a:xfrm>
            </p:grpSpPr>
            <p:sp>
              <p:nvSpPr>
                <p:cNvPr id="60436" name="Oval 45"/>
                <p:cNvSpPr/>
                <p:nvPr/>
              </p:nvSpPr>
              <p:spPr>
                <a:xfrm>
                  <a:off x="0" y="272"/>
                  <a:ext cx="453" cy="423"/>
                </a:xfrm>
                <a:prstGeom prst="ellipse">
                  <a:avLst/>
                </a:prstGeom>
                <a:no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60437" name="Rectangle 46"/>
                <p:cNvSpPr/>
                <p:nvPr/>
              </p:nvSpPr>
              <p:spPr>
                <a:xfrm>
                  <a:off x="181" y="849"/>
                  <a:ext cx="117" cy="240"/>
                </a:xfrm>
                <a:prstGeom prst="rect">
                  <a:avLst/>
                </a:prstGeom>
                <a:ln w="381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60438" name="Line 47"/>
                <p:cNvSpPr/>
                <p:nvPr/>
              </p:nvSpPr>
              <p:spPr>
                <a:xfrm>
                  <a:off x="226" y="1179"/>
                  <a:ext cx="1088" cy="1"/>
                </a:xfrm>
                <a:prstGeom prst="line">
                  <a:avLst/>
                </a:prstGeom>
                <a:ln w="38100" cap="flat" cmpd="sng">
                  <a:solidFill>
                    <a:schemeClr val="tx1"/>
                  </a:solidFill>
                  <a:prstDash val="solid"/>
                  <a:headEnd type="none" w="med" len="med"/>
                  <a:tailEnd type="none" w="med" len="med"/>
                </a:ln>
              </p:spPr>
            </p:sp>
            <p:sp>
              <p:nvSpPr>
                <p:cNvPr id="60439" name="Line 48"/>
                <p:cNvSpPr/>
                <p:nvPr/>
              </p:nvSpPr>
              <p:spPr>
                <a:xfrm>
                  <a:off x="226" y="46"/>
                  <a:ext cx="1088" cy="0"/>
                </a:xfrm>
                <a:prstGeom prst="line">
                  <a:avLst/>
                </a:prstGeom>
                <a:ln w="38100" cap="flat" cmpd="sng">
                  <a:solidFill>
                    <a:schemeClr val="tx1"/>
                  </a:solidFill>
                  <a:prstDash val="solid"/>
                  <a:headEnd type="none" w="med" len="med"/>
                  <a:tailEnd type="none" w="med" len="med"/>
                </a:ln>
              </p:spPr>
            </p:sp>
            <p:sp useBgFill="1">
              <p:nvSpPr>
                <p:cNvPr id="60440" name="Oval 49"/>
                <p:cNvSpPr/>
                <p:nvPr/>
              </p:nvSpPr>
              <p:spPr>
                <a:xfrm flipV="1">
                  <a:off x="770" y="1129"/>
                  <a:ext cx="90" cy="96"/>
                </a:xfrm>
                <a:prstGeom prst="ellipse">
                  <a:avLst/>
                </a:prstGeom>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60441" name="Oval 50"/>
                <p:cNvSpPr/>
                <p:nvPr/>
              </p:nvSpPr>
              <p:spPr>
                <a:xfrm flipV="1">
                  <a:off x="770" y="0"/>
                  <a:ext cx="90" cy="96"/>
                </a:xfrm>
                <a:prstGeom prst="ellipse">
                  <a:avLst/>
                </a:prstGeom>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60442" name="Line 51"/>
                <p:cNvSpPr/>
                <p:nvPr/>
              </p:nvSpPr>
              <p:spPr>
                <a:xfrm>
                  <a:off x="1314" y="46"/>
                  <a:ext cx="0" cy="1134"/>
                </a:xfrm>
                <a:prstGeom prst="line">
                  <a:avLst/>
                </a:prstGeom>
                <a:ln w="38100" cap="flat" cmpd="sng">
                  <a:solidFill>
                    <a:schemeClr val="tx1"/>
                  </a:solidFill>
                  <a:prstDash val="solid"/>
                  <a:headEnd type="none" w="med" len="med"/>
                  <a:tailEnd type="none" w="med" len="med"/>
                </a:ln>
              </p:spPr>
            </p:sp>
            <p:sp useBgFill="1">
              <p:nvSpPr>
                <p:cNvPr id="60443" name="Rectangle 52"/>
                <p:cNvSpPr/>
                <p:nvPr/>
              </p:nvSpPr>
              <p:spPr>
                <a:xfrm>
                  <a:off x="1269" y="441"/>
                  <a:ext cx="117" cy="240"/>
                </a:xfrm>
                <a:prstGeom prst="rect">
                  <a:avLst/>
                </a:prstGeom>
                <a:ln w="381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grpSp>
        </p:grpSp>
        <p:sp>
          <p:nvSpPr>
            <p:cNvPr id="60427" name="Text Box 53"/>
            <p:cNvSpPr txBox="1"/>
            <p:nvPr/>
          </p:nvSpPr>
          <p:spPr>
            <a:xfrm>
              <a:off x="932" y="0"/>
              <a:ext cx="269" cy="27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rPr>
                <a:t>a</a:t>
              </a:r>
            </a:p>
          </p:txBody>
        </p:sp>
        <p:sp>
          <p:nvSpPr>
            <p:cNvPr id="60428" name="Text Box 54"/>
            <p:cNvSpPr txBox="1"/>
            <p:nvPr/>
          </p:nvSpPr>
          <p:spPr>
            <a:xfrm>
              <a:off x="192" y="324"/>
              <a:ext cx="195" cy="27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rPr>
                <a:t>+</a:t>
              </a:r>
              <a:endParaRPr lang="zh-CN" altLang="en-US" sz="2000" b="1" dirty="0">
                <a:latin typeface="Times New Roman" panose="02020603050405020304" pitchFamily="18" charset="0"/>
              </a:endParaRPr>
            </a:p>
          </p:txBody>
        </p:sp>
        <p:sp>
          <p:nvSpPr>
            <p:cNvPr id="60429" name="Text Box 55"/>
            <p:cNvSpPr txBox="1"/>
            <p:nvPr/>
          </p:nvSpPr>
          <p:spPr>
            <a:xfrm>
              <a:off x="192" y="876"/>
              <a:ext cx="195" cy="27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sym typeface="Symbol" panose="05050102010706020507" pitchFamily="18" charset="2"/>
                </a:rPr>
                <a:t></a:t>
              </a:r>
              <a:endParaRPr lang="en-US" altLang="zh-CN" sz="2000" b="1">
                <a:latin typeface="Times New Roman" panose="02020603050405020304" pitchFamily="18" charset="0"/>
              </a:endParaRPr>
            </a:p>
          </p:txBody>
        </p:sp>
        <p:sp>
          <p:nvSpPr>
            <p:cNvPr id="60430" name="Text Box 56"/>
            <p:cNvSpPr txBox="1"/>
            <p:nvPr/>
          </p:nvSpPr>
          <p:spPr>
            <a:xfrm>
              <a:off x="46" y="1099"/>
              <a:ext cx="363" cy="27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0</a:t>
              </a:r>
            </a:p>
          </p:txBody>
        </p:sp>
        <p:sp>
          <p:nvSpPr>
            <p:cNvPr id="60431" name="Line 57"/>
            <p:cNvSpPr/>
            <p:nvPr/>
          </p:nvSpPr>
          <p:spPr>
            <a:xfrm>
              <a:off x="1407" y="691"/>
              <a:ext cx="0" cy="272"/>
            </a:xfrm>
            <a:prstGeom prst="line">
              <a:avLst/>
            </a:prstGeom>
            <a:ln w="38100" cap="flat" cmpd="sng">
              <a:solidFill>
                <a:schemeClr val="tx1"/>
              </a:solidFill>
              <a:prstDash val="solid"/>
              <a:headEnd type="none" w="med" len="med"/>
              <a:tailEnd type="triangle" w="med" len="med"/>
            </a:ln>
          </p:spPr>
        </p:sp>
        <p:sp>
          <p:nvSpPr>
            <p:cNvPr id="60432" name="Text Box 58"/>
            <p:cNvSpPr txBox="1"/>
            <p:nvPr/>
          </p:nvSpPr>
          <p:spPr>
            <a:xfrm>
              <a:off x="1089" y="736"/>
              <a:ext cx="352" cy="27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I</a:t>
              </a:r>
              <a:r>
                <a:rPr lang="en-US" altLang="zh-CN" sz="2000" b="1" baseline="-25000">
                  <a:latin typeface="Times New Roman" panose="02020603050405020304" pitchFamily="18" charset="0"/>
                </a:rPr>
                <a:t>3</a:t>
              </a:r>
            </a:p>
          </p:txBody>
        </p:sp>
        <p:sp>
          <p:nvSpPr>
            <p:cNvPr id="60433" name="Text Box 59"/>
            <p:cNvSpPr txBox="1"/>
            <p:nvPr/>
          </p:nvSpPr>
          <p:spPr>
            <a:xfrm>
              <a:off x="1632" y="694"/>
              <a:ext cx="343" cy="27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3</a:t>
              </a:r>
            </a:p>
          </p:txBody>
        </p:sp>
      </p:gr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par>
                          <p:cTn id="22" fill="hold">
                            <p:stCondLst>
                              <p:cond delay="1000"/>
                            </p:stCondLst>
                            <p:childTnLst>
                              <p:par>
                                <p:cTn id="23" presetID="9"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43488" y="3864928"/>
            <a:ext cx="2136775" cy="1219200"/>
            <a:chOff x="0" y="0"/>
            <a:chExt cx="1346" cy="768"/>
          </a:xfrm>
        </p:grpSpPr>
        <p:sp>
          <p:nvSpPr>
            <p:cNvPr id="8213" name="Rectangle 3"/>
            <p:cNvSpPr/>
            <p:nvPr/>
          </p:nvSpPr>
          <p:spPr>
            <a:xfrm>
              <a:off x="0" y="334"/>
              <a:ext cx="1346" cy="434"/>
            </a:xfrm>
            <a:prstGeom prst="rect">
              <a:avLst/>
            </a:prstGeom>
            <a:noFill/>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8214" name="Text Box 4"/>
            <p:cNvSpPr txBox="1"/>
            <p:nvPr/>
          </p:nvSpPr>
          <p:spPr>
            <a:xfrm>
              <a:off x="88" y="355"/>
              <a:ext cx="116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zh-CN" altLang="en-US" sz="2400" b="1" dirty="0">
                  <a:solidFill>
                    <a:srgbClr val="000099"/>
                  </a:solidFill>
                  <a:latin typeface="Times New Roman" panose="02020603050405020304" pitchFamily="18" charset="0"/>
                  <a:ea typeface="楷体_GB2312" pitchFamily="49" charset="-122"/>
                </a:rPr>
                <a:t>直流电源</a:t>
              </a:r>
            </a:p>
          </p:txBody>
        </p:sp>
        <p:sp>
          <p:nvSpPr>
            <p:cNvPr id="8215" name="Line 5"/>
            <p:cNvSpPr/>
            <p:nvPr/>
          </p:nvSpPr>
          <p:spPr>
            <a:xfrm rot="-5400000">
              <a:off x="505" y="167"/>
              <a:ext cx="334" cy="0"/>
            </a:xfrm>
            <a:prstGeom prst="line">
              <a:avLst/>
            </a:prstGeom>
            <a:ln w="57150" cap="flat" cmpd="sng">
              <a:solidFill>
                <a:schemeClr val="tx1"/>
              </a:solidFill>
              <a:prstDash val="solid"/>
              <a:headEnd type="none" w="med" len="med"/>
              <a:tailEnd type="triangle" w="med" len="med"/>
            </a:ln>
          </p:spPr>
        </p:sp>
      </p:grpSp>
      <p:sp>
        <p:nvSpPr>
          <p:cNvPr id="8198" name="AutoShape 6"/>
          <p:cNvSpPr/>
          <p:nvPr/>
        </p:nvSpPr>
        <p:spPr>
          <a:xfrm>
            <a:off x="2667000" y="3864928"/>
            <a:ext cx="1876425" cy="1063625"/>
          </a:xfrm>
          <a:prstGeom prst="wedgeRoundRectCallout">
            <a:avLst>
              <a:gd name="adj1" fmla="val 80542"/>
              <a:gd name="adj2" fmla="val 42838"/>
              <a:gd name="adj3" fmla="val 16667"/>
            </a:avLst>
          </a:prstGeom>
          <a:noFill/>
          <a:ln w="38100" cap="flat" cmpd="sng">
            <a:solidFill>
              <a:srgbClr val="00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2000"/>
              </a:spcBef>
              <a:buNone/>
            </a:pPr>
            <a:r>
              <a:rPr lang="zh-CN" altLang="en-US" sz="2400" b="1" dirty="0">
                <a:solidFill>
                  <a:srgbClr val="FF0000"/>
                </a:solidFill>
                <a:latin typeface="Times New Roman" panose="02020603050405020304" pitchFamily="18" charset="0"/>
              </a:rPr>
              <a:t>直流电源</a:t>
            </a:r>
            <a:r>
              <a:rPr lang="en-US" altLang="zh-CN" sz="2400" b="1">
                <a:solidFill>
                  <a:srgbClr val="FF0000"/>
                </a:solidFill>
                <a:latin typeface="Times New Roman" panose="02020603050405020304" pitchFamily="18" charset="0"/>
              </a:rPr>
              <a:t>:</a:t>
            </a:r>
            <a:r>
              <a:rPr lang="en-US" altLang="zh-CN" sz="2400" b="1">
                <a:latin typeface="Times New Roman" panose="02020603050405020304" pitchFamily="18" charset="0"/>
              </a:rPr>
              <a:t>  </a:t>
            </a:r>
          </a:p>
          <a:p>
            <a:pPr marL="0" lvl="0" indent="0">
              <a:spcBef>
                <a:spcPct val="2000"/>
              </a:spcBef>
              <a:buNone/>
            </a:pPr>
            <a:r>
              <a:rPr lang="zh-CN" altLang="en-US" sz="2400" b="1" dirty="0">
                <a:latin typeface="Times New Roman" panose="02020603050405020304" pitchFamily="18" charset="0"/>
              </a:rPr>
              <a:t>提供能源</a:t>
            </a:r>
          </a:p>
        </p:txBody>
      </p:sp>
      <p:sp>
        <p:nvSpPr>
          <p:cNvPr id="8199" name="AutoShape 7"/>
          <p:cNvSpPr/>
          <p:nvPr/>
        </p:nvSpPr>
        <p:spPr>
          <a:xfrm>
            <a:off x="7639050" y="4403090"/>
            <a:ext cx="1295400" cy="457200"/>
          </a:xfrm>
          <a:prstGeom prst="wedgeRoundRectCallout">
            <a:avLst>
              <a:gd name="adj1" fmla="val -58333"/>
              <a:gd name="adj2" fmla="val -196875"/>
              <a:gd name="adj3" fmla="val 16667"/>
            </a:avLst>
          </a:prstGeom>
          <a:noFill/>
          <a:ln w="38100" cap="flat" cmpd="sng">
            <a:solidFill>
              <a:srgbClr val="00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buNone/>
            </a:pPr>
            <a:r>
              <a:rPr lang="zh-CN" altLang="en-US" sz="2400" b="1" dirty="0">
                <a:solidFill>
                  <a:srgbClr val="FF0000"/>
                </a:solidFill>
                <a:latin typeface="Times New Roman" panose="02020603050405020304" pitchFamily="18" charset="0"/>
              </a:rPr>
              <a:t>负载</a:t>
            </a:r>
          </a:p>
        </p:txBody>
      </p:sp>
      <p:sp>
        <p:nvSpPr>
          <p:cNvPr id="8200" name="AutoShape 8"/>
          <p:cNvSpPr/>
          <p:nvPr/>
        </p:nvSpPr>
        <p:spPr>
          <a:xfrm>
            <a:off x="2457450" y="2193290"/>
            <a:ext cx="1768475" cy="1042988"/>
          </a:xfrm>
          <a:prstGeom prst="wedgeRoundRectCallout">
            <a:avLst>
              <a:gd name="adj1" fmla="val 87255"/>
              <a:gd name="adj2" fmla="val 92921"/>
              <a:gd name="adj3" fmla="val 16667"/>
            </a:avLst>
          </a:prstGeom>
          <a:noFill/>
          <a:ln w="38100" cap="flat" cmpd="sng">
            <a:solidFill>
              <a:srgbClr val="00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2000"/>
              </a:spcBef>
              <a:buNone/>
            </a:pPr>
            <a:r>
              <a:rPr lang="zh-CN" altLang="en-US" sz="2400" b="1" dirty="0">
                <a:solidFill>
                  <a:srgbClr val="FF0000"/>
                </a:solidFill>
                <a:latin typeface="Times New Roman" panose="02020603050405020304" pitchFamily="18" charset="0"/>
              </a:rPr>
              <a:t>信号源</a:t>
            </a:r>
            <a:r>
              <a:rPr lang="en-US" altLang="zh-CN" sz="2400" b="1">
                <a:solidFill>
                  <a:srgbClr val="FF0000"/>
                </a:solidFill>
                <a:latin typeface="Times New Roman" panose="02020603050405020304" pitchFamily="18" charset="0"/>
              </a:rPr>
              <a:t>:</a:t>
            </a:r>
            <a:r>
              <a:rPr lang="en-US" altLang="zh-CN" sz="2400" b="1">
                <a:latin typeface="Times New Roman" panose="02020603050405020304" pitchFamily="18" charset="0"/>
              </a:rPr>
              <a:t> </a:t>
            </a:r>
          </a:p>
          <a:p>
            <a:pPr marL="0" lvl="0" indent="0" algn="ctr">
              <a:spcBef>
                <a:spcPct val="2000"/>
              </a:spcBef>
              <a:buNone/>
            </a:pPr>
            <a:r>
              <a:rPr lang="zh-CN" altLang="en-US" sz="2400" b="1" dirty="0">
                <a:latin typeface="Times New Roman" panose="02020603050405020304" pitchFamily="18" charset="0"/>
              </a:rPr>
              <a:t>提供信息</a:t>
            </a:r>
          </a:p>
        </p:txBody>
      </p:sp>
      <p:grpSp>
        <p:nvGrpSpPr>
          <p:cNvPr id="3" name="Group 10"/>
          <p:cNvGrpSpPr/>
          <p:nvPr/>
        </p:nvGrpSpPr>
        <p:grpSpPr>
          <a:xfrm>
            <a:off x="4286250" y="2879090"/>
            <a:ext cx="3948113" cy="1098550"/>
            <a:chOff x="0" y="0"/>
            <a:chExt cx="2487" cy="692"/>
          </a:xfrm>
        </p:grpSpPr>
        <p:grpSp>
          <p:nvGrpSpPr>
            <p:cNvPr id="8202" name="Group 11"/>
            <p:cNvGrpSpPr/>
            <p:nvPr/>
          </p:nvGrpSpPr>
          <p:grpSpPr>
            <a:xfrm>
              <a:off x="249" y="376"/>
              <a:ext cx="307" cy="295"/>
              <a:chOff x="0" y="0"/>
              <a:chExt cx="384" cy="369"/>
            </a:xfrm>
          </p:grpSpPr>
          <p:sp>
            <p:nvSpPr>
              <p:cNvPr id="8211" name="Oval 12"/>
              <p:cNvSpPr/>
              <p:nvPr/>
            </p:nvSpPr>
            <p:spPr>
              <a:xfrm>
                <a:off x="48" y="8"/>
                <a:ext cx="336" cy="336"/>
              </a:xfrm>
              <a:prstGeom prst="ellipse">
                <a:avLst/>
              </a:prstGeom>
              <a:noFill/>
              <a:ln w="381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8212" name="Rectangle 13"/>
              <p:cNvSpPr/>
              <p:nvPr/>
            </p:nvSpPr>
            <p:spPr>
              <a:xfrm>
                <a:off x="0" y="0"/>
                <a:ext cx="48" cy="369"/>
              </a:xfrm>
              <a:prstGeom prst="rect">
                <a:avLst/>
              </a:prstGeom>
              <a:noFill/>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grpSp>
          <p:nvGrpSpPr>
            <p:cNvPr id="8203" name="Group 14"/>
            <p:cNvGrpSpPr/>
            <p:nvPr/>
          </p:nvGrpSpPr>
          <p:grpSpPr>
            <a:xfrm>
              <a:off x="1872" y="336"/>
              <a:ext cx="217" cy="356"/>
              <a:chOff x="0" y="0"/>
              <a:chExt cx="217" cy="356"/>
            </a:xfrm>
          </p:grpSpPr>
          <p:sp>
            <p:nvSpPr>
              <p:cNvPr id="8209" name="Rectangle 15"/>
              <p:cNvSpPr/>
              <p:nvPr/>
            </p:nvSpPr>
            <p:spPr>
              <a:xfrm>
                <a:off x="0" y="75"/>
                <a:ext cx="55" cy="210"/>
              </a:xfrm>
              <a:prstGeom prst="rect">
                <a:avLst/>
              </a:prstGeom>
              <a:noFill/>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8210" name="AutoShape 16"/>
              <p:cNvSpPr/>
              <p:nvPr/>
            </p:nvSpPr>
            <p:spPr>
              <a:xfrm rot="5400000">
                <a:off x="-35" y="104"/>
                <a:ext cx="356" cy="148"/>
              </a:xfrm>
              <a:custGeom>
                <a:avLst/>
                <a:gdLst>
                  <a:gd name="txL" fmla="*/ 4490 w 21600"/>
                  <a:gd name="txT" fmla="*/ 4524 h 21600"/>
                  <a:gd name="txR" fmla="*/ 17110 w 21600"/>
                  <a:gd name="txB" fmla="*/ 17076 h 21600"/>
                </a:gdLst>
                <a:ahLst/>
                <a:cxnLst>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noFill/>
              <a:ln w="38100"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8204" name="Line 17"/>
            <p:cNvSpPr/>
            <p:nvPr/>
          </p:nvSpPr>
          <p:spPr>
            <a:xfrm>
              <a:off x="556" y="509"/>
              <a:ext cx="318" cy="0"/>
            </a:xfrm>
            <a:prstGeom prst="line">
              <a:avLst/>
            </a:prstGeom>
            <a:ln w="57150" cap="flat" cmpd="sng">
              <a:solidFill>
                <a:srgbClr val="000000"/>
              </a:solidFill>
              <a:prstDash val="solid"/>
              <a:headEnd type="none" w="med" len="med"/>
              <a:tailEnd type="triangle" w="med" len="med"/>
            </a:ln>
          </p:spPr>
        </p:sp>
        <p:sp>
          <p:nvSpPr>
            <p:cNvPr id="8205" name="Line 18"/>
            <p:cNvSpPr/>
            <p:nvPr/>
          </p:nvSpPr>
          <p:spPr>
            <a:xfrm>
              <a:off x="1488" y="509"/>
              <a:ext cx="404" cy="0"/>
            </a:xfrm>
            <a:prstGeom prst="line">
              <a:avLst/>
            </a:prstGeom>
            <a:ln w="57150" cap="flat" cmpd="sng">
              <a:solidFill>
                <a:srgbClr val="000000"/>
              </a:solidFill>
              <a:prstDash val="solid"/>
              <a:headEnd type="none" w="med" len="med"/>
              <a:tailEnd type="triangle" w="med" len="med"/>
            </a:ln>
          </p:spPr>
        </p:sp>
        <p:sp>
          <p:nvSpPr>
            <p:cNvPr id="8206" name="Text Box 19"/>
            <p:cNvSpPr txBox="1"/>
            <p:nvPr/>
          </p:nvSpPr>
          <p:spPr>
            <a:xfrm>
              <a:off x="864" y="122"/>
              <a:ext cx="624" cy="476"/>
            </a:xfrm>
            <a:prstGeom prst="rect">
              <a:avLst/>
            </a:prstGeom>
            <a:noFill/>
            <a:ln w="3810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lnSpc>
                  <a:spcPct val="90000"/>
                </a:lnSpc>
                <a:spcBef>
                  <a:spcPct val="0"/>
                </a:spcBef>
                <a:buNone/>
              </a:pPr>
              <a:r>
                <a:rPr lang="zh-CN" altLang="en-US" sz="2400" b="1" dirty="0">
                  <a:solidFill>
                    <a:srgbClr val="FF3300"/>
                  </a:solidFill>
                  <a:latin typeface="Times New Roman" panose="02020603050405020304" pitchFamily="18" charset="0"/>
                  <a:ea typeface="楷体_GB2312" pitchFamily="49" charset="-122"/>
                </a:rPr>
                <a:t>放大器</a:t>
              </a:r>
            </a:p>
          </p:txBody>
        </p:sp>
        <p:sp>
          <p:nvSpPr>
            <p:cNvPr id="8207" name="Text Box 20"/>
            <p:cNvSpPr txBox="1"/>
            <p:nvPr/>
          </p:nvSpPr>
          <p:spPr>
            <a:xfrm>
              <a:off x="1480" y="0"/>
              <a:ext cx="1007"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zh-CN" altLang="en-US" sz="2400" b="1" dirty="0">
                  <a:solidFill>
                    <a:srgbClr val="000099"/>
                  </a:solidFill>
                  <a:latin typeface="Times New Roman" panose="02020603050405020304" pitchFamily="18" charset="0"/>
                  <a:ea typeface="楷体_GB2312" pitchFamily="49" charset="-122"/>
                </a:rPr>
                <a:t>扬声器</a:t>
              </a:r>
            </a:p>
          </p:txBody>
        </p:sp>
        <p:sp>
          <p:nvSpPr>
            <p:cNvPr id="8208" name="Text Box 21"/>
            <p:cNvSpPr txBox="1"/>
            <p:nvPr/>
          </p:nvSpPr>
          <p:spPr>
            <a:xfrm>
              <a:off x="0" y="0"/>
              <a:ext cx="759"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zh-CN" altLang="en-US" sz="2400" b="1" dirty="0">
                  <a:solidFill>
                    <a:srgbClr val="000099"/>
                  </a:solidFill>
                  <a:latin typeface="Times New Roman" panose="02020603050405020304" pitchFamily="18" charset="0"/>
                  <a:ea typeface="楷体_GB2312" pitchFamily="49" charset="-122"/>
                </a:rPr>
                <a:t>话筒</a:t>
              </a:r>
            </a:p>
          </p:txBody>
        </p:sp>
      </p:grpSp>
      <p:sp>
        <p:nvSpPr>
          <p:cNvPr id="4" name="Rectangle 22"/>
          <p:cNvSpPr/>
          <p:nvPr/>
        </p:nvSpPr>
        <p:spPr>
          <a:xfrm>
            <a:off x="2120900" y="5507990"/>
            <a:ext cx="7862888" cy="101473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lnSpc>
                <a:spcPct val="125000"/>
              </a:lnSpc>
              <a:spcBef>
                <a:spcPct val="0"/>
              </a:spcBef>
              <a:buNone/>
            </a:pPr>
            <a:r>
              <a:rPr lang="zh-CN" altLang="en-US" sz="2400" b="1" dirty="0">
                <a:latin typeface="Times New Roman" panose="02020603050405020304" pitchFamily="18" charset="0"/>
              </a:rPr>
              <a:t>　　</a:t>
            </a:r>
            <a:r>
              <a:rPr lang="zh-CN" altLang="en-US" sz="2400" b="1" dirty="0">
                <a:solidFill>
                  <a:schemeClr val="bg2">
                    <a:lumMod val="75000"/>
                  </a:schemeClr>
                </a:solidFill>
                <a:latin typeface="微软雅黑" panose="020B0503020204020204" charset="-122"/>
                <a:ea typeface="微软雅黑" panose="020B0503020204020204" charset="-122"/>
              </a:rPr>
              <a:t>电源或信号源的电压或电流称为</a:t>
            </a:r>
            <a:r>
              <a:rPr lang="zh-CN" altLang="en-US" sz="2400" b="1" dirty="0">
                <a:solidFill>
                  <a:srgbClr val="C00000"/>
                </a:solidFill>
                <a:latin typeface="微软雅黑" panose="020B0503020204020204" charset="-122"/>
                <a:ea typeface="微软雅黑" panose="020B0503020204020204" charset="-122"/>
              </a:rPr>
              <a:t>激励</a:t>
            </a:r>
            <a:r>
              <a:rPr lang="zh-CN" altLang="en-US" sz="2400" b="1" dirty="0">
                <a:solidFill>
                  <a:schemeClr val="bg2">
                    <a:lumMod val="75000"/>
                  </a:schemeClr>
                </a:solidFill>
                <a:latin typeface="微软雅黑" panose="020B0503020204020204" charset="-122"/>
                <a:ea typeface="微软雅黑" panose="020B0503020204020204" charset="-122"/>
              </a:rPr>
              <a:t>，它推动电路工作；由激励所产生的电压和电流称为</a:t>
            </a:r>
            <a:r>
              <a:rPr lang="zh-CN" altLang="en-US" sz="2400" b="1" dirty="0">
                <a:solidFill>
                  <a:srgbClr val="C00000"/>
                </a:solidFill>
                <a:latin typeface="微软雅黑" panose="020B0503020204020204" charset="-122"/>
                <a:ea typeface="微软雅黑" panose="020B0503020204020204" charset="-122"/>
              </a:rPr>
              <a:t>响应</a:t>
            </a:r>
            <a:r>
              <a:rPr lang="zh-CN" altLang="en-US" sz="2400" b="1" dirty="0">
                <a:solidFill>
                  <a:schemeClr val="bg2">
                    <a:lumMod val="75000"/>
                  </a:schemeClr>
                </a:solidFill>
                <a:latin typeface="微软雅黑" panose="020B0503020204020204" charset="-122"/>
                <a:ea typeface="微软雅黑" panose="020B0503020204020204" charset="-122"/>
              </a:rPr>
              <a:t>。</a:t>
            </a:r>
          </a:p>
        </p:txBody>
      </p:sp>
      <p:sp>
        <p:nvSpPr>
          <p:cNvPr id="5" name="AutoShape 23"/>
          <p:cNvSpPr/>
          <p:nvPr/>
        </p:nvSpPr>
        <p:spPr>
          <a:xfrm>
            <a:off x="6267450" y="1431290"/>
            <a:ext cx="3429000" cy="990600"/>
          </a:xfrm>
          <a:prstGeom prst="wedgeRoundRectCallout">
            <a:avLst>
              <a:gd name="adj1" fmla="val -47546"/>
              <a:gd name="adj2" fmla="val 126120"/>
              <a:gd name="adj3" fmla="val 16667"/>
            </a:avLst>
          </a:prstGeom>
          <a:noFill/>
          <a:ln w="38100" cap="flat" cmpd="sng">
            <a:solidFill>
              <a:srgbClr val="00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2000"/>
              </a:spcBef>
              <a:buNone/>
            </a:pPr>
            <a:r>
              <a:rPr lang="zh-CN" altLang="en-US" sz="2400" b="1" dirty="0">
                <a:solidFill>
                  <a:srgbClr val="FF0000"/>
                </a:solidFill>
                <a:latin typeface="Times New Roman" panose="02020603050405020304" pitchFamily="18" charset="0"/>
              </a:rPr>
              <a:t>信号处理：</a:t>
            </a:r>
          </a:p>
          <a:p>
            <a:pPr marL="0" lvl="0" indent="0" algn="ctr">
              <a:spcBef>
                <a:spcPct val="2000"/>
              </a:spcBef>
              <a:buNone/>
            </a:pPr>
            <a:r>
              <a:rPr lang="zh-CN" altLang="en-US" sz="2400" b="1" dirty="0">
                <a:latin typeface="Times New Roman" panose="02020603050405020304" pitchFamily="18" charset="0"/>
              </a:rPr>
              <a:t>放大、调谐、检波等</a:t>
            </a:r>
          </a:p>
        </p:txBody>
      </p:sp>
      <p:sp>
        <p:nvSpPr>
          <p:cNvPr id="8201" name="Rectangle 2"/>
          <p:cNvSpPr/>
          <p:nvPr/>
        </p:nvSpPr>
        <p:spPr>
          <a:xfrm>
            <a:off x="2855595" y="332105"/>
            <a:ext cx="5425440" cy="53340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3555" b="1" dirty="0">
                <a:solidFill>
                  <a:schemeClr val="tx2"/>
                </a:solidFill>
                <a:latin typeface="微软雅黑" panose="020B0503020204020204" charset="-122"/>
                <a:ea typeface="微软雅黑" panose="020B0503020204020204" charset="-122"/>
                <a:cs typeface="微软雅黑" panose="020B0503020204020204" charset="-122"/>
              </a:rPr>
              <a:t>1.1.2  电路的组成部分</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8200"/>
                                        </p:tgtEl>
                                        <p:attrNameLst>
                                          <p:attrName>style.visibility</p:attrName>
                                        </p:attrNameLst>
                                      </p:cBhvr>
                                      <p:to>
                                        <p:strVal val="visible"/>
                                      </p:to>
                                    </p:set>
                                    <p:animEffect transition="in" filter="strips(downRight)">
                                      <p:cBhvr>
                                        <p:cTn id="7" dur="500"/>
                                        <p:tgtEl>
                                          <p:spTgt spid="820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9" fill="hold" grpId="0" nodeType="clickEffect">
                                  <p:stCondLst>
                                    <p:cond delay="0"/>
                                  </p:stCondLst>
                                  <p:childTnLst>
                                    <p:set>
                                      <p:cBhvr>
                                        <p:cTn id="11" dur="1" fill="hold">
                                          <p:stCondLst>
                                            <p:cond delay="0"/>
                                          </p:stCondLst>
                                        </p:cTn>
                                        <p:tgtEl>
                                          <p:spTgt spid="8199"/>
                                        </p:tgtEl>
                                        <p:attrNameLst>
                                          <p:attrName>style.visibility</p:attrName>
                                        </p:attrNameLst>
                                      </p:cBhvr>
                                      <p:to>
                                        <p:strVal val="visible"/>
                                      </p:to>
                                    </p:set>
                                    <p:animEffect transition="in" filter="strips(upLeft)">
                                      <p:cBhvr>
                                        <p:cTn id="12" dur="500"/>
                                        <p:tgtEl>
                                          <p:spTgt spid="819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strips(down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childTnLst>
                          </p:cTn>
                        </p:par>
                        <p:par>
                          <p:cTn id="23" fill="hold">
                            <p:stCondLst>
                              <p:cond delay="500"/>
                            </p:stCondLst>
                            <p:childTnLst>
                              <p:par>
                                <p:cTn id="24" presetID="18" presetClass="entr" presetSubtype="3" fill="hold" grpId="0" nodeType="afterEffect">
                                  <p:stCondLst>
                                    <p:cond delay="0"/>
                                  </p:stCondLst>
                                  <p:childTnLst>
                                    <p:set>
                                      <p:cBhvr>
                                        <p:cTn id="25" dur="1" fill="hold">
                                          <p:stCondLst>
                                            <p:cond delay="0"/>
                                          </p:stCondLst>
                                        </p:cTn>
                                        <p:tgtEl>
                                          <p:spTgt spid="8198"/>
                                        </p:tgtEl>
                                        <p:attrNameLst>
                                          <p:attrName>style.visibility</p:attrName>
                                        </p:attrNameLst>
                                      </p:cBhvr>
                                      <p:to>
                                        <p:strVal val="visible"/>
                                      </p:to>
                                    </p:set>
                                    <p:animEffect transition="in" filter="strips(upRight)">
                                      <p:cBhvr>
                                        <p:cTn id="26" dur="500"/>
                                        <p:tgtEl>
                                          <p:spTgt spid="819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bldLvl="0" animBg="1"/>
      <p:bldP spid="8199" grpId="0" bldLvl="0" animBg="1"/>
      <p:bldP spid="8200" grpId="0" bldLvl="0" animBg="1"/>
      <p:bldP spid="4" grpId="0"/>
      <p:bldP spid="5"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38" name="Text Box 50">
            <a:extLst>
              <a:ext uri="{FF2B5EF4-FFF2-40B4-BE49-F238E27FC236}">
                <a16:creationId xmlns:a16="http://schemas.microsoft.com/office/drawing/2014/main" id="{B4B333A2-5C11-0886-BD1C-7EFF3FC522D1}"/>
              </a:ext>
            </a:extLst>
          </p:cNvPr>
          <p:cNvSpPr txBox="1">
            <a:spLocks noChangeArrowheads="1"/>
          </p:cNvSpPr>
          <p:nvPr/>
        </p:nvSpPr>
        <p:spPr bwMode="auto">
          <a:xfrm>
            <a:off x="2063750" y="1268512"/>
            <a:ext cx="863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zh-CN" altLang="en-US" sz="3200">
                <a:solidFill>
                  <a:schemeClr val="bg1"/>
                </a:solidFill>
                <a:latin typeface="宋体" panose="02010600030101010101" pitchFamily="2" charset="-122"/>
                <a:ea typeface="宋体" panose="02010600030101010101" pitchFamily="2" charset="-122"/>
              </a:rPr>
              <a:t>例</a:t>
            </a:r>
            <a:r>
              <a:rPr kumimoji="1" lang="en-US" altLang="zh-CN" sz="3200" b="0">
                <a:solidFill>
                  <a:schemeClr val="bg1"/>
                </a:solidFill>
                <a:latin typeface="Times New Roman" panose="02020603050405020304" pitchFamily="18" charset="0"/>
                <a:ea typeface="宋体" panose="02010600030101010101" pitchFamily="2" charset="-122"/>
              </a:rPr>
              <a:t>1</a:t>
            </a:r>
            <a:endParaRPr kumimoji="1" lang="en-US" altLang="zh-CN" sz="2400">
              <a:solidFill>
                <a:schemeClr val="bg1"/>
              </a:solidFill>
              <a:latin typeface="宋体" panose="02010600030101010101" pitchFamily="2" charset="-122"/>
              <a:ea typeface="宋体" panose="02010600030101010101" pitchFamily="2" charset="-122"/>
            </a:endParaRPr>
          </a:p>
        </p:txBody>
      </p:sp>
      <p:sp>
        <p:nvSpPr>
          <p:cNvPr id="37939" name="Text Box 51">
            <a:extLst>
              <a:ext uri="{FF2B5EF4-FFF2-40B4-BE49-F238E27FC236}">
                <a16:creationId xmlns:a16="http://schemas.microsoft.com/office/drawing/2014/main" id="{5FAB15F8-0CBD-BAD2-86C0-1D48B1451923}"/>
              </a:ext>
            </a:extLst>
          </p:cNvPr>
          <p:cNvSpPr txBox="1">
            <a:spLocks noChangeArrowheads="1"/>
          </p:cNvSpPr>
          <p:nvPr/>
        </p:nvSpPr>
        <p:spPr bwMode="auto">
          <a:xfrm>
            <a:off x="2495551" y="1197075"/>
            <a:ext cx="7056833" cy="564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lnSpc>
                <a:spcPct val="120000"/>
              </a:lnSpc>
              <a:spcBef>
                <a:spcPct val="20000"/>
              </a:spcBef>
            </a:pPr>
            <a:r>
              <a:rPr kumimoji="1" lang="en-US" altLang="zh-CN" dirty="0">
                <a:solidFill>
                  <a:schemeClr val="tx1"/>
                </a:solidFill>
                <a:latin typeface="楷体_GB2312" pitchFamily="49" charset="-122"/>
              </a:rPr>
              <a:t>   </a:t>
            </a:r>
            <a:r>
              <a:rPr kumimoji="1" lang="zh-CN" altLang="en-US" dirty="0">
                <a:solidFill>
                  <a:schemeClr val="tx1"/>
                </a:solidFill>
                <a:latin typeface="楷体_GB2312" pitchFamily="49" charset="-122"/>
              </a:rPr>
              <a:t>计算</a:t>
            </a:r>
            <a:r>
              <a:rPr kumimoji="1" lang="en-US" altLang="zh-CN" b="0" i="1" dirty="0">
                <a:solidFill>
                  <a:schemeClr val="bg1"/>
                </a:solidFill>
                <a:latin typeface="Times New Roman" panose="02020603050405020304" pitchFamily="18" charset="0"/>
              </a:rPr>
              <a:t>R</a:t>
            </a:r>
            <a:r>
              <a:rPr kumimoji="1" lang="en-US" altLang="zh-CN" b="0" i="1" baseline="-25000" dirty="0">
                <a:solidFill>
                  <a:schemeClr val="bg1"/>
                </a:solidFill>
                <a:latin typeface="Times New Roman" panose="02020603050405020304" pitchFamily="18" charset="0"/>
              </a:rPr>
              <a:t>x</a:t>
            </a:r>
            <a:r>
              <a:rPr kumimoji="1" lang="zh-CN" altLang="en-US" dirty="0">
                <a:solidFill>
                  <a:schemeClr val="tx1"/>
                </a:solidFill>
                <a:latin typeface="楷体_GB2312" pitchFamily="49" charset="-122"/>
              </a:rPr>
              <a:t>分别为</a:t>
            </a:r>
            <a:r>
              <a:rPr kumimoji="1" lang="en-US" altLang="zh-CN" dirty="0">
                <a:solidFill>
                  <a:schemeClr val="bg1"/>
                </a:solidFill>
                <a:latin typeface="楷体_GB2312" pitchFamily="49" charset="-122"/>
              </a:rPr>
              <a:t>1</a:t>
            </a:r>
            <a:r>
              <a:rPr kumimoji="1" lang="en-US" altLang="zh-CN" b="0" dirty="0">
                <a:solidFill>
                  <a:schemeClr val="bg1"/>
                </a:solidFill>
                <a:latin typeface="Times New Roman" panose="02020603050405020304" pitchFamily="18" charset="0"/>
              </a:rPr>
              <a:t>.2</a:t>
            </a:r>
            <a:r>
              <a:rPr kumimoji="1" lang="en-US" altLang="zh-CN" b="0" dirty="0">
                <a:solidFill>
                  <a:schemeClr val="bg1"/>
                </a:solidFill>
                <a:latin typeface="Times New Roman" panose="02020603050405020304" pitchFamily="18" charset="0"/>
                <a:sym typeface="Symbol" panose="05050102010706020507" pitchFamily="18" charset="2"/>
              </a:rPr>
              <a:t></a:t>
            </a:r>
            <a:r>
              <a:rPr kumimoji="1" lang="zh-CN" altLang="en-US" dirty="0">
                <a:solidFill>
                  <a:schemeClr val="bg1"/>
                </a:solidFill>
                <a:latin typeface="楷体_GB2312" pitchFamily="49" charset="-122"/>
              </a:rPr>
              <a:t>、</a:t>
            </a:r>
            <a:r>
              <a:rPr kumimoji="1" lang="en-US" altLang="zh-CN" b="0" dirty="0">
                <a:solidFill>
                  <a:schemeClr val="bg1"/>
                </a:solidFill>
                <a:latin typeface="Times New Roman" panose="02020603050405020304" pitchFamily="18" charset="0"/>
              </a:rPr>
              <a:t>5.2</a:t>
            </a:r>
            <a:r>
              <a:rPr kumimoji="1" lang="en-US" altLang="zh-CN" b="0" dirty="0">
                <a:solidFill>
                  <a:schemeClr val="bg1"/>
                </a:solidFill>
                <a:latin typeface="Times New Roman" panose="02020603050405020304" pitchFamily="18" charset="0"/>
                <a:sym typeface="Symbol" panose="05050102010706020507" pitchFamily="18" charset="2"/>
              </a:rPr>
              <a:t></a:t>
            </a:r>
            <a:r>
              <a:rPr kumimoji="1" lang="zh-CN" altLang="en-US" dirty="0">
                <a:solidFill>
                  <a:schemeClr val="tx1"/>
                </a:solidFill>
                <a:latin typeface="楷体_GB2312" pitchFamily="49" charset="-122"/>
              </a:rPr>
              <a:t>时的电流</a:t>
            </a:r>
            <a:r>
              <a:rPr kumimoji="1" lang="en-US" altLang="zh-CN" b="0" i="1" dirty="0">
                <a:solidFill>
                  <a:schemeClr val="tx1"/>
                </a:solidFill>
                <a:latin typeface="楷体_GB2312" pitchFamily="49" charset="-122"/>
              </a:rPr>
              <a:t>I</a:t>
            </a:r>
            <a:endParaRPr kumimoji="1" lang="en-US" altLang="zh-CN" i="1" dirty="0">
              <a:solidFill>
                <a:schemeClr val="tx1"/>
              </a:solidFill>
              <a:latin typeface="楷体_GB2312" pitchFamily="49" charset="-122"/>
            </a:endParaRPr>
          </a:p>
        </p:txBody>
      </p:sp>
      <p:grpSp>
        <p:nvGrpSpPr>
          <p:cNvPr id="5" name="Group 52">
            <a:extLst>
              <a:ext uri="{FF2B5EF4-FFF2-40B4-BE49-F238E27FC236}">
                <a16:creationId xmlns:a16="http://schemas.microsoft.com/office/drawing/2014/main" id="{081F7F07-CA3B-B9B2-BE9C-A994DA5B86BD}"/>
              </a:ext>
            </a:extLst>
          </p:cNvPr>
          <p:cNvGrpSpPr>
            <a:grpSpLocks/>
          </p:cNvGrpSpPr>
          <p:nvPr/>
        </p:nvGrpSpPr>
        <p:grpSpPr bwMode="auto">
          <a:xfrm>
            <a:off x="3608495" y="1761076"/>
            <a:ext cx="3098800" cy="2952750"/>
            <a:chOff x="3243" y="618"/>
            <a:chExt cx="1952" cy="1860"/>
          </a:xfrm>
        </p:grpSpPr>
        <p:sp>
          <p:nvSpPr>
            <p:cNvPr id="72719" name="Oval 53">
              <a:extLst>
                <a:ext uri="{FF2B5EF4-FFF2-40B4-BE49-F238E27FC236}">
                  <a16:creationId xmlns:a16="http://schemas.microsoft.com/office/drawing/2014/main" id="{02563B3E-567A-32CE-BDD0-9D60D406C3D7}"/>
                </a:ext>
              </a:extLst>
            </p:cNvPr>
            <p:cNvSpPr>
              <a:spLocks noChangeArrowheads="1"/>
            </p:cNvSpPr>
            <p:nvPr/>
          </p:nvSpPr>
          <p:spPr bwMode="auto">
            <a:xfrm>
              <a:off x="4014" y="2115"/>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endParaRPr lang="zh-CN" altLang="zh-CN" sz="2400" b="0">
                <a:ea typeface="仿宋_GB2312" pitchFamily="49" charset="-122"/>
              </a:endParaRPr>
            </a:p>
          </p:txBody>
        </p:sp>
        <p:sp>
          <p:nvSpPr>
            <p:cNvPr id="72720" name="Rectangle 54">
              <a:extLst>
                <a:ext uri="{FF2B5EF4-FFF2-40B4-BE49-F238E27FC236}">
                  <a16:creationId xmlns:a16="http://schemas.microsoft.com/office/drawing/2014/main" id="{55F3FE95-33DE-6E76-650F-B0166F33DA44}"/>
                </a:ext>
              </a:extLst>
            </p:cNvPr>
            <p:cNvSpPr>
              <a:spLocks noChangeArrowheads="1"/>
            </p:cNvSpPr>
            <p:nvPr/>
          </p:nvSpPr>
          <p:spPr bwMode="auto">
            <a:xfrm>
              <a:off x="3243" y="918"/>
              <a:ext cx="1952" cy="1386"/>
            </a:xfrm>
            <a:prstGeom prst="rect">
              <a:avLst/>
            </a:prstGeom>
            <a:noFill/>
            <a:ln w="28575">
              <a:solidFill>
                <a:srgbClr val="FF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72721" name="Line 55">
              <a:extLst>
                <a:ext uri="{FF2B5EF4-FFF2-40B4-BE49-F238E27FC236}">
                  <a16:creationId xmlns:a16="http://schemas.microsoft.com/office/drawing/2014/main" id="{53041FCB-4841-5E7D-6D8E-E2132F8FA0E6}"/>
                </a:ext>
              </a:extLst>
            </p:cNvPr>
            <p:cNvSpPr>
              <a:spLocks noChangeShapeType="1"/>
            </p:cNvSpPr>
            <p:nvPr/>
          </p:nvSpPr>
          <p:spPr bwMode="auto">
            <a:xfrm>
              <a:off x="3243" y="1611"/>
              <a:ext cx="1952"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2" name="Line 56">
              <a:extLst>
                <a:ext uri="{FF2B5EF4-FFF2-40B4-BE49-F238E27FC236}">
                  <a16:creationId xmlns:a16="http://schemas.microsoft.com/office/drawing/2014/main" id="{BBFC145F-178E-E403-561B-A393786D9B43}"/>
                </a:ext>
              </a:extLst>
            </p:cNvPr>
            <p:cNvSpPr>
              <a:spLocks noChangeShapeType="1"/>
            </p:cNvSpPr>
            <p:nvPr/>
          </p:nvSpPr>
          <p:spPr bwMode="auto">
            <a:xfrm>
              <a:off x="4188" y="918"/>
              <a:ext cx="0" cy="693"/>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3" name="Line 57">
              <a:extLst>
                <a:ext uri="{FF2B5EF4-FFF2-40B4-BE49-F238E27FC236}">
                  <a16:creationId xmlns:a16="http://schemas.microsoft.com/office/drawing/2014/main" id="{9B1D7BBE-5337-16EC-6489-EA8A1C2DDD93}"/>
                </a:ext>
              </a:extLst>
            </p:cNvPr>
            <p:cNvSpPr>
              <a:spLocks noChangeShapeType="1"/>
            </p:cNvSpPr>
            <p:nvPr/>
          </p:nvSpPr>
          <p:spPr bwMode="auto">
            <a:xfrm>
              <a:off x="4332" y="1117"/>
              <a:ext cx="0" cy="346"/>
            </a:xfrm>
            <a:prstGeom prst="line">
              <a:avLst/>
            </a:prstGeom>
            <a:noFill/>
            <a:ln w="28575">
              <a:solidFill>
                <a:srgbClr val="66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4" name="Text Box 58">
              <a:extLst>
                <a:ext uri="{FF2B5EF4-FFF2-40B4-BE49-F238E27FC236}">
                  <a16:creationId xmlns:a16="http://schemas.microsoft.com/office/drawing/2014/main" id="{533C9714-8118-0D57-C084-59137BD84CF6}"/>
                </a:ext>
              </a:extLst>
            </p:cNvPr>
            <p:cNvSpPr txBox="1">
              <a:spLocks noChangeArrowheads="1"/>
            </p:cNvSpPr>
            <p:nvPr/>
          </p:nvSpPr>
          <p:spPr bwMode="auto">
            <a:xfrm>
              <a:off x="4313" y="1034"/>
              <a:ext cx="3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i="1">
                  <a:solidFill>
                    <a:schemeClr val="bg1"/>
                  </a:solidFill>
                  <a:latin typeface="Times New Roman" panose="02020603050405020304" pitchFamily="18" charset="0"/>
                  <a:ea typeface="宋体" panose="02010600030101010101" pitchFamily="2" charset="-122"/>
                </a:rPr>
                <a:t>I</a:t>
              </a:r>
              <a:endParaRPr kumimoji="1" lang="en-US" altLang="zh-CN" b="0">
                <a:solidFill>
                  <a:schemeClr val="bg1"/>
                </a:solidFill>
                <a:latin typeface="Times New Roman" panose="02020603050405020304" pitchFamily="18" charset="0"/>
                <a:ea typeface="宋体" panose="02010600030101010101" pitchFamily="2" charset="-122"/>
              </a:endParaRPr>
            </a:p>
          </p:txBody>
        </p:sp>
        <p:sp>
          <p:nvSpPr>
            <p:cNvPr id="72725" name="Text Box 59">
              <a:extLst>
                <a:ext uri="{FF2B5EF4-FFF2-40B4-BE49-F238E27FC236}">
                  <a16:creationId xmlns:a16="http://schemas.microsoft.com/office/drawing/2014/main" id="{E89919FF-1EFD-E7FF-1915-7B10A413EA7D}"/>
                </a:ext>
              </a:extLst>
            </p:cNvPr>
            <p:cNvSpPr txBox="1">
              <a:spLocks noChangeArrowheads="1"/>
            </p:cNvSpPr>
            <p:nvPr/>
          </p:nvSpPr>
          <p:spPr bwMode="auto">
            <a:xfrm>
              <a:off x="3833" y="1071"/>
              <a:ext cx="4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i="1">
                  <a:solidFill>
                    <a:schemeClr val="bg1"/>
                  </a:solidFill>
                  <a:latin typeface="Times New Roman" panose="02020603050405020304" pitchFamily="18" charset="0"/>
                  <a:ea typeface="宋体" panose="02010600030101010101" pitchFamily="2" charset="-122"/>
                </a:rPr>
                <a:t>R</a:t>
              </a:r>
              <a:r>
                <a:rPr kumimoji="1" lang="en-US" altLang="zh-CN" b="0" i="1" baseline="-25000">
                  <a:solidFill>
                    <a:schemeClr val="bg1"/>
                  </a:solidFill>
                  <a:latin typeface="Times New Roman" panose="02020603050405020304" pitchFamily="18" charset="0"/>
                  <a:ea typeface="宋体" panose="02010600030101010101" pitchFamily="2" charset="-122"/>
                </a:rPr>
                <a:t>x</a:t>
              </a:r>
            </a:p>
          </p:txBody>
        </p:sp>
        <p:sp>
          <p:nvSpPr>
            <p:cNvPr id="72726" name="Text Box 60">
              <a:extLst>
                <a:ext uri="{FF2B5EF4-FFF2-40B4-BE49-F238E27FC236}">
                  <a16:creationId xmlns:a16="http://schemas.microsoft.com/office/drawing/2014/main" id="{F130B9D7-28DC-E30F-BCAD-3B6D915E18FB}"/>
                </a:ext>
              </a:extLst>
            </p:cNvPr>
            <p:cNvSpPr txBox="1">
              <a:spLocks noChangeArrowheads="1"/>
            </p:cNvSpPr>
            <p:nvPr/>
          </p:nvSpPr>
          <p:spPr bwMode="auto">
            <a:xfrm>
              <a:off x="4059" y="618"/>
              <a:ext cx="3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a:t>
              </a:r>
            </a:p>
          </p:txBody>
        </p:sp>
        <p:sp>
          <p:nvSpPr>
            <p:cNvPr id="72727" name="Text Box 61">
              <a:extLst>
                <a:ext uri="{FF2B5EF4-FFF2-40B4-BE49-F238E27FC236}">
                  <a16:creationId xmlns:a16="http://schemas.microsoft.com/office/drawing/2014/main" id="{C37D97C6-1CEA-C07E-4BCF-DF6B3C9B7B58}"/>
                </a:ext>
              </a:extLst>
            </p:cNvPr>
            <p:cNvSpPr txBox="1">
              <a:spLocks noChangeArrowheads="1"/>
            </p:cNvSpPr>
            <p:nvPr/>
          </p:nvSpPr>
          <p:spPr bwMode="auto">
            <a:xfrm>
              <a:off x="4062" y="1553"/>
              <a:ext cx="3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b</a:t>
              </a:r>
            </a:p>
          </p:txBody>
        </p:sp>
        <p:sp>
          <p:nvSpPr>
            <p:cNvPr id="72728" name="Text Box 62">
              <a:extLst>
                <a:ext uri="{FF2B5EF4-FFF2-40B4-BE49-F238E27FC236}">
                  <a16:creationId xmlns:a16="http://schemas.microsoft.com/office/drawing/2014/main" id="{2E3B9AC5-9F6B-E13C-39C9-416524D177B6}"/>
                </a:ext>
              </a:extLst>
            </p:cNvPr>
            <p:cNvSpPr txBox="1">
              <a:spLocks noChangeArrowheads="1"/>
            </p:cNvSpPr>
            <p:nvPr/>
          </p:nvSpPr>
          <p:spPr bwMode="auto">
            <a:xfrm>
              <a:off x="3747" y="2015"/>
              <a:ext cx="3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t>
              </a:r>
            </a:p>
          </p:txBody>
        </p:sp>
        <p:sp>
          <p:nvSpPr>
            <p:cNvPr id="72729" name="Text Box 63">
              <a:extLst>
                <a:ext uri="{FF2B5EF4-FFF2-40B4-BE49-F238E27FC236}">
                  <a16:creationId xmlns:a16="http://schemas.microsoft.com/office/drawing/2014/main" id="{7DAABF29-9EFC-BE77-30E0-1B75572DFC8E}"/>
                </a:ext>
              </a:extLst>
            </p:cNvPr>
            <p:cNvSpPr txBox="1">
              <a:spLocks noChangeArrowheads="1"/>
            </p:cNvSpPr>
            <p:nvPr/>
          </p:nvSpPr>
          <p:spPr bwMode="auto">
            <a:xfrm>
              <a:off x="4439" y="2015"/>
              <a:ext cx="3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t>
              </a:r>
            </a:p>
          </p:txBody>
        </p:sp>
        <p:sp>
          <p:nvSpPr>
            <p:cNvPr id="72730" name="Text Box 64">
              <a:extLst>
                <a:ext uri="{FF2B5EF4-FFF2-40B4-BE49-F238E27FC236}">
                  <a16:creationId xmlns:a16="http://schemas.microsoft.com/office/drawing/2014/main" id="{35FAFAA4-1A26-BEAF-CA7C-B82FCE1BB635}"/>
                </a:ext>
              </a:extLst>
            </p:cNvPr>
            <p:cNvSpPr txBox="1">
              <a:spLocks noChangeArrowheads="1"/>
            </p:cNvSpPr>
            <p:nvPr/>
          </p:nvSpPr>
          <p:spPr bwMode="auto">
            <a:xfrm>
              <a:off x="3999" y="1842"/>
              <a:ext cx="6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10V</a:t>
              </a:r>
            </a:p>
          </p:txBody>
        </p:sp>
        <p:sp>
          <p:nvSpPr>
            <p:cNvPr id="72731" name="Text Box 65">
              <a:extLst>
                <a:ext uri="{FF2B5EF4-FFF2-40B4-BE49-F238E27FC236}">
                  <a16:creationId xmlns:a16="http://schemas.microsoft.com/office/drawing/2014/main" id="{579FB8F2-16C1-E3BF-2F23-7576226BEBCA}"/>
                </a:ext>
              </a:extLst>
            </p:cNvPr>
            <p:cNvSpPr txBox="1">
              <a:spLocks noChangeArrowheads="1"/>
            </p:cNvSpPr>
            <p:nvPr/>
          </p:nvSpPr>
          <p:spPr bwMode="auto">
            <a:xfrm>
              <a:off x="4558" y="1661"/>
              <a:ext cx="5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4</a:t>
              </a:r>
              <a:r>
                <a:rPr kumimoji="1" lang="en-US" altLang="zh-CN" b="0">
                  <a:solidFill>
                    <a:schemeClr val="bg1"/>
                  </a:solidFill>
                  <a:latin typeface="Times New Roman" panose="02020603050405020304" pitchFamily="18" charset="0"/>
                  <a:ea typeface="宋体" panose="02010600030101010101" pitchFamily="2" charset="-122"/>
                  <a:sym typeface="Symbol" panose="05050102010706020507" pitchFamily="18" charset="2"/>
                </a:rPr>
                <a:t></a:t>
              </a:r>
              <a:endParaRPr kumimoji="1" lang="en-US" altLang="zh-CN" b="0">
                <a:solidFill>
                  <a:schemeClr val="bg1"/>
                </a:solidFill>
                <a:latin typeface="Times New Roman" panose="02020603050405020304" pitchFamily="18" charset="0"/>
                <a:ea typeface="宋体" panose="02010600030101010101" pitchFamily="2" charset="-122"/>
              </a:endParaRPr>
            </a:p>
          </p:txBody>
        </p:sp>
        <p:sp>
          <p:nvSpPr>
            <p:cNvPr id="72732" name="Text Box 66">
              <a:extLst>
                <a:ext uri="{FF2B5EF4-FFF2-40B4-BE49-F238E27FC236}">
                  <a16:creationId xmlns:a16="http://schemas.microsoft.com/office/drawing/2014/main" id="{E72DBC08-15D3-CBA6-72B4-0572F3F0244E}"/>
                </a:ext>
              </a:extLst>
            </p:cNvPr>
            <p:cNvSpPr txBox="1">
              <a:spLocks noChangeArrowheads="1"/>
            </p:cNvSpPr>
            <p:nvPr/>
          </p:nvSpPr>
          <p:spPr bwMode="auto">
            <a:xfrm>
              <a:off x="4558" y="935"/>
              <a:ext cx="5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6</a:t>
              </a:r>
              <a:r>
                <a:rPr kumimoji="1" lang="en-US" altLang="zh-CN" b="0">
                  <a:solidFill>
                    <a:schemeClr val="bg1"/>
                  </a:solidFill>
                  <a:latin typeface="Times New Roman" panose="02020603050405020304" pitchFamily="18" charset="0"/>
                  <a:ea typeface="宋体" panose="02010600030101010101" pitchFamily="2" charset="-122"/>
                  <a:sym typeface="Symbol" panose="05050102010706020507" pitchFamily="18" charset="2"/>
                </a:rPr>
                <a:t></a:t>
              </a:r>
            </a:p>
          </p:txBody>
        </p:sp>
        <p:sp>
          <p:nvSpPr>
            <p:cNvPr id="72733" name="Text Box 67">
              <a:extLst>
                <a:ext uri="{FF2B5EF4-FFF2-40B4-BE49-F238E27FC236}">
                  <a16:creationId xmlns:a16="http://schemas.microsoft.com/office/drawing/2014/main" id="{BE05AC74-4A90-0F3F-926A-6AACEFCD657B}"/>
                </a:ext>
              </a:extLst>
            </p:cNvPr>
            <p:cNvSpPr txBox="1">
              <a:spLocks noChangeArrowheads="1"/>
            </p:cNvSpPr>
            <p:nvPr/>
          </p:nvSpPr>
          <p:spPr bwMode="auto">
            <a:xfrm>
              <a:off x="3334" y="1616"/>
              <a:ext cx="63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6</a:t>
              </a:r>
              <a:r>
                <a:rPr kumimoji="1" lang="en-US" altLang="zh-CN" b="0">
                  <a:solidFill>
                    <a:schemeClr val="bg1"/>
                  </a:solidFill>
                  <a:latin typeface="Times New Roman" panose="02020603050405020304" pitchFamily="18" charset="0"/>
                  <a:ea typeface="宋体" panose="02010600030101010101" pitchFamily="2" charset="-122"/>
                  <a:sym typeface="Symbol" panose="05050102010706020507" pitchFamily="18" charset="2"/>
                </a:rPr>
                <a:t></a:t>
              </a:r>
            </a:p>
          </p:txBody>
        </p:sp>
        <p:sp>
          <p:nvSpPr>
            <p:cNvPr id="72734" name="Text Box 68">
              <a:extLst>
                <a:ext uri="{FF2B5EF4-FFF2-40B4-BE49-F238E27FC236}">
                  <a16:creationId xmlns:a16="http://schemas.microsoft.com/office/drawing/2014/main" id="{D59E582B-6871-4090-E5BE-2285F365E0A2}"/>
                </a:ext>
              </a:extLst>
            </p:cNvPr>
            <p:cNvSpPr txBox="1">
              <a:spLocks noChangeArrowheads="1"/>
            </p:cNvSpPr>
            <p:nvPr/>
          </p:nvSpPr>
          <p:spPr bwMode="auto">
            <a:xfrm>
              <a:off x="3379" y="935"/>
              <a:ext cx="56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4</a:t>
              </a:r>
              <a:r>
                <a:rPr kumimoji="1" lang="en-US" altLang="zh-CN" b="0">
                  <a:solidFill>
                    <a:schemeClr val="bg1"/>
                  </a:solidFill>
                  <a:latin typeface="Times New Roman" panose="02020603050405020304" pitchFamily="18" charset="0"/>
                  <a:ea typeface="宋体" panose="02010600030101010101" pitchFamily="2" charset="-122"/>
                  <a:sym typeface="Symbol" panose="05050102010706020507" pitchFamily="18" charset="2"/>
                </a:rPr>
                <a:t></a:t>
              </a:r>
            </a:p>
          </p:txBody>
        </p:sp>
        <p:sp>
          <p:nvSpPr>
            <p:cNvPr id="72735" name="Rectangle 69">
              <a:extLst>
                <a:ext uri="{FF2B5EF4-FFF2-40B4-BE49-F238E27FC236}">
                  <a16:creationId xmlns:a16="http://schemas.microsoft.com/office/drawing/2014/main" id="{128F36E5-30AB-3CF0-8BF8-8E284AAACA4E}"/>
                </a:ext>
              </a:extLst>
            </p:cNvPr>
            <p:cNvSpPr>
              <a:spLocks noChangeArrowheads="1"/>
            </p:cNvSpPr>
            <p:nvPr/>
          </p:nvSpPr>
          <p:spPr bwMode="auto">
            <a:xfrm>
              <a:off x="4558" y="845"/>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72736" name="Rectangle 70">
              <a:extLst>
                <a:ext uri="{FF2B5EF4-FFF2-40B4-BE49-F238E27FC236}">
                  <a16:creationId xmlns:a16="http://schemas.microsoft.com/office/drawing/2014/main" id="{F75928AD-7AA2-55E3-793F-136362381CA0}"/>
                </a:ext>
              </a:extLst>
            </p:cNvPr>
            <p:cNvSpPr>
              <a:spLocks noChangeArrowheads="1"/>
            </p:cNvSpPr>
            <p:nvPr/>
          </p:nvSpPr>
          <p:spPr bwMode="auto">
            <a:xfrm>
              <a:off x="3424" y="845"/>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72737" name="Rectangle 71">
              <a:extLst>
                <a:ext uri="{FF2B5EF4-FFF2-40B4-BE49-F238E27FC236}">
                  <a16:creationId xmlns:a16="http://schemas.microsoft.com/office/drawing/2014/main" id="{593C237F-F1A3-5AF0-FE6F-2034B89612F3}"/>
                </a:ext>
              </a:extLst>
            </p:cNvPr>
            <p:cNvSpPr>
              <a:spLocks noChangeArrowheads="1"/>
            </p:cNvSpPr>
            <p:nvPr/>
          </p:nvSpPr>
          <p:spPr bwMode="auto">
            <a:xfrm>
              <a:off x="4558" y="1570"/>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72738" name="Rectangle 72">
              <a:extLst>
                <a:ext uri="{FF2B5EF4-FFF2-40B4-BE49-F238E27FC236}">
                  <a16:creationId xmlns:a16="http://schemas.microsoft.com/office/drawing/2014/main" id="{26CED71E-E4EE-F5AF-10E1-BA3B3D39694A}"/>
                </a:ext>
              </a:extLst>
            </p:cNvPr>
            <p:cNvSpPr>
              <a:spLocks noChangeArrowheads="1"/>
            </p:cNvSpPr>
            <p:nvPr/>
          </p:nvSpPr>
          <p:spPr bwMode="auto">
            <a:xfrm>
              <a:off x="3424" y="1525"/>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72739" name="Rectangle 73">
              <a:extLst>
                <a:ext uri="{FF2B5EF4-FFF2-40B4-BE49-F238E27FC236}">
                  <a16:creationId xmlns:a16="http://schemas.microsoft.com/office/drawing/2014/main" id="{575698EA-7A61-0792-840C-522A68062173}"/>
                </a:ext>
              </a:extLst>
            </p:cNvPr>
            <p:cNvSpPr>
              <a:spLocks noChangeArrowheads="1"/>
            </p:cNvSpPr>
            <p:nvPr/>
          </p:nvSpPr>
          <p:spPr bwMode="auto">
            <a:xfrm>
              <a:off x="4150" y="1071"/>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grpSp>
      <p:sp>
        <p:nvSpPr>
          <p:cNvPr id="37962" name="Text Box 74">
            <a:extLst>
              <a:ext uri="{FF2B5EF4-FFF2-40B4-BE49-F238E27FC236}">
                <a16:creationId xmlns:a16="http://schemas.microsoft.com/office/drawing/2014/main" id="{D4E9C2D7-4C0C-6997-54C1-7F27A44976A4}"/>
              </a:ext>
            </a:extLst>
          </p:cNvPr>
          <p:cNvSpPr txBox="1">
            <a:spLocks noChangeArrowheads="1"/>
          </p:cNvSpPr>
          <p:nvPr/>
        </p:nvSpPr>
        <p:spPr bwMode="auto">
          <a:xfrm>
            <a:off x="1631504" y="5080580"/>
            <a:ext cx="604837" cy="519113"/>
          </a:xfrm>
          <a:prstGeom prst="rect">
            <a:avLst/>
          </a:prstGeom>
          <a:solidFill>
            <a:schemeClr val="accent2"/>
          </a:solidFill>
          <a:ln>
            <a:noFill/>
          </a:ln>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zh-CN" altLang="en-US">
                <a:solidFill>
                  <a:schemeClr val="bg1"/>
                </a:solidFill>
                <a:latin typeface="Times New Roman" panose="02020603050405020304" pitchFamily="18" charset="0"/>
                <a:ea typeface="宋体" panose="02010600030101010101" pitchFamily="2" charset="-122"/>
              </a:rPr>
              <a:t>解</a:t>
            </a:r>
          </a:p>
        </p:txBody>
      </p:sp>
      <p:sp>
        <p:nvSpPr>
          <p:cNvPr id="37963" name="Text Box 75">
            <a:extLst>
              <a:ext uri="{FF2B5EF4-FFF2-40B4-BE49-F238E27FC236}">
                <a16:creationId xmlns:a16="http://schemas.microsoft.com/office/drawing/2014/main" id="{FD4062B0-15CF-675A-4E54-3376C10785C7}"/>
              </a:ext>
            </a:extLst>
          </p:cNvPr>
          <p:cNvSpPr txBox="1">
            <a:spLocks noChangeArrowheads="1"/>
          </p:cNvSpPr>
          <p:nvPr/>
        </p:nvSpPr>
        <p:spPr bwMode="auto">
          <a:xfrm>
            <a:off x="2466765" y="5147215"/>
            <a:ext cx="87515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zh-CN" altLang="en-US" dirty="0">
                <a:solidFill>
                  <a:schemeClr val="tx1"/>
                </a:solidFill>
                <a:latin typeface="楷体_GB2312" pitchFamily="49" charset="-122"/>
              </a:rPr>
              <a:t>断开</a:t>
            </a:r>
            <a:r>
              <a:rPr kumimoji="1" lang="en-US" altLang="zh-CN" b="0" i="1" dirty="0">
                <a:solidFill>
                  <a:schemeClr val="tx1"/>
                </a:solidFill>
                <a:latin typeface="Times New Roman" panose="02020603050405020304" pitchFamily="18" charset="0"/>
              </a:rPr>
              <a:t>R</a:t>
            </a:r>
            <a:r>
              <a:rPr kumimoji="1" lang="en-US" altLang="zh-CN" b="0" i="1" baseline="-25000" dirty="0">
                <a:solidFill>
                  <a:schemeClr val="tx1"/>
                </a:solidFill>
                <a:latin typeface="Times New Roman" panose="02020603050405020304" pitchFamily="18" charset="0"/>
              </a:rPr>
              <a:t>x</a:t>
            </a:r>
            <a:r>
              <a:rPr kumimoji="1" lang="zh-CN" altLang="en-US" dirty="0">
                <a:solidFill>
                  <a:schemeClr val="tx1"/>
                </a:solidFill>
                <a:latin typeface="楷体_GB2312" pitchFamily="49" charset="-122"/>
              </a:rPr>
              <a:t>支路，将剩余一端口网络化为戴维宁等效电路：</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37938"/>
                                        </p:tgtEl>
                                        <p:attrNameLst>
                                          <p:attrName>style.visibility</p:attrName>
                                        </p:attrNameLst>
                                      </p:cBhvr>
                                      <p:to>
                                        <p:strVal val="visible"/>
                                      </p:to>
                                    </p:set>
                                    <p:anim calcmode="lin" valueType="num">
                                      <p:cBhvr>
                                        <p:cTn id="7" dur="1000" fill="hold"/>
                                        <p:tgtEl>
                                          <p:spTgt spid="37938"/>
                                        </p:tgtEl>
                                        <p:attrNameLst>
                                          <p:attrName>ppt_w</p:attrName>
                                        </p:attrNameLst>
                                      </p:cBhvr>
                                      <p:tavLst>
                                        <p:tav tm="0">
                                          <p:val>
                                            <p:fltVal val="0"/>
                                          </p:val>
                                        </p:tav>
                                        <p:tav tm="100000">
                                          <p:val>
                                            <p:strVal val="#ppt_w"/>
                                          </p:val>
                                        </p:tav>
                                      </p:tavLst>
                                    </p:anim>
                                    <p:anim calcmode="lin" valueType="num">
                                      <p:cBhvr>
                                        <p:cTn id="8" dur="1000" fill="hold"/>
                                        <p:tgtEl>
                                          <p:spTgt spid="37938"/>
                                        </p:tgtEl>
                                        <p:attrNameLst>
                                          <p:attrName>ppt_h</p:attrName>
                                        </p:attrNameLst>
                                      </p:cBhvr>
                                      <p:tavLst>
                                        <p:tav tm="0">
                                          <p:val>
                                            <p:fltVal val="0"/>
                                          </p:val>
                                        </p:tav>
                                        <p:tav tm="100000">
                                          <p:val>
                                            <p:strVal val="#ppt_h"/>
                                          </p:val>
                                        </p:tav>
                                      </p:tavLst>
                                    </p:anim>
                                    <p:anim calcmode="lin" valueType="num">
                                      <p:cBhvr>
                                        <p:cTn id="9" dur="1000" fill="hold"/>
                                        <p:tgtEl>
                                          <p:spTgt spid="3793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7938"/>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3"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500"/>
                                        <p:tgtEl>
                                          <p:spTgt spid="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37939"/>
                                        </p:tgtEl>
                                        <p:attrNameLst>
                                          <p:attrName>style.visibility</p:attrName>
                                        </p:attrNameLst>
                                      </p:cBhvr>
                                      <p:to>
                                        <p:strVal val="visible"/>
                                      </p:to>
                                    </p:set>
                                    <p:anim calcmode="lin" valueType="num">
                                      <p:cBhvr additive="base">
                                        <p:cTn id="19" dur="500" fill="hold"/>
                                        <p:tgtEl>
                                          <p:spTgt spid="37939"/>
                                        </p:tgtEl>
                                        <p:attrNameLst>
                                          <p:attrName>ppt_x</p:attrName>
                                        </p:attrNameLst>
                                      </p:cBhvr>
                                      <p:tavLst>
                                        <p:tav tm="0">
                                          <p:val>
                                            <p:strVal val="1+#ppt_w/2"/>
                                          </p:val>
                                        </p:tav>
                                        <p:tav tm="100000">
                                          <p:val>
                                            <p:strVal val="#ppt_x"/>
                                          </p:val>
                                        </p:tav>
                                      </p:tavLst>
                                    </p:anim>
                                    <p:anim calcmode="lin" valueType="num">
                                      <p:cBhvr additive="base">
                                        <p:cTn id="20" dur="500" fill="hold"/>
                                        <p:tgtEl>
                                          <p:spTgt spid="3793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5" presetClass="entr" presetSubtype="0" fill="hold" nodeType="clickEffect">
                                  <p:stCondLst>
                                    <p:cond delay="0"/>
                                  </p:stCondLst>
                                  <p:childTnLst>
                                    <p:set>
                                      <p:cBhvr>
                                        <p:cTn id="24" dur="1" fill="hold">
                                          <p:stCondLst>
                                            <p:cond delay="0"/>
                                          </p:stCondLst>
                                        </p:cTn>
                                        <p:tgtEl>
                                          <p:spTgt spid="37962"/>
                                        </p:tgtEl>
                                        <p:attrNameLst>
                                          <p:attrName>style.visibility</p:attrName>
                                        </p:attrNameLst>
                                      </p:cBhvr>
                                      <p:to>
                                        <p:strVal val="visible"/>
                                      </p:to>
                                    </p:set>
                                    <p:anim calcmode="lin" valueType="num">
                                      <p:cBhvr>
                                        <p:cTn id="25" dur="1000" fill="hold"/>
                                        <p:tgtEl>
                                          <p:spTgt spid="37962"/>
                                        </p:tgtEl>
                                        <p:attrNameLst>
                                          <p:attrName>ppt_w</p:attrName>
                                        </p:attrNameLst>
                                      </p:cBhvr>
                                      <p:tavLst>
                                        <p:tav tm="0">
                                          <p:val>
                                            <p:fltVal val="0"/>
                                          </p:val>
                                        </p:tav>
                                        <p:tav tm="100000">
                                          <p:val>
                                            <p:strVal val="#ppt_w"/>
                                          </p:val>
                                        </p:tav>
                                      </p:tavLst>
                                    </p:anim>
                                    <p:anim calcmode="lin" valueType="num">
                                      <p:cBhvr>
                                        <p:cTn id="26" dur="1000" fill="hold"/>
                                        <p:tgtEl>
                                          <p:spTgt spid="37962"/>
                                        </p:tgtEl>
                                        <p:attrNameLst>
                                          <p:attrName>ppt_h</p:attrName>
                                        </p:attrNameLst>
                                      </p:cBhvr>
                                      <p:tavLst>
                                        <p:tav tm="0">
                                          <p:val>
                                            <p:fltVal val="0"/>
                                          </p:val>
                                        </p:tav>
                                        <p:tav tm="100000">
                                          <p:val>
                                            <p:strVal val="#ppt_h"/>
                                          </p:val>
                                        </p:tav>
                                      </p:tavLst>
                                    </p:anim>
                                    <p:anim calcmode="lin" valueType="num">
                                      <p:cBhvr>
                                        <p:cTn id="27" dur="1000" fill="hold"/>
                                        <p:tgtEl>
                                          <p:spTgt spid="37962"/>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37962"/>
                                        </p:tgtEl>
                                        <p:attrNameLst>
                                          <p:attrName>ppt_y</p:attrName>
                                        </p:attrNameLst>
                                      </p:cBhvr>
                                      <p:tavLst>
                                        <p:tav tm="0" fmla="#ppt_y+(sin(-2*pi*(1-$))*-#ppt_x+cos(-2*pi*(1-$))*(1-#ppt_y))*(1-$)">
                                          <p:val>
                                            <p:fltVal val="0"/>
                                          </p:val>
                                        </p:tav>
                                        <p:tav tm="100000">
                                          <p:val>
                                            <p:fltVal val="1"/>
                                          </p:val>
                                        </p:tav>
                                      </p:tavLst>
                                    </p:anim>
                                  </p:childTnLst>
                                </p:cTn>
                              </p:par>
                            </p:childTnLst>
                          </p:cTn>
                        </p:par>
                        <p:par>
                          <p:cTn id="29" fill="hold" nodeType="afterGroup">
                            <p:stCondLst>
                              <p:cond delay="1000"/>
                            </p:stCondLst>
                            <p:childTnLst>
                              <p:par>
                                <p:cTn id="30" presetID="17" presetClass="entr" presetSubtype="8" fill="hold" nodeType="afterEffect">
                                  <p:stCondLst>
                                    <p:cond delay="0"/>
                                  </p:stCondLst>
                                  <p:iterate type="lt">
                                    <p:tmPct val="100000"/>
                                  </p:iterate>
                                  <p:childTnLst>
                                    <p:set>
                                      <p:cBhvr>
                                        <p:cTn id="31" dur="1" fill="hold">
                                          <p:stCondLst>
                                            <p:cond delay="0"/>
                                          </p:stCondLst>
                                        </p:cTn>
                                        <p:tgtEl>
                                          <p:spTgt spid="37963"/>
                                        </p:tgtEl>
                                        <p:attrNameLst>
                                          <p:attrName>style.visibility</p:attrName>
                                        </p:attrNameLst>
                                      </p:cBhvr>
                                      <p:to>
                                        <p:strVal val="visible"/>
                                      </p:to>
                                    </p:set>
                                    <p:anim calcmode="lin" valueType="num">
                                      <p:cBhvr>
                                        <p:cTn id="32" dur="100" fill="hold"/>
                                        <p:tgtEl>
                                          <p:spTgt spid="37963"/>
                                        </p:tgtEl>
                                        <p:attrNameLst>
                                          <p:attrName>ppt_x</p:attrName>
                                        </p:attrNameLst>
                                      </p:cBhvr>
                                      <p:tavLst>
                                        <p:tav tm="0">
                                          <p:val>
                                            <p:strVal val="#ppt_x-#ppt_w/2"/>
                                          </p:val>
                                        </p:tav>
                                        <p:tav tm="100000">
                                          <p:val>
                                            <p:strVal val="#ppt_x"/>
                                          </p:val>
                                        </p:tav>
                                      </p:tavLst>
                                    </p:anim>
                                    <p:anim calcmode="lin" valueType="num">
                                      <p:cBhvr>
                                        <p:cTn id="33" dur="100" fill="hold"/>
                                        <p:tgtEl>
                                          <p:spTgt spid="37963"/>
                                        </p:tgtEl>
                                        <p:attrNameLst>
                                          <p:attrName>ppt_y</p:attrName>
                                        </p:attrNameLst>
                                      </p:cBhvr>
                                      <p:tavLst>
                                        <p:tav tm="0">
                                          <p:val>
                                            <p:strVal val="#ppt_y"/>
                                          </p:val>
                                        </p:tav>
                                        <p:tav tm="100000">
                                          <p:val>
                                            <p:strVal val="#ppt_y"/>
                                          </p:val>
                                        </p:tav>
                                      </p:tavLst>
                                    </p:anim>
                                    <p:anim calcmode="lin" valueType="num">
                                      <p:cBhvr>
                                        <p:cTn id="34" dur="100" fill="hold"/>
                                        <p:tgtEl>
                                          <p:spTgt spid="37963"/>
                                        </p:tgtEl>
                                        <p:attrNameLst>
                                          <p:attrName>ppt_w</p:attrName>
                                        </p:attrNameLst>
                                      </p:cBhvr>
                                      <p:tavLst>
                                        <p:tav tm="0">
                                          <p:val>
                                            <p:fltVal val="0"/>
                                          </p:val>
                                        </p:tav>
                                        <p:tav tm="100000">
                                          <p:val>
                                            <p:strVal val="#ppt_w"/>
                                          </p:val>
                                        </p:tav>
                                      </p:tavLst>
                                    </p:anim>
                                    <p:anim calcmode="lin" valueType="num">
                                      <p:cBhvr>
                                        <p:cTn id="35" dur="100" fill="hold"/>
                                        <p:tgtEl>
                                          <p:spTgt spid="3796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38" grpId="0"/>
      <p:bldP spid="37939" grpId="0" autoUpdateAnimBg="0"/>
      <p:bldP spid="37962" grpId="0" animBg="1" autoUpdateAnimBg="0"/>
      <p:bldP spid="37963"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94" name="AutoShape 30">
            <a:extLst>
              <a:ext uri="{FF2B5EF4-FFF2-40B4-BE49-F238E27FC236}">
                <a16:creationId xmlns:a16="http://schemas.microsoft.com/office/drawing/2014/main" id="{3CEC256E-C8B0-3778-3DE3-547317DE6FF8}"/>
              </a:ext>
            </a:extLst>
          </p:cNvPr>
          <p:cNvSpPr>
            <a:spLocks noChangeArrowheads="1"/>
          </p:cNvSpPr>
          <p:nvPr/>
        </p:nvSpPr>
        <p:spPr bwMode="auto">
          <a:xfrm rot="5400000">
            <a:off x="2224882" y="3844132"/>
            <a:ext cx="614363" cy="215900"/>
          </a:xfrm>
          <a:prstGeom prst="rightArrow">
            <a:avLst>
              <a:gd name="adj1" fmla="val 50000"/>
              <a:gd name="adj2" fmla="val 71140"/>
            </a:avLst>
          </a:prstGeom>
          <a:solidFill>
            <a:srgbClr val="00CCFF"/>
          </a:solidFill>
          <a:ln w="9525">
            <a:solidFill>
              <a:srgbClr val="00CCFF"/>
            </a:solidFill>
            <a:miter lim="800000"/>
            <a:headEnd/>
            <a:tailEnd/>
          </a:ln>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36997" name="Text Box 133">
            <a:extLst>
              <a:ext uri="{FF2B5EF4-FFF2-40B4-BE49-F238E27FC236}">
                <a16:creationId xmlns:a16="http://schemas.microsoft.com/office/drawing/2014/main" id="{E615A5B2-FC41-AA4A-3B64-E4503483A0FE}"/>
              </a:ext>
            </a:extLst>
          </p:cNvPr>
          <p:cNvSpPr txBox="1">
            <a:spLocks noChangeArrowheads="1"/>
          </p:cNvSpPr>
          <p:nvPr/>
        </p:nvSpPr>
        <p:spPr bwMode="auto">
          <a:xfrm>
            <a:off x="5448301" y="2781301"/>
            <a:ext cx="37449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buFontTx/>
              <a:buAutoNum type="circleNumDbPlain" startAt="2"/>
            </a:pPr>
            <a:r>
              <a:rPr kumimoji="1" lang="zh-CN" altLang="en-US" dirty="0">
                <a:solidFill>
                  <a:schemeClr val="tx1"/>
                </a:solidFill>
                <a:latin typeface="楷体_GB2312" pitchFamily="49" charset="-122"/>
              </a:rPr>
              <a:t>求等效电阻</a:t>
            </a:r>
            <a:r>
              <a:rPr kumimoji="1" lang="en-US" altLang="zh-CN" b="0" i="1" dirty="0">
                <a:solidFill>
                  <a:schemeClr val="bg1"/>
                </a:solidFill>
                <a:latin typeface="Times New Roman" panose="02020603050405020304" pitchFamily="18" charset="0"/>
                <a:ea typeface="宋体" panose="02010600030101010101" pitchFamily="2" charset="-122"/>
              </a:rPr>
              <a:t>R</a:t>
            </a:r>
            <a:r>
              <a:rPr kumimoji="1" lang="en-US" altLang="zh-CN" b="0" baseline="-25000" dirty="0">
                <a:solidFill>
                  <a:schemeClr val="bg1"/>
                </a:solidFill>
                <a:latin typeface="Times New Roman" panose="02020603050405020304" pitchFamily="18" charset="0"/>
                <a:ea typeface="宋体" panose="02010600030101010101" pitchFamily="2" charset="-122"/>
              </a:rPr>
              <a:t>eq</a:t>
            </a:r>
          </a:p>
        </p:txBody>
      </p:sp>
      <p:sp>
        <p:nvSpPr>
          <p:cNvPr id="36998" name="Text Box 134">
            <a:extLst>
              <a:ext uri="{FF2B5EF4-FFF2-40B4-BE49-F238E27FC236}">
                <a16:creationId xmlns:a16="http://schemas.microsoft.com/office/drawing/2014/main" id="{A5F30750-C40A-0BF9-8973-BFA0EBC498CB}"/>
              </a:ext>
            </a:extLst>
          </p:cNvPr>
          <p:cNvSpPr txBox="1">
            <a:spLocks noChangeArrowheads="1"/>
          </p:cNvSpPr>
          <p:nvPr/>
        </p:nvSpPr>
        <p:spPr bwMode="auto">
          <a:xfrm>
            <a:off x="5664200" y="3357564"/>
            <a:ext cx="3816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sz="3200" b="0" i="1">
                <a:solidFill>
                  <a:schemeClr val="bg1"/>
                </a:solidFill>
                <a:latin typeface="Times New Roman" panose="02020603050405020304" pitchFamily="18" charset="0"/>
                <a:ea typeface="宋体" panose="02010600030101010101" pitchFamily="2" charset="-122"/>
              </a:rPr>
              <a:t>R</a:t>
            </a:r>
            <a:r>
              <a:rPr kumimoji="1" lang="en-US" altLang="zh-CN" sz="3200" b="0" baseline="-25000">
                <a:solidFill>
                  <a:schemeClr val="bg1"/>
                </a:solidFill>
                <a:latin typeface="Times New Roman" panose="02020603050405020304" pitchFamily="18" charset="0"/>
                <a:ea typeface="宋体" panose="02010600030101010101" pitchFamily="2" charset="-122"/>
              </a:rPr>
              <a:t>eq</a:t>
            </a:r>
            <a:r>
              <a:rPr kumimoji="1" lang="en-US" altLang="zh-CN" sz="3200" b="0">
                <a:solidFill>
                  <a:schemeClr val="bg1"/>
                </a:solidFill>
                <a:latin typeface="Times New Roman" panose="02020603050405020304" pitchFamily="18" charset="0"/>
                <a:ea typeface="宋体" panose="02010600030101010101" pitchFamily="2" charset="-122"/>
              </a:rPr>
              <a:t>=4//6+6//4=4.8</a:t>
            </a:r>
            <a:r>
              <a:rPr kumimoji="1" lang="en-US" altLang="zh-CN" sz="3200" b="0">
                <a:solidFill>
                  <a:schemeClr val="bg1"/>
                </a:solidFill>
                <a:latin typeface="Times New Roman" panose="02020603050405020304" pitchFamily="18" charset="0"/>
                <a:ea typeface="宋体" panose="02010600030101010101" pitchFamily="2" charset="-122"/>
                <a:sym typeface="Symbol" panose="05050102010706020507" pitchFamily="18" charset="2"/>
              </a:rPr>
              <a:t></a:t>
            </a:r>
            <a:endParaRPr kumimoji="1" lang="en-US" altLang="zh-CN" sz="3200" b="0">
              <a:solidFill>
                <a:schemeClr val="bg1"/>
              </a:solidFill>
              <a:latin typeface="Times New Roman" panose="02020603050405020304" pitchFamily="18" charset="0"/>
              <a:ea typeface="宋体" panose="02010600030101010101" pitchFamily="2" charset="-122"/>
            </a:endParaRPr>
          </a:p>
        </p:txBody>
      </p:sp>
      <p:sp>
        <p:nvSpPr>
          <p:cNvPr id="37002" name="Text Box 138">
            <a:extLst>
              <a:ext uri="{FF2B5EF4-FFF2-40B4-BE49-F238E27FC236}">
                <a16:creationId xmlns:a16="http://schemas.microsoft.com/office/drawing/2014/main" id="{FE7E16C9-1058-7427-B676-97C42A0F595F}"/>
              </a:ext>
            </a:extLst>
          </p:cNvPr>
          <p:cNvSpPr txBox="1">
            <a:spLocks noChangeArrowheads="1"/>
          </p:cNvSpPr>
          <p:nvPr/>
        </p:nvSpPr>
        <p:spPr bwMode="auto">
          <a:xfrm>
            <a:off x="5519739" y="4005263"/>
            <a:ext cx="34559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buFontTx/>
              <a:buAutoNum type="circleNumDbPlain" startAt="3"/>
            </a:pPr>
            <a:r>
              <a:rPr lang="en-US" altLang="zh-CN" dirty="0">
                <a:solidFill>
                  <a:schemeClr val="tx1"/>
                </a:solidFill>
                <a:latin typeface="Times New Roman" panose="02020603050405020304" pitchFamily="18" charset="0"/>
                <a:ea typeface="宋体" panose="02010600030101010101" pitchFamily="2" charset="-122"/>
              </a:rPr>
              <a:t> </a:t>
            </a:r>
            <a:r>
              <a:rPr lang="en-US" altLang="zh-CN" b="0" i="1" dirty="0">
                <a:solidFill>
                  <a:schemeClr val="tx1"/>
                </a:solidFill>
                <a:latin typeface="Times New Roman" panose="02020603050405020304" pitchFamily="18" charset="0"/>
                <a:ea typeface="宋体" panose="02010600030101010101" pitchFamily="2" charset="-122"/>
              </a:rPr>
              <a:t>R</a:t>
            </a:r>
            <a:r>
              <a:rPr lang="en-US" altLang="zh-CN" b="0" i="1" baseline="-25000" dirty="0">
                <a:solidFill>
                  <a:schemeClr val="tx1"/>
                </a:solidFill>
                <a:latin typeface="Times New Roman" panose="02020603050405020304" pitchFamily="18" charset="0"/>
                <a:ea typeface="宋体" panose="02010600030101010101" pitchFamily="2" charset="-122"/>
              </a:rPr>
              <a:t>x</a:t>
            </a:r>
            <a:r>
              <a:rPr lang="en-US" altLang="zh-CN" b="0" i="1" dirty="0">
                <a:solidFill>
                  <a:schemeClr val="tx1"/>
                </a:solidFill>
                <a:latin typeface="Times New Roman" panose="02020603050405020304" pitchFamily="18" charset="0"/>
                <a:ea typeface="宋体" panose="02010600030101010101" pitchFamily="2" charset="-122"/>
              </a:rPr>
              <a:t> </a:t>
            </a:r>
            <a:r>
              <a:rPr lang="en-US" altLang="zh-CN" b="0" dirty="0">
                <a:solidFill>
                  <a:schemeClr val="tx1"/>
                </a:solidFill>
                <a:latin typeface="Times New Roman" panose="02020603050405020304" pitchFamily="18" charset="0"/>
                <a:ea typeface="宋体" panose="02010600030101010101" pitchFamily="2" charset="-122"/>
              </a:rPr>
              <a:t>=1.2</a:t>
            </a:r>
            <a:r>
              <a:rPr lang="en-US" altLang="zh-CN" b="0" dirty="0">
                <a:solidFill>
                  <a:schemeClr val="tx1"/>
                </a:solidFill>
                <a:latin typeface="Times New Roman" panose="02020603050405020304" pitchFamily="18" charset="0"/>
                <a:ea typeface="宋体" panose="02010600030101010101" pitchFamily="2" charset="-122"/>
                <a:sym typeface="Symbol" panose="05050102010706020507" pitchFamily="18" charset="2"/>
              </a:rPr>
              <a:t></a:t>
            </a:r>
            <a:r>
              <a:rPr lang="zh-CN" altLang="en-US" dirty="0">
                <a:solidFill>
                  <a:schemeClr val="tx1"/>
                </a:solidFill>
                <a:latin typeface="Times New Roman" panose="02020603050405020304" pitchFamily="18" charset="0"/>
              </a:rPr>
              <a:t>时</a:t>
            </a:r>
            <a:r>
              <a:rPr lang="zh-CN" altLang="en-US" dirty="0">
                <a:solidFill>
                  <a:schemeClr val="tx1"/>
                </a:solidFill>
                <a:latin typeface="Times New Roman" panose="02020603050405020304" pitchFamily="18" charset="0"/>
                <a:ea typeface="宋体" panose="02010600030101010101" pitchFamily="2" charset="-122"/>
              </a:rPr>
              <a:t>，</a:t>
            </a:r>
            <a:endParaRPr lang="zh-CN" altLang="en-US" dirty="0">
              <a:solidFill>
                <a:schemeClr val="tx1"/>
              </a:solidFill>
              <a:ea typeface="仿宋_GB2312" pitchFamily="49" charset="-122"/>
            </a:endParaRPr>
          </a:p>
        </p:txBody>
      </p:sp>
      <p:sp>
        <p:nvSpPr>
          <p:cNvPr id="37003" name="Text Box 139">
            <a:extLst>
              <a:ext uri="{FF2B5EF4-FFF2-40B4-BE49-F238E27FC236}">
                <a16:creationId xmlns:a16="http://schemas.microsoft.com/office/drawing/2014/main" id="{707B02A3-4B4E-8696-1ABC-AD45ED9E5D07}"/>
              </a:ext>
            </a:extLst>
          </p:cNvPr>
          <p:cNvSpPr txBox="1">
            <a:spLocks noChangeArrowheads="1"/>
          </p:cNvSpPr>
          <p:nvPr/>
        </p:nvSpPr>
        <p:spPr bwMode="auto">
          <a:xfrm>
            <a:off x="5591175" y="4652964"/>
            <a:ext cx="48593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r>
              <a:rPr lang="en-US" altLang="zh-CN" sz="3200" b="0" i="1">
                <a:solidFill>
                  <a:schemeClr val="bg1"/>
                </a:solidFill>
                <a:latin typeface="Times New Roman" panose="02020603050405020304" pitchFamily="18" charset="0"/>
                <a:ea typeface="宋体" panose="02010600030101010101" pitchFamily="2" charset="-122"/>
              </a:rPr>
              <a:t>I</a:t>
            </a:r>
            <a:r>
              <a:rPr lang="en-US" altLang="zh-CN" sz="3200" b="0">
                <a:solidFill>
                  <a:schemeClr val="bg1"/>
                </a:solidFill>
                <a:latin typeface="Times New Roman" panose="02020603050405020304" pitchFamily="18" charset="0"/>
                <a:ea typeface="宋体" panose="02010600030101010101" pitchFamily="2" charset="-122"/>
              </a:rPr>
              <a:t>= </a:t>
            </a:r>
            <a:r>
              <a:rPr lang="en-US" altLang="zh-CN" sz="3200" b="0" i="1">
                <a:solidFill>
                  <a:schemeClr val="bg1"/>
                </a:solidFill>
                <a:latin typeface="Times New Roman" panose="02020603050405020304" pitchFamily="18" charset="0"/>
                <a:ea typeface="宋体" panose="02010600030101010101" pitchFamily="2" charset="-122"/>
              </a:rPr>
              <a:t>U</a:t>
            </a:r>
            <a:r>
              <a:rPr lang="en-US" altLang="zh-CN" sz="3200" b="0" baseline="-25000">
                <a:solidFill>
                  <a:schemeClr val="bg1"/>
                </a:solidFill>
                <a:latin typeface="Times New Roman" panose="02020603050405020304" pitchFamily="18" charset="0"/>
                <a:ea typeface="宋体" panose="02010600030101010101" pitchFamily="2" charset="-122"/>
              </a:rPr>
              <a:t>oc</a:t>
            </a:r>
            <a:r>
              <a:rPr lang="en-US" altLang="zh-CN" sz="3200" b="0">
                <a:solidFill>
                  <a:schemeClr val="bg1"/>
                </a:solidFill>
                <a:latin typeface="Times New Roman" panose="02020603050405020304" pitchFamily="18" charset="0"/>
                <a:ea typeface="宋体" panose="02010600030101010101" pitchFamily="2" charset="-122"/>
              </a:rPr>
              <a:t> /(</a:t>
            </a:r>
            <a:r>
              <a:rPr lang="en-US" altLang="zh-CN" sz="3200" b="0" i="1">
                <a:solidFill>
                  <a:schemeClr val="bg1"/>
                </a:solidFill>
                <a:latin typeface="Times New Roman" panose="02020603050405020304" pitchFamily="18" charset="0"/>
                <a:ea typeface="宋体" panose="02010600030101010101" pitchFamily="2" charset="-122"/>
              </a:rPr>
              <a:t>R</a:t>
            </a:r>
            <a:r>
              <a:rPr lang="en-US" altLang="zh-CN" sz="3200" b="0" baseline="-25000">
                <a:solidFill>
                  <a:schemeClr val="bg1"/>
                </a:solidFill>
                <a:latin typeface="Times New Roman" panose="02020603050405020304" pitchFamily="18" charset="0"/>
                <a:ea typeface="宋体" panose="02010600030101010101" pitchFamily="2" charset="-122"/>
              </a:rPr>
              <a:t>eq</a:t>
            </a:r>
            <a:r>
              <a:rPr lang="en-US" altLang="zh-CN" sz="3200" b="0">
                <a:solidFill>
                  <a:schemeClr val="bg1"/>
                </a:solidFill>
                <a:latin typeface="Times New Roman" panose="02020603050405020304" pitchFamily="18" charset="0"/>
                <a:ea typeface="宋体" panose="02010600030101010101" pitchFamily="2" charset="-122"/>
              </a:rPr>
              <a:t> + </a:t>
            </a:r>
            <a:r>
              <a:rPr lang="en-US" altLang="zh-CN" sz="3200" b="0" i="1">
                <a:solidFill>
                  <a:schemeClr val="bg1"/>
                </a:solidFill>
                <a:latin typeface="Times New Roman" panose="02020603050405020304" pitchFamily="18" charset="0"/>
                <a:ea typeface="宋体" panose="02010600030101010101" pitchFamily="2" charset="-122"/>
              </a:rPr>
              <a:t>R</a:t>
            </a:r>
            <a:r>
              <a:rPr lang="en-US" altLang="zh-CN" sz="3200" b="0" i="1" baseline="-25000">
                <a:solidFill>
                  <a:schemeClr val="bg1"/>
                </a:solidFill>
                <a:latin typeface="Times New Roman" panose="02020603050405020304" pitchFamily="18" charset="0"/>
                <a:ea typeface="宋体" panose="02010600030101010101" pitchFamily="2" charset="-122"/>
              </a:rPr>
              <a:t>x</a:t>
            </a:r>
            <a:r>
              <a:rPr lang="en-US" altLang="zh-CN" sz="3200" b="0">
                <a:solidFill>
                  <a:schemeClr val="bg1"/>
                </a:solidFill>
                <a:latin typeface="Times New Roman" panose="02020603050405020304" pitchFamily="18" charset="0"/>
                <a:ea typeface="宋体" panose="02010600030101010101" pitchFamily="2" charset="-122"/>
              </a:rPr>
              <a:t>) =0.333A</a:t>
            </a:r>
            <a:endParaRPr lang="en-US" altLang="zh-CN" sz="3200" b="0">
              <a:ea typeface="仿宋_GB2312" pitchFamily="49" charset="-122"/>
            </a:endParaRPr>
          </a:p>
        </p:txBody>
      </p:sp>
      <p:sp>
        <p:nvSpPr>
          <p:cNvPr id="37004" name="Text Box 140">
            <a:extLst>
              <a:ext uri="{FF2B5EF4-FFF2-40B4-BE49-F238E27FC236}">
                <a16:creationId xmlns:a16="http://schemas.microsoft.com/office/drawing/2014/main" id="{567777E5-5BAE-35E3-EA0E-CC3D43CDEB0E}"/>
              </a:ext>
            </a:extLst>
          </p:cNvPr>
          <p:cNvSpPr txBox="1">
            <a:spLocks noChangeArrowheads="1"/>
          </p:cNvSpPr>
          <p:nvPr/>
        </p:nvSpPr>
        <p:spPr bwMode="auto">
          <a:xfrm>
            <a:off x="5735639" y="5300663"/>
            <a:ext cx="2879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r>
              <a:rPr lang="en-US" altLang="zh-CN" b="0" i="1" dirty="0">
                <a:solidFill>
                  <a:schemeClr val="tx1"/>
                </a:solidFill>
                <a:latin typeface="Times New Roman" panose="02020603050405020304" pitchFamily="18" charset="0"/>
                <a:ea typeface="宋体" panose="02010600030101010101" pitchFamily="2" charset="-122"/>
              </a:rPr>
              <a:t>R</a:t>
            </a:r>
            <a:r>
              <a:rPr lang="en-US" altLang="zh-CN" b="0" i="1" baseline="-25000" dirty="0">
                <a:solidFill>
                  <a:schemeClr val="tx1"/>
                </a:solidFill>
                <a:latin typeface="Times New Roman" panose="02020603050405020304" pitchFamily="18" charset="0"/>
                <a:ea typeface="宋体" panose="02010600030101010101" pitchFamily="2" charset="-122"/>
              </a:rPr>
              <a:t>x</a:t>
            </a:r>
            <a:r>
              <a:rPr lang="en-US" altLang="zh-CN" b="0" dirty="0">
                <a:solidFill>
                  <a:schemeClr val="tx1"/>
                </a:solidFill>
                <a:latin typeface="Times New Roman" panose="02020603050405020304" pitchFamily="18" charset="0"/>
                <a:ea typeface="宋体" panose="02010600030101010101" pitchFamily="2" charset="-122"/>
              </a:rPr>
              <a:t> =5.2</a:t>
            </a:r>
            <a:r>
              <a:rPr lang="en-US" altLang="zh-CN" b="0" dirty="0">
                <a:solidFill>
                  <a:schemeClr val="tx1"/>
                </a:solidFill>
                <a:latin typeface="Times New Roman" panose="02020603050405020304" pitchFamily="18" charset="0"/>
                <a:ea typeface="宋体" panose="02010600030101010101" pitchFamily="2" charset="-122"/>
                <a:sym typeface="Symbol" panose="05050102010706020507" pitchFamily="18" charset="2"/>
              </a:rPr>
              <a:t></a:t>
            </a:r>
            <a:r>
              <a:rPr lang="zh-CN" altLang="en-US" dirty="0">
                <a:solidFill>
                  <a:schemeClr val="tx1"/>
                </a:solidFill>
                <a:latin typeface="Times New Roman" panose="02020603050405020304" pitchFamily="18" charset="0"/>
              </a:rPr>
              <a:t>时</a:t>
            </a:r>
            <a:r>
              <a:rPr lang="zh-CN" altLang="en-US" dirty="0">
                <a:solidFill>
                  <a:schemeClr val="tx1"/>
                </a:solidFill>
                <a:latin typeface="Times New Roman" panose="02020603050405020304" pitchFamily="18" charset="0"/>
                <a:ea typeface="宋体" panose="02010600030101010101" pitchFamily="2" charset="-122"/>
              </a:rPr>
              <a:t>，</a:t>
            </a:r>
            <a:endParaRPr lang="zh-CN" altLang="en-US" dirty="0">
              <a:solidFill>
                <a:schemeClr val="tx1"/>
              </a:solidFill>
              <a:ea typeface="仿宋_GB2312" pitchFamily="49" charset="-122"/>
            </a:endParaRPr>
          </a:p>
        </p:txBody>
      </p:sp>
      <p:sp>
        <p:nvSpPr>
          <p:cNvPr id="37005" name="Text Box 141">
            <a:extLst>
              <a:ext uri="{FF2B5EF4-FFF2-40B4-BE49-F238E27FC236}">
                <a16:creationId xmlns:a16="http://schemas.microsoft.com/office/drawing/2014/main" id="{30E8750D-776E-313D-110E-86CF8AF22DF4}"/>
              </a:ext>
            </a:extLst>
          </p:cNvPr>
          <p:cNvSpPr txBox="1">
            <a:spLocks noChangeArrowheads="1"/>
          </p:cNvSpPr>
          <p:nvPr/>
        </p:nvSpPr>
        <p:spPr bwMode="auto">
          <a:xfrm>
            <a:off x="5519739" y="5805489"/>
            <a:ext cx="43211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r>
              <a:rPr lang="en-US" altLang="zh-CN" sz="3200" b="0" i="1">
                <a:solidFill>
                  <a:schemeClr val="bg1"/>
                </a:solidFill>
                <a:latin typeface="Times New Roman" panose="02020603050405020304" pitchFamily="18" charset="0"/>
                <a:ea typeface="宋体" panose="02010600030101010101" pitchFamily="2" charset="-122"/>
              </a:rPr>
              <a:t>I</a:t>
            </a:r>
            <a:r>
              <a:rPr lang="en-US" altLang="zh-CN" sz="3200" b="0">
                <a:solidFill>
                  <a:schemeClr val="bg1"/>
                </a:solidFill>
                <a:latin typeface="Times New Roman" panose="02020603050405020304" pitchFamily="18" charset="0"/>
                <a:ea typeface="宋体" panose="02010600030101010101" pitchFamily="2" charset="-122"/>
              </a:rPr>
              <a:t>= </a:t>
            </a:r>
            <a:r>
              <a:rPr lang="en-US" altLang="zh-CN" sz="3200" b="0" i="1">
                <a:solidFill>
                  <a:schemeClr val="bg1"/>
                </a:solidFill>
                <a:latin typeface="Times New Roman" panose="02020603050405020304" pitchFamily="18" charset="0"/>
                <a:ea typeface="宋体" panose="02010600030101010101" pitchFamily="2" charset="-122"/>
              </a:rPr>
              <a:t>U</a:t>
            </a:r>
            <a:r>
              <a:rPr lang="en-US" altLang="zh-CN" sz="3200" b="0" baseline="-25000">
                <a:solidFill>
                  <a:schemeClr val="bg1"/>
                </a:solidFill>
                <a:latin typeface="Times New Roman" panose="02020603050405020304" pitchFamily="18" charset="0"/>
                <a:ea typeface="宋体" panose="02010600030101010101" pitchFamily="2" charset="-122"/>
              </a:rPr>
              <a:t>oc</a:t>
            </a:r>
            <a:r>
              <a:rPr lang="en-US" altLang="zh-CN" sz="3200" b="0">
                <a:solidFill>
                  <a:schemeClr val="bg1"/>
                </a:solidFill>
                <a:latin typeface="Times New Roman" panose="02020603050405020304" pitchFamily="18" charset="0"/>
                <a:ea typeface="宋体" panose="02010600030101010101" pitchFamily="2" charset="-122"/>
              </a:rPr>
              <a:t> /(</a:t>
            </a:r>
            <a:r>
              <a:rPr lang="en-US" altLang="zh-CN" sz="3200" b="0" i="1">
                <a:solidFill>
                  <a:schemeClr val="bg1"/>
                </a:solidFill>
                <a:latin typeface="Times New Roman" panose="02020603050405020304" pitchFamily="18" charset="0"/>
                <a:ea typeface="宋体" panose="02010600030101010101" pitchFamily="2" charset="-122"/>
              </a:rPr>
              <a:t>R</a:t>
            </a:r>
            <a:r>
              <a:rPr lang="en-US" altLang="zh-CN" sz="3200" b="0" baseline="-25000">
                <a:solidFill>
                  <a:schemeClr val="bg1"/>
                </a:solidFill>
                <a:latin typeface="Times New Roman" panose="02020603050405020304" pitchFamily="18" charset="0"/>
                <a:ea typeface="宋体" panose="02010600030101010101" pitchFamily="2" charset="-122"/>
              </a:rPr>
              <a:t>eq</a:t>
            </a:r>
            <a:r>
              <a:rPr lang="en-US" altLang="zh-CN" sz="3200" b="0">
                <a:solidFill>
                  <a:schemeClr val="bg1"/>
                </a:solidFill>
                <a:latin typeface="Times New Roman" panose="02020603050405020304" pitchFamily="18" charset="0"/>
                <a:ea typeface="宋体" panose="02010600030101010101" pitchFamily="2" charset="-122"/>
              </a:rPr>
              <a:t> + </a:t>
            </a:r>
            <a:r>
              <a:rPr lang="en-US" altLang="zh-CN" sz="3200" b="0" i="1">
                <a:solidFill>
                  <a:schemeClr val="bg1"/>
                </a:solidFill>
                <a:latin typeface="Times New Roman" panose="02020603050405020304" pitchFamily="18" charset="0"/>
                <a:ea typeface="宋体" panose="02010600030101010101" pitchFamily="2" charset="-122"/>
              </a:rPr>
              <a:t>R</a:t>
            </a:r>
            <a:r>
              <a:rPr lang="en-US" altLang="zh-CN" sz="3200" b="0" i="1" baseline="-25000">
                <a:solidFill>
                  <a:schemeClr val="bg1"/>
                </a:solidFill>
                <a:latin typeface="Times New Roman" panose="02020603050405020304" pitchFamily="18" charset="0"/>
                <a:ea typeface="宋体" panose="02010600030101010101" pitchFamily="2" charset="-122"/>
              </a:rPr>
              <a:t>x</a:t>
            </a:r>
            <a:r>
              <a:rPr lang="en-US" altLang="zh-CN" sz="3200" b="0">
                <a:solidFill>
                  <a:schemeClr val="bg1"/>
                </a:solidFill>
                <a:latin typeface="Times New Roman" panose="02020603050405020304" pitchFamily="18" charset="0"/>
                <a:ea typeface="宋体" panose="02010600030101010101" pitchFamily="2" charset="-122"/>
              </a:rPr>
              <a:t>) =0.2A</a:t>
            </a:r>
            <a:endParaRPr lang="en-US" altLang="zh-CN" sz="3200" b="0">
              <a:ea typeface="仿宋_GB2312" pitchFamily="49" charset="-122"/>
            </a:endParaRPr>
          </a:p>
        </p:txBody>
      </p:sp>
      <p:sp>
        <p:nvSpPr>
          <p:cNvPr id="36962" name="Text Box 98">
            <a:extLst>
              <a:ext uri="{FF2B5EF4-FFF2-40B4-BE49-F238E27FC236}">
                <a16:creationId xmlns:a16="http://schemas.microsoft.com/office/drawing/2014/main" id="{75BDB281-FF26-63B3-2C2B-79C3219A125E}"/>
              </a:ext>
            </a:extLst>
          </p:cNvPr>
          <p:cNvSpPr txBox="1">
            <a:spLocks noChangeArrowheads="1"/>
          </p:cNvSpPr>
          <p:nvPr/>
        </p:nvSpPr>
        <p:spPr bwMode="auto">
          <a:xfrm>
            <a:off x="5424758" y="1043924"/>
            <a:ext cx="5000087" cy="1717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just" eaLnBrk="1" hangingPunct="1">
              <a:spcBef>
                <a:spcPct val="15000"/>
              </a:spcBef>
            </a:pPr>
            <a:r>
              <a:rPr kumimoji="1" lang="en-US" altLang="zh-CN" sz="3200" b="0" i="1">
                <a:solidFill>
                  <a:schemeClr val="bg1"/>
                </a:solidFill>
                <a:latin typeface="Times New Roman" panose="02020603050405020304" pitchFamily="18" charset="0"/>
                <a:ea typeface="宋体" panose="02010600030101010101" pitchFamily="2" charset="-122"/>
              </a:rPr>
              <a:t>U</a:t>
            </a:r>
            <a:r>
              <a:rPr kumimoji="1" lang="en-US" altLang="zh-CN" sz="3200" b="0" baseline="-25000">
                <a:solidFill>
                  <a:schemeClr val="bg1"/>
                </a:solidFill>
                <a:latin typeface="Times New Roman" panose="02020603050405020304" pitchFamily="18" charset="0"/>
                <a:ea typeface="宋体" panose="02010600030101010101" pitchFamily="2" charset="-122"/>
              </a:rPr>
              <a:t>oc</a:t>
            </a:r>
            <a:r>
              <a:rPr kumimoji="1" lang="en-US" altLang="zh-CN" sz="3200" b="0">
                <a:solidFill>
                  <a:schemeClr val="bg1"/>
                </a:solidFill>
                <a:latin typeface="Times New Roman" panose="02020603050405020304" pitchFamily="18" charset="0"/>
                <a:ea typeface="宋体" panose="02010600030101010101" pitchFamily="2" charset="-122"/>
              </a:rPr>
              <a:t> = </a:t>
            </a:r>
            <a:r>
              <a:rPr kumimoji="1" lang="en-US" altLang="zh-CN" sz="3200" b="0" i="1">
                <a:solidFill>
                  <a:schemeClr val="bg1"/>
                </a:solidFill>
                <a:latin typeface="Times New Roman" panose="02020603050405020304" pitchFamily="18" charset="0"/>
                <a:ea typeface="宋体" panose="02010600030101010101" pitchFamily="2" charset="-122"/>
              </a:rPr>
              <a:t>U</a:t>
            </a:r>
            <a:r>
              <a:rPr kumimoji="1" lang="en-US" altLang="zh-CN" sz="3200" b="0" baseline="-25000">
                <a:solidFill>
                  <a:schemeClr val="bg1"/>
                </a:solidFill>
                <a:latin typeface="Times New Roman" panose="02020603050405020304" pitchFamily="18" charset="0"/>
                <a:ea typeface="宋体" panose="02010600030101010101" pitchFamily="2" charset="-122"/>
              </a:rPr>
              <a:t>1</a:t>
            </a:r>
            <a:r>
              <a:rPr kumimoji="1" lang="en-US" altLang="zh-CN" sz="3200" b="0">
                <a:solidFill>
                  <a:schemeClr val="bg1"/>
                </a:solidFill>
                <a:latin typeface="Times New Roman" panose="02020603050405020304" pitchFamily="18" charset="0"/>
                <a:ea typeface="宋体" panose="02010600030101010101" pitchFamily="2" charset="-122"/>
              </a:rPr>
              <a:t> </a:t>
            </a:r>
            <a:r>
              <a:rPr kumimoji="1" lang="en-US" altLang="zh-CN" sz="3200" b="0">
                <a:solidFill>
                  <a:schemeClr val="bg1"/>
                </a:solidFill>
                <a:latin typeface="宋体" panose="02010600030101010101" pitchFamily="2" charset="-122"/>
                <a:ea typeface="宋体" panose="02010600030101010101" pitchFamily="2" charset="-122"/>
              </a:rPr>
              <a:t>-</a:t>
            </a:r>
            <a:r>
              <a:rPr kumimoji="1" lang="en-US" altLang="zh-CN" sz="3200" b="0">
                <a:solidFill>
                  <a:schemeClr val="bg1"/>
                </a:solidFill>
                <a:latin typeface="Times New Roman" panose="02020603050405020304" pitchFamily="18" charset="0"/>
                <a:ea typeface="宋体" panose="02010600030101010101" pitchFamily="2" charset="-122"/>
              </a:rPr>
              <a:t> </a:t>
            </a:r>
            <a:r>
              <a:rPr kumimoji="1" lang="en-US" altLang="zh-CN" sz="3200" b="0" i="1">
                <a:solidFill>
                  <a:schemeClr val="bg1"/>
                </a:solidFill>
                <a:latin typeface="Times New Roman" panose="02020603050405020304" pitchFamily="18" charset="0"/>
                <a:ea typeface="宋体" panose="02010600030101010101" pitchFamily="2" charset="-122"/>
              </a:rPr>
              <a:t>U</a:t>
            </a:r>
            <a:r>
              <a:rPr kumimoji="1" lang="en-US" altLang="zh-CN" sz="3200" b="0" baseline="-25000">
                <a:solidFill>
                  <a:schemeClr val="bg1"/>
                </a:solidFill>
                <a:latin typeface="Times New Roman" panose="02020603050405020304" pitchFamily="18" charset="0"/>
                <a:ea typeface="宋体" panose="02010600030101010101" pitchFamily="2" charset="-122"/>
              </a:rPr>
              <a:t>2</a:t>
            </a:r>
            <a:r>
              <a:rPr kumimoji="1" lang="en-US" altLang="zh-CN" sz="3200" b="0">
                <a:solidFill>
                  <a:schemeClr val="bg1"/>
                </a:solidFill>
                <a:latin typeface="Times New Roman" panose="02020603050405020304" pitchFamily="18" charset="0"/>
                <a:ea typeface="宋体" panose="02010600030101010101" pitchFamily="2" charset="-122"/>
              </a:rPr>
              <a:t> </a:t>
            </a:r>
          </a:p>
          <a:p>
            <a:pPr algn="just" eaLnBrk="1" hangingPunct="1">
              <a:spcBef>
                <a:spcPct val="15000"/>
              </a:spcBef>
            </a:pPr>
            <a:r>
              <a:rPr kumimoji="1" lang="en-US" altLang="zh-CN" sz="3200" b="0">
                <a:solidFill>
                  <a:schemeClr val="bg1"/>
                </a:solidFill>
                <a:latin typeface="Times New Roman" panose="02020603050405020304" pitchFamily="18" charset="0"/>
                <a:ea typeface="宋体" panose="02010600030101010101" pitchFamily="2" charset="-122"/>
              </a:rPr>
              <a:t> = </a:t>
            </a:r>
            <a:r>
              <a:rPr kumimoji="1" lang="en-US" altLang="zh-CN" sz="3200" b="0">
                <a:solidFill>
                  <a:schemeClr val="bg1"/>
                </a:solidFill>
                <a:latin typeface="宋体" panose="02010600030101010101" pitchFamily="2" charset="-122"/>
                <a:ea typeface="宋体" panose="02010600030101010101" pitchFamily="2" charset="-122"/>
              </a:rPr>
              <a:t>-</a:t>
            </a:r>
            <a:r>
              <a:rPr kumimoji="1" lang="en-US" altLang="zh-CN" sz="3200" b="0">
                <a:solidFill>
                  <a:schemeClr val="bg1"/>
                </a:solidFill>
                <a:latin typeface="Times New Roman" panose="02020603050405020304" pitchFamily="18" charset="0"/>
                <a:ea typeface="宋体" panose="02010600030101010101" pitchFamily="2" charset="-122"/>
              </a:rPr>
              <a:t>10</a:t>
            </a:r>
            <a:r>
              <a:rPr kumimoji="1" lang="en-US" altLang="zh-CN" sz="3200" b="0">
                <a:solidFill>
                  <a:schemeClr val="bg1"/>
                </a:solidFill>
                <a:latin typeface="Times New Roman" panose="02020603050405020304" pitchFamily="18" charset="0"/>
                <a:ea typeface="宋体" panose="02010600030101010101" pitchFamily="2" charset="-122"/>
                <a:sym typeface="Symbol" panose="05050102010706020507" pitchFamily="18" charset="2"/>
              </a:rPr>
              <a:t>4/(4+6)+10  6/(4+6)</a:t>
            </a:r>
          </a:p>
          <a:p>
            <a:pPr algn="just" eaLnBrk="1" hangingPunct="1">
              <a:spcBef>
                <a:spcPct val="15000"/>
              </a:spcBef>
            </a:pPr>
            <a:r>
              <a:rPr kumimoji="1" lang="en-US" altLang="zh-CN" sz="3200" b="0">
                <a:solidFill>
                  <a:schemeClr val="bg1"/>
                </a:solidFill>
                <a:latin typeface="Times New Roman" panose="02020603050405020304" pitchFamily="18" charset="0"/>
                <a:ea typeface="宋体" panose="02010600030101010101" pitchFamily="2" charset="-122"/>
              </a:rPr>
              <a:t> = 6</a:t>
            </a:r>
            <a:r>
              <a:rPr kumimoji="1" lang="en-US" altLang="zh-CN" sz="3200" b="0">
                <a:solidFill>
                  <a:schemeClr val="bg1"/>
                </a:solidFill>
                <a:latin typeface="宋体" panose="02010600030101010101" pitchFamily="2" charset="-122"/>
                <a:ea typeface="宋体" panose="02010600030101010101" pitchFamily="2" charset="-122"/>
              </a:rPr>
              <a:t>-</a:t>
            </a:r>
            <a:r>
              <a:rPr kumimoji="1" lang="en-US" altLang="zh-CN" sz="3200" b="0">
                <a:solidFill>
                  <a:schemeClr val="bg1"/>
                </a:solidFill>
                <a:latin typeface="Times New Roman" panose="02020603050405020304" pitchFamily="18" charset="0"/>
                <a:ea typeface="宋体" panose="02010600030101010101" pitchFamily="2" charset="-122"/>
              </a:rPr>
              <a:t>4=2V</a:t>
            </a:r>
          </a:p>
        </p:txBody>
      </p:sp>
      <p:sp>
        <p:nvSpPr>
          <p:cNvPr id="36961" name="Text Box 97">
            <a:extLst>
              <a:ext uri="{FF2B5EF4-FFF2-40B4-BE49-F238E27FC236}">
                <a16:creationId xmlns:a16="http://schemas.microsoft.com/office/drawing/2014/main" id="{E03E01F5-594C-5BCE-5D34-FD5378913E40}"/>
              </a:ext>
            </a:extLst>
          </p:cNvPr>
          <p:cNvSpPr txBox="1">
            <a:spLocks noChangeArrowheads="1"/>
          </p:cNvSpPr>
          <p:nvPr/>
        </p:nvSpPr>
        <p:spPr bwMode="auto">
          <a:xfrm>
            <a:off x="5448300" y="549276"/>
            <a:ext cx="3600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buFontTx/>
              <a:buAutoNum type="circleNumDbPlain"/>
            </a:pPr>
            <a:r>
              <a:rPr kumimoji="1" lang="zh-CN" altLang="en-US" dirty="0">
                <a:solidFill>
                  <a:schemeClr val="tx2"/>
                </a:solidFill>
                <a:latin typeface="楷体_GB2312" pitchFamily="49" charset="-122"/>
              </a:rPr>
              <a:t>求开路电压</a:t>
            </a:r>
          </a:p>
        </p:txBody>
      </p:sp>
      <p:grpSp>
        <p:nvGrpSpPr>
          <p:cNvPr id="4" name="Group 155">
            <a:extLst>
              <a:ext uri="{FF2B5EF4-FFF2-40B4-BE49-F238E27FC236}">
                <a16:creationId xmlns:a16="http://schemas.microsoft.com/office/drawing/2014/main" id="{D94029E8-37A5-461A-5E5B-5681277D7B39}"/>
              </a:ext>
            </a:extLst>
          </p:cNvPr>
          <p:cNvGrpSpPr>
            <a:grpSpLocks/>
          </p:cNvGrpSpPr>
          <p:nvPr/>
        </p:nvGrpSpPr>
        <p:grpSpPr bwMode="auto">
          <a:xfrm>
            <a:off x="1992313" y="908050"/>
            <a:ext cx="3098800" cy="2592388"/>
            <a:chOff x="521" y="2251"/>
            <a:chExt cx="1952" cy="1633"/>
          </a:xfrm>
        </p:grpSpPr>
        <p:sp>
          <p:nvSpPr>
            <p:cNvPr id="73782" name="Oval 156">
              <a:extLst>
                <a:ext uri="{FF2B5EF4-FFF2-40B4-BE49-F238E27FC236}">
                  <a16:creationId xmlns:a16="http://schemas.microsoft.com/office/drawing/2014/main" id="{18E1B5F9-3A2C-50DB-3D6D-316EEC19266E}"/>
                </a:ext>
              </a:extLst>
            </p:cNvPr>
            <p:cNvSpPr>
              <a:spLocks noChangeArrowheads="1"/>
            </p:cNvSpPr>
            <p:nvPr/>
          </p:nvSpPr>
          <p:spPr bwMode="auto">
            <a:xfrm>
              <a:off x="1429" y="2478"/>
              <a:ext cx="91" cy="91"/>
            </a:xfrm>
            <a:prstGeom prst="ellipse">
              <a:avLst/>
            </a:prstGeom>
            <a:noFill/>
            <a:ln w="2857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73783" name="Oval 157">
              <a:extLst>
                <a:ext uri="{FF2B5EF4-FFF2-40B4-BE49-F238E27FC236}">
                  <a16:creationId xmlns:a16="http://schemas.microsoft.com/office/drawing/2014/main" id="{E1C67D1A-DEBE-EEDC-197D-5AC305CE294E}"/>
                </a:ext>
              </a:extLst>
            </p:cNvPr>
            <p:cNvSpPr>
              <a:spLocks noChangeArrowheads="1"/>
            </p:cNvSpPr>
            <p:nvPr/>
          </p:nvSpPr>
          <p:spPr bwMode="auto">
            <a:xfrm>
              <a:off x="1429" y="2795"/>
              <a:ext cx="91" cy="91"/>
            </a:xfrm>
            <a:prstGeom prst="ellipse">
              <a:avLst/>
            </a:prstGeom>
            <a:noFill/>
            <a:ln w="2857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73784" name="Oval 158">
              <a:extLst>
                <a:ext uri="{FF2B5EF4-FFF2-40B4-BE49-F238E27FC236}">
                  <a16:creationId xmlns:a16="http://schemas.microsoft.com/office/drawing/2014/main" id="{FAECE9EA-C35F-0F6C-3742-4D31C098FE04}"/>
                </a:ext>
              </a:extLst>
            </p:cNvPr>
            <p:cNvSpPr>
              <a:spLocks noChangeArrowheads="1"/>
            </p:cNvSpPr>
            <p:nvPr/>
          </p:nvSpPr>
          <p:spPr bwMode="auto">
            <a:xfrm>
              <a:off x="1292" y="3521"/>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endParaRPr lang="zh-CN" altLang="zh-CN" sz="2400" b="0">
                <a:ea typeface="仿宋_GB2312" pitchFamily="49" charset="-122"/>
              </a:endParaRPr>
            </a:p>
          </p:txBody>
        </p:sp>
        <p:sp>
          <p:nvSpPr>
            <p:cNvPr id="73785" name="Rectangle 159">
              <a:extLst>
                <a:ext uri="{FF2B5EF4-FFF2-40B4-BE49-F238E27FC236}">
                  <a16:creationId xmlns:a16="http://schemas.microsoft.com/office/drawing/2014/main" id="{ABCAE895-CC56-AF0D-D68E-EA01692793E2}"/>
                </a:ext>
              </a:extLst>
            </p:cNvPr>
            <p:cNvSpPr>
              <a:spLocks noChangeArrowheads="1"/>
            </p:cNvSpPr>
            <p:nvPr/>
          </p:nvSpPr>
          <p:spPr bwMode="auto">
            <a:xfrm>
              <a:off x="521" y="2341"/>
              <a:ext cx="1952" cy="1369"/>
            </a:xfrm>
            <a:prstGeom prst="rect">
              <a:avLst/>
            </a:prstGeom>
            <a:noFill/>
            <a:ln w="28575">
              <a:solidFill>
                <a:srgbClr val="FF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73786" name="Line 160">
              <a:extLst>
                <a:ext uri="{FF2B5EF4-FFF2-40B4-BE49-F238E27FC236}">
                  <a16:creationId xmlns:a16="http://schemas.microsoft.com/office/drawing/2014/main" id="{9CABBEF5-C5FA-51B8-E574-091E1DCEC38F}"/>
                </a:ext>
              </a:extLst>
            </p:cNvPr>
            <p:cNvSpPr>
              <a:spLocks noChangeShapeType="1"/>
            </p:cNvSpPr>
            <p:nvPr/>
          </p:nvSpPr>
          <p:spPr bwMode="auto">
            <a:xfrm>
              <a:off x="521" y="3017"/>
              <a:ext cx="1952"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87" name="Line 161">
              <a:extLst>
                <a:ext uri="{FF2B5EF4-FFF2-40B4-BE49-F238E27FC236}">
                  <a16:creationId xmlns:a16="http://schemas.microsoft.com/office/drawing/2014/main" id="{211FF5D5-9AC0-1AD8-FD40-3043F327474B}"/>
                </a:ext>
              </a:extLst>
            </p:cNvPr>
            <p:cNvSpPr>
              <a:spLocks noChangeShapeType="1"/>
            </p:cNvSpPr>
            <p:nvPr/>
          </p:nvSpPr>
          <p:spPr bwMode="auto">
            <a:xfrm>
              <a:off x="1474" y="2341"/>
              <a:ext cx="0" cy="137"/>
            </a:xfrm>
            <a:prstGeom prst="line">
              <a:avLst/>
            </a:prstGeom>
            <a:noFill/>
            <a:ln w="28575">
              <a:solidFill>
                <a:srgbClr val="FFCC00"/>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88" name="Text Box 162">
              <a:extLst>
                <a:ext uri="{FF2B5EF4-FFF2-40B4-BE49-F238E27FC236}">
                  <a16:creationId xmlns:a16="http://schemas.microsoft.com/office/drawing/2014/main" id="{CB9F75C2-B570-58F2-C604-40E10DE28177}"/>
                </a:ext>
              </a:extLst>
            </p:cNvPr>
            <p:cNvSpPr txBox="1">
              <a:spLocks noChangeArrowheads="1"/>
            </p:cNvSpPr>
            <p:nvPr/>
          </p:nvSpPr>
          <p:spPr bwMode="auto">
            <a:xfrm>
              <a:off x="1340" y="2959"/>
              <a:ext cx="3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b</a:t>
              </a:r>
            </a:p>
          </p:txBody>
        </p:sp>
        <p:sp>
          <p:nvSpPr>
            <p:cNvPr id="73789" name="Text Box 163">
              <a:extLst>
                <a:ext uri="{FF2B5EF4-FFF2-40B4-BE49-F238E27FC236}">
                  <a16:creationId xmlns:a16="http://schemas.microsoft.com/office/drawing/2014/main" id="{9BA38349-3306-BEBB-8BEB-3DA869BA1BF6}"/>
                </a:ext>
              </a:extLst>
            </p:cNvPr>
            <p:cNvSpPr txBox="1">
              <a:spLocks noChangeArrowheads="1"/>
            </p:cNvSpPr>
            <p:nvPr/>
          </p:nvSpPr>
          <p:spPr bwMode="auto">
            <a:xfrm>
              <a:off x="1025" y="3421"/>
              <a:ext cx="3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t>
              </a:r>
            </a:p>
          </p:txBody>
        </p:sp>
        <p:sp>
          <p:nvSpPr>
            <p:cNvPr id="73790" name="Text Box 164">
              <a:extLst>
                <a:ext uri="{FF2B5EF4-FFF2-40B4-BE49-F238E27FC236}">
                  <a16:creationId xmlns:a16="http://schemas.microsoft.com/office/drawing/2014/main" id="{8E818917-E9BA-97C8-36CA-3DDF8B77584F}"/>
                </a:ext>
              </a:extLst>
            </p:cNvPr>
            <p:cNvSpPr txBox="1">
              <a:spLocks noChangeArrowheads="1"/>
            </p:cNvSpPr>
            <p:nvPr/>
          </p:nvSpPr>
          <p:spPr bwMode="auto">
            <a:xfrm>
              <a:off x="1717" y="3421"/>
              <a:ext cx="3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t>
              </a:r>
            </a:p>
          </p:txBody>
        </p:sp>
        <p:sp>
          <p:nvSpPr>
            <p:cNvPr id="73791" name="Text Box 165">
              <a:extLst>
                <a:ext uri="{FF2B5EF4-FFF2-40B4-BE49-F238E27FC236}">
                  <a16:creationId xmlns:a16="http://schemas.microsoft.com/office/drawing/2014/main" id="{B000D0C6-BD0F-CAA9-C845-5A9EE6C5339A}"/>
                </a:ext>
              </a:extLst>
            </p:cNvPr>
            <p:cNvSpPr txBox="1">
              <a:spLocks noChangeArrowheads="1"/>
            </p:cNvSpPr>
            <p:nvPr/>
          </p:nvSpPr>
          <p:spPr bwMode="auto">
            <a:xfrm>
              <a:off x="1277" y="3248"/>
              <a:ext cx="6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10V</a:t>
              </a:r>
            </a:p>
          </p:txBody>
        </p:sp>
        <p:sp>
          <p:nvSpPr>
            <p:cNvPr id="73792" name="Text Box 166">
              <a:extLst>
                <a:ext uri="{FF2B5EF4-FFF2-40B4-BE49-F238E27FC236}">
                  <a16:creationId xmlns:a16="http://schemas.microsoft.com/office/drawing/2014/main" id="{14724D0A-F4CF-B874-CCE4-A8408101D0EE}"/>
                </a:ext>
              </a:extLst>
            </p:cNvPr>
            <p:cNvSpPr txBox="1">
              <a:spLocks noChangeArrowheads="1"/>
            </p:cNvSpPr>
            <p:nvPr/>
          </p:nvSpPr>
          <p:spPr bwMode="auto">
            <a:xfrm>
              <a:off x="1836" y="3067"/>
              <a:ext cx="5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4</a:t>
              </a:r>
              <a:r>
                <a:rPr kumimoji="1" lang="en-US" altLang="zh-CN" b="0">
                  <a:solidFill>
                    <a:schemeClr val="bg1"/>
                  </a:solidFill>
                  <a:latin typeface="Times New Roman" panose="02020603050405020304" pitchFamily="18" charset="0"/>
                  <a:ea typeface="宋体" panose="02010600030101010101" pitchFamily="2" charset="-122"/>
                  <a:sym typeface="Symbol" panose="05050102010706020507" pitchFamily="18" charset="2"/>
                </a:rPr>
                <a:t></a:t>
              </a:r>
              <a:endParaRPr kumimoji="1" lang="en-US" altLang="zh-CN" b="0">
                <a:solidFill>
                  <a:schemeClr val="bg1"/>
                </a:solidFill>
                <a:latin typeface="Times New Roman" panose="02020603050405020304" pitchFamily="18" charset="0"/>
                <a:ea typeface="宋体" panose="02010600030101010101" pitchFamily="2" charset="-122"/>
              </a:endParaRPr>
            </a:p>
          </p:txBody>
        </p:sp>
        <p:sp>
          <p:nvSpPr>
            <p:cNvPr id="73793" name="Text Box 167">
              <a:extLst>
                <a:ext uri="{FF2B5EF4-FFF2-40B4-BE49-F238E27FC236}">
                  <a16:creationId xmlns:a16="http://schemas.microsoft.com/office/drawing/2014/main" id="{F71C6B8B-4206-C8BA-A7B1-FCB2D2DB80BE}"/>
                </a:ext>
              </a:extLst>
            </p:cNvPr>
            <p:cNvSpPr txBox="1">
              <a:spLocks noChangeArrowheads="1"/>
            </p:cNvSpPr>
            <p:nvPr/>
          </p:nvSpPr>
          <p:spPr bwMode="auto">
            <a:xfrm>
              <a:off x="1836" y="2341"/>
              <a:ext cx="5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6</a:t>
              </a:r>
              <a:r>
                <a:rPr kumimoji="1" lang="en-US" altLang="zh-CN" b="0">
                  <a:solidFill>
                    <a:schemeClr val="bg1"/>
                  </a:solidFill>
                  <a:latin typeface="Times New Roman" panose="02020603050405020304" pitchFamily="18" charset="0"/>
                  <a:ea typeface="宋体" panose="02010600030101010101" pitchFamily="2" charset="-122"/>
                  <a:sym typeface="Symbol" panose="05050102010706020507" pitchFamily="18" charset="2"/>
                </a:rPr>
                <a:t></a:t>
              </a:r>
            </a:p>
          </p:txBody>
        </p:sp>
        <p:sp>
          <p:nvSpPr>
            <p:cNvPr id="73794" name="Text Box 168">
              <a:extLst>
                <a:ext uri="{FF2B5EF4-FFF2-40B4-BE49-F238E27FC236}">
                  <a16:creationId xmlns:a16="http://schemas.microsoft.com/office/drawing/2014/main" id="{5A3AAC8A-35DC-C228-42C1-6AA1E06D5627}"/>
                </a:ext>
              </a:extLst>
            </p:cNvPr>
            <p:cNvSpPr txBox="1">
              <a:spLocks noChangeArrowheads="1"/>
            </p:cNvSpPr>
            <p:nvPr/>
          </p:nvSpPr>
          <p:spPr bwMode="auto">
            <a:xfrm>
              <a:off x="612" y="3022"/>
              <a:ext cx="63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6</a:t>
              </a:r>
              <a:r>
                <a:rPr kumimoji="1" lang="en-US" altLang="zh-CN" b="0">
                  <a:solidFill>
                    <a:schemeClr val="bg1"/>
                  </a:solidFill>
                  <a:latin typeface="Times New Roman" panose="02020603050405020304" pitchFamily="18" charset="0"/>
                  <a:ea typeface="宋体" panose="02010600030101010101" pitchFamily="2" charset="-122"/>
                  <a:sym typeface="Symbol" panose="05050102010706020507" pitchFamily="18" charset="2"/>
                </a:rPr>
                <a:t></a:t>
              </a:r>
            </a:p>
          </p:txBody>
        </p:sp>
        <p:sp>
          <p:nvSpPr>
            <p:cNvPr id="73795" name="Text Box 169">
              <a:extLst>
                <a:ext uri="{FF2B5EF4-FFF2-40B4-BE49-F238E27FC236}">
                  <a16:creationId xmlns:a16="http://schemas.microsoft.com/office/drawing/2014/main" id="{CD8C3B46-5B2D-DB09-546A-DFFDA76B5394}"/>
                </a:ext>
              </a:extLst>
            </p:cNvPr>
            <p:cNvSpPr txBox="1">
              <a:spLocks noChangeArrowheads="1"/>
            </p:cNvSpPr>
            <p:nvPr/>
          </p:nvSpPr>
          <p:spPr bwMode="auto">
            <a:xfrm>
              <a:off x="657" y="2341"/>
              <a:ext cx="56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4</a:t>
              </a:r>
              <a:r>
                <a:rPr kumimoji="1" lang="en-US" altLang="zh-CN" b="0">
                  <a:solidFill>
                    <a:schemeClr val="bg1"/>
                  </a:solidFill>
                  <a:latin typeface="Times New Roman" panose="02020603050405020304" pitchFamily="18" charset="0"/>
                  <a:ea typeface="宋体" panose="02010600030101010101" pitchFamily="2" charset="-122"/>
                  <a:sym typeface="Symbol" panose="05050102010706020507" pitchFamily="18" charset="2"/>
                </a:rPr>
                <a:t></a:t>
              </a:r>
            </a:p>
          </p:txBody>
        </p:sp>
        <p:sp>
          <p:nvSpPr>
            <p:cNvPr id="73796" name="Rectangle 170">
              <a:extLst>
                <a:ext uri="{FF2B5EF4-FFF2-40B4-BE49-F238E27FC236}">
                  <a16:creationId xmlns:a16="http://schemas.microsoft.com/office/drawing/2014/main" id="{0DCFA764-D87B-60C0-3D38-18064C3B5DFA}"/>
                </a:ext>
              </a:extLst>
            </p:cNvPr>
            <p:cNvSpPr>
              <a:spLocks noChangeArrowheads="1"/>
            </p:cNvSpPr>
            <p:nvPr/>
          </p:nvSpPr>
          <p:spPr bwMode="auto">
            <a:xfrm>
              <a:off x="1836" y="2251"/>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73797" name="Rectangle 171">
              <a:extLst>
                <a:ext uri="{FF2B5EF4-FFF2-40B4-BE49-F238E27FC236}">
                  <a16:creationId xmlns:a16="http://schemas.microsoft.com/office/drawing/2014/main" id="{1CE93B83-99A8-F01C-87C8-D4BB78466E9F}"/>
                </a:ext>
              </a:extLst>
            </p:cNvPr>
            <p:cNvSpPr>
              <a:spLocks noChangeArrowheads="1"/>
            </p:cNvSpPr>
            <p:nvPr/>
          </p:nvSpPr>
          <p:spPr bwMode="auto">
            <a:xfrm>
              <a:off x="702" y="2251"/>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73798" name="Rectangle 172">
              <a:extLst>
                <a:ext uri="{FF2B5EF4-FFF2-40B4-BE49-F238E27FC236}">
                  <a16:creationId xmlns:a16="http://schemas.microsoft.com/office/drawing/2014/main" id="{99149929-E527-0564-B223-957BC4A09108}"/>
                </a:ext>
              </a:extLst>
            </p:cNvPr>
            <p:cNvSpPr>
              <a:spLocks noChangeArrowheads="1"/>
            </p:cNvSpPr>
            <p:nvPr/>
          </p:nvSpPr>
          <p:spPr bwMode="auto">
            <a:xfrm>
              <a:off x="1836" y="2976"/>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73799" name="Rectangle 173">
              <a:extLst>
                <a:ext uri="{FF2B5EF4-FFF2-40B4-BE49-F238E27FC236}">
                  <a16:creationId xmlns:a16="http://schemas.microsoft.com/office/drawing/2014/main" id="{9A7EF92E-4B51-CA70-A0EF-F5288FE9FF0C}"/>
                </a:ext>
              </a:extLst>
            </p:cNvPr>
            <p:cNvSpPr>
              <a:spLocks noChangeArrowheads="1"/>
            </p:cNvSpPr>
            <p:nvPr/>
          </p:nvSpPr>
          <p:spPr bwMode="auto">
            <a:xfrm>
              <a:off x="702" y="2931"/>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73800" name="Line 174">
              <a:extLst>
                <a:ext uri="{FF2B5EF4-FFF2-40B4-BE49-F238E27FC236}">
                  <a16:creationId xmlns:a16="http://schemas.microsoft.com/office/drawing/2014/main" id="{631D6515-CFD2-6760-1C80-F057A74B762F}"/>
                </a:ext>
              </a:extLst>
            </p:cNvPr>
            <p:cNvSpPr>
              <a:spLocks noChangeShapeType="1"/>
            </p:cNvSpPr>
            <p:nvPr/>
          </p:nvSpPr>
          <p:spPr bwMode="auto">
            <a:xfrm>
              <a:off x="1474" y="2886"/>
              <a:ext cx="0" cy="137"/>
            </a:xfrm>
            <a:prstGeom prst="line">
              <a:avLst/>
            </a:prstGeom>
            <a:noFill/>
            <a:ln w="28575">
              <a:solidFill>
                <a:srgbClr val="FFCC00"/>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801" name="Text Box 175">
              <a:extLst>
                <a:ext uri="{FF2B5EF4-FFF2-40B4-BE49-F238E27FC236}">
                  <a16:creationId xmlns:a16="http://schemas.microsoft.com/office/drawing/2014/main" id="{9967BD03-0825-B359-61BE-F8E8312F3498}"/>
                </a:ext>
              </a:extLst>
            </p:cNvPr>
            <p:cNvSpPr txBox="1">
              <a:spLocks noChangeArrowheads="1"/>
            </p:cNvSpPr>
            <p:nvPr/>
          </p:nvSpPr>
          <p:spPr bwMode="auto">
            <a:xfrm>
              <a:off x="1202" y="2341"/>
              <a:ext cx="4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lang="en-US" altLang="zh-CN" b="0">
                  <a:solidFill>
                    <a:schemeClr val="bg1"/>
                  </a:solidFill>
                  <a:ea typeface="仿宋_GB2312" pitchFamily="49" charset="-122"/>
                </a:rPr>
                <a:t>+</a:t>
              </a:r>
              <a:endParaRPr lang="en-US" altLang="zh-CN" b="0" baseline="-25000">
                <a:solidFill>
                  <a:schemeClr val="bg1"/>
                </a:solidFill>
                <a:latin typeface="Times New Roman" panose="02020603050405020304" pitchFamily="18" charset="0"/>
                <a:ea typeface="仿宋_GB2312" pitchFamily="49" charset="-122"/>
              </a:endParaRPr>
            </a:p>
          </p:txBody>
        </p:sp>
        <p:sp>
          <p:nvSpPr>
            <p:cNvPr id="73802" name="Text Box 176">
              <a:extLst>
                <a:ext uri="{FF2B5EF4-FFF2-40B4-BE49-F238E27FC236}">
                  <a16:creationId xmlns:a16="http://schemas.microsoft.com/office/drawing/2014/main" id="{87F10695-079C-BD02-10B4-C6AB064E50BD}"/>
                </a:ext>
              </a:extLst>
            </p:cNvPr>
            <p:cNvSpPr txBox="1">
              <a:spLocks noChangeArrowheads="1"/>
            </p:cNvSpPr>
            <p:nvPr/>
          </p:nvSpPr>
          <p:spPr bwMode="auto">
            <a:xfrm>
              <a:off x="1202" y="2659"/>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lang="en-US" altLang="zh-CN" b="0">
                  <a:solidFill>
                    <a:schemeClr val="bg1"/>
                  </a:solidFill>
                  <a:latin typeface="宋体" panose="02010600030101010101" pitchFamily="2" charset="-122"/>
                  <a:ea typeface="宋体" panose="02010600030101010101" pitchFamily="2" charset="-122"/>
                </a:rPr>
                <a:t>-</a:t>
              </a:r>
            </a:p>
          </p:txBody>
        </p:sp>
        <p:sp>
          <p:nvSpPr>
            <p:cNvPr id="73803" name="Text Box 177">
              <a:extLst>
                <a:ext uri="{FF2B5EF4-FFF2-40B4-BE49-F238E27FC236}">
                  <a16:creationId xmlns:a16="http://schemas.microsoft.com/office/drawing/2014/main" id="{1278F92D-9BD8-802C-5C6A-BA26750D59D4}"/>
                </a:ext>
              </a:extLst>
            </p:cNvPr>
            <p:cNvSpPr txBox="1">
              <a:spLocks noChangeArrowheads="1"/>
            </p:cNvSpPr>
            <p:nvPr/>
          </p:nvSpPr>
          <p:spPr bwMode="auto">
            <a:xfrm>
              <a:off x="1338" y="2523"/>
              <a:ext cx="4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lang="en-US" altLang="zh-CN" b="0" i="1">
                  <a:solidFill>
                    <a:schemeClr val="bg1"/>
                  </a:solidFill>
                  <a:latin typeface="Times New Roman" panose="02020603050405020304" pitchFamily="18" charset="0"/>
                  <a:ea typeface="仿宋_GB2312" pitchFamily="49" charset="-122"/>
                </a:rPr>
                <a:t>U</a:t>
              </a:r>
              <a:r>
                <a:rPr lang="en-US" altLang="zh-CN" b="0" baseline="-25000">
                  <a:solidFill>
                    <a:schemeClr val="bg1"/>
                  </a:solidFill>
                  <a:latin typeface="Times New Roman" panose="02020603050405020304" pitchFamily="18" charset="0"/>
                  <a:ea typeface="仿宋_GB2312" pitchFamily="49" charset="-122"/>
                </a:rPr>
                <a:t>oc</a:t>
              </a:r>
            </a:p>
          </p:txBody>
        </p:sp>
      </p:grpSp>
      <p:grpSp>
        <p:nvGrpSpPr>
          <p:cNvPr id="5" name="Group 178">
            <a:extLst>
              <a:ext uri="{FF2B5EF4-FFF2-40B4-BE49-F238E27FC236}">
                <a16:creationId xmlns:a16="http://schemas.microsoft.com/office/drawing/2014/main" id="{4690D180-9C3C-AE37-57DB-0ED02CDB4496}"/>
              </a:ext>
            </a:extLst>
          </p:cNvPr>
          <p:cNvGrpSpPr>
            <a:grpSpLocks/>
          </p:cNvGrpSpPr>
          <p:nvPr/>
        </p:nvGrpSpPr>
        <p:grpSpPr bwMode="auto">
          <a:xfrm>
            <a:off x="1919289" y="3860800"/>
            <a:ext cx="3375025" cy="2463800"/>
            <a:chOff x="1610" y="2296"/>
            <a:chExt cx="2126" cy="1552"/>
          </a:xfrm>
        </p:grpSpPr>
        <p:sp>
          <p:nvSpPr>
            <p:cNvPr id="73769" name="Oval 179">
              <a:extLst>
                <a:ext uri="{FF2B5EF4-FFF2-40B4-BE49-F238E27FC236}">
                  <a16:creationId xmlns:a16="http://schemas.microsoft.com/office/drawing/2014/main" id="{611EB777-FA9E-8421-80DE-45458BC6E3B3}"/>
                </a:ext>
              </a:extLst>
            </p:cNvPr>
            <p:cNvSpPr>
              <a:spLocks noChangeArrowheads="1"/>
            </p:cNvSpPr>
            <p:nvPr/>
          </p:nvSpPr>
          <p:spPr bwMode="auto">
            <a:xfrm>
              <a:off x="1610" y="2976"/>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headEnd/>
              <a:tailEnd/>
            </a:ln>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ctr" eaLnBrk="1" hangingPunct="1"/>
              <a:endParaRPr lang="zh-CN" altLang="zh-CN" sz="2400" b="0">
                <a:ea typeface="仿宋_GB2312" pitchFamily="49" charset="-122"/>
              </a:endParaRPr>
            </a:p>
          </p:txBody>
        </p:sp>
        <p:sp>
          <p:nvSpPr>
            <p:cNvPr id="73770" name="Line 180">
              <a:extLst>
                <a:ext uri="{FF2B5EF4-FFF2-40B4-BE49-F238E27FC236}">
                  <a16:creationId xmlns:a16="http://schemas.microsoft.com/office/drawing/2014/main" id="{FB53E6B1-332A-0A42-2B16-BC08F8D6AA39}"/>
                </a:ext>
              </a:extLst>
            </p:cNvPr>
            <p:cNvSpPr>
              <a:spLocks noChangeShapeType="1"/>
            </p:cNvSpPr>
            <p:nvPr/>
          </p:nvSpPr>
          <p:spPr bwMode="auto">
            <a:xfrm>
              <a:off x="2699" y="2704"/>
              <a:ext cx="446" cy="0"/>
            </a:xfrm>
            <a:prstGeom prst="line">
              <a:avLst/>
            </a:prstGeom>
            <a:noFill/>
            <a:ln w="28575">
              <a:solidFill>
                <a:srgbClr val="66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71" name="Text Box 181">
              <a:extLst>
                <a:ext uri="{FF2B5EF4-FFF2-40B4-BE49-F238E27FC236}">
                  <a16:creationId xmlns:a16="http://schemas.microsoft.com/office/drawing/2014/main" id="{FFDAC4BB-B517-1586-CC96-B19846BDA989}"/>
                </a:ext>
              </a:extLst>
            </p:cNvPr>
            <p:cNvSpPr txBox="1">
              <a:spLocks noChangeArrowheads="1"/>
            </p:cNvSpPr>
            <p:nvPr/>
          </p:nvSpPr>
          <p:spPr bwMode="auto">
            <a:xfrm>
              <a:off x="2835" y="2296"/>
              <a:ext cx="3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i="1">
                  <a:solidFill>
                    <a:schemeClr val="bg1"/>
                  </a:solidFill>
                  <a:latin typeface="Times New Roman" panose="02020603050405020304" pitchFamily="18" charset="0"/>
                  <a:ea typeface="宋体" panose="02010600030101010101" pitchFamily="2" charset="-122"/>
                </a:rPr>
                <a:t>I</a:t>
              </a:r>
              <a:endParaRPr kumimoji="1" lang="en-US" altLang="zh-CN" b="0">
                <a:solidFill>
                  <a:schemeClr val="bg1"/>
                </a:solidFill>
                <a:latin typeface="Times New Roman" panose="02020603050405020304" pitchFamily="18" charset="0"/>
                <a:ea typeface="宋体" panose="02010600030101010101" pitchFamily="2" charset="-122"/>
              </a:endParaRPr>
            </a:p>
          </p:txBody>
        </p:sp>
        <p:sp>
          <p:nvSpPr>
            <p:cNvPr id="73772" name="Text Box 182">
              <a:extLst>
                <a:ext uri="{FF2B5EF4-FFF2-40B4-BE49-F238E27FC236}">
                  <a16:creationId xmlns:a16="http://schemas.microsoft.com/office/drawing/2014/main" id="{5FFB0B3B-53C4-B846-71D8-C12C8A53DFD3}"/>
                </a:ext>
              </a:extLst>
            </p:cNvPr>
            <p:cNvSpPr txBox="1">
              <a:spLocks noChangeArrowheads="1"/>
            </p:cNvSpPr>
            <p:nvPr/>
          </p:nvSpPr>
          <p:spPr bwMode="auto">
            <a:xfrm>
              <a:off x="3152" y="2296"/>
              <a:ext cx="3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a:t>
              </a:r>
            </a:p>
          </p:txBody>
        </p:sp>
        <p:sp>
          <p:nvSpPr>
            <p:cNvPr id="73773" name="Text Box 183">
              <a:extLst>
                <a:ext uri="{FF2B5EF4-FFF2-40B4-BE49-F238E27FC236}">
                  <a16:creationId xmlns:a16="http://schemas.microsoft.com/office/drawing/2014/main" id="{3C882A22-82C5-61BC-E41F-C83EB9F25F06}"/>
                </a:ext>
              </a:extLst>
            </p:cNvPr>
            <p:cNvSpPr txBox="1">
              <a:spLocks noChangeArrowheads="1"/>
            </p:cNvSpPr>
            <p:nvPr/>
          </p:nvSpPr>
          <p:spPr bwMode="auto">
            <a:xfrm>
              <a:off x="3198" y="3521"/>
              <a:ext cx="3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b</a:t>
              </a:r>
            </a:p>
          </p:txBody>
        </p:sp>
        <p:sp>
          <p:nvSpPr>
            <p:cNvPr id="73774" name="Text Box 184">
              <a:extLst>
                <a:ext uri="{FF2B5EF4-FFF2-40B4-BE49-F238E27FC236}">
                  <a16:creationId xmlns:a16="http://schemas.microsoft.com/office/drawing/2014/main" id="{F0C841B5-E482-E5F1-C462-71D788144283}"/>
                </a:ext>
              </a:extLst>
            </p:cNvPr>
            <p:cNvSpPr txBox="1">
              <a:spLocks noChangeArrowheads="1"/>
            </p:cNvSpPr>
            <p:nvPr/>
          </p:nvSpPr>
          <p:spPr bwMode="auto">
            <a:xfrm>
              <a:off x="1973" y="3022"/>
              <a:ext cx="48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i="1">
                  <a:solidFill>
                    <a:schemeClr val="bg1"/>
                  </a:solidFill>
                  <a:latin typeface="Times New Roman" panose="02020603050405020304" pitchFamily="18" charset="0"/>
                  <a:ea typeface="宋体" panose="02010600030101010101" pitchFamily="2" charset="-122"/>
                </a:rPr>
                <a:t>U</a:t>
              </a:r>
              <a:r>
                <a:rPr kumimoji="1" lang="en-US" altLang="zh-CN" b="0" baseline="-25000">
                  <a:solidFill>
                    <a:schemeClr val="bg1"/>
                  </a:solidFill>
                  <a:latin typeface="Times New Roman" panose="02020603050405020304" pitchFamily="18" charset="0"/>
                  <a:ea typeface="宋体" panose="02010600030101010101" pitchFamily="2" charset="-122"/>
                </a:rPr>
                <a:t>oc</a:t>
              </a:r>
              <a:endParaRPr kumimoji="1" lang="en-US" altLang="zh-CN" b="0">
                <a:solidFill>
                  <a:schemeClr val="bg1"/>
                </a:solidFill>
                <a:latin typeface="Times New Roman" panose="02020603050405020304" pitchFamily="18" charset="0"/>
                <a:ea typeface="宋体" panose="02010600030101010101" pitchFamily="2" charset="-122"/>
              </a:endParaRPr>
            </a:p>
          </p:txBody>
        </p:sp>
        <p:sp>
          <p:nvSpPr>
            <p:cNvPr id="73775" name="Text Box 185">
              <a:extLst>
                <a:ext uri="{FF2B5EF4-FFF2-40B4-BE49-F238E27FC236}">
                  <a16:creationId xmlns:a16="http://schemas.microsoft.com/office/drawing/2014/main" id="{8575A8F1-DF67-E0E5-7FA9-916EAC65254B}"/>
                </a:ext>
              </a:extLst>
            </p:cNvPr>
            <p:cNvSpPr txBox="1">
              <a:spLocks noChangeArrowheads="1"/>
            </p:cNvSpPr>
            <p:nvPr/>
          </p:nvSpPr>
          <p:spPr bwMode="auto">
            <a:xfrm>
              <a:off x="1837" y="2704"/>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t>
              </a:r>
            </a:p>
          </p:txBody>
        </p:sp>
        <p:sp>
          <p:nvSpPr>
            <p:cNvPr id="73776" name="Text Box 186">
              <a:extLst>
                <a:ext uri="{FF2B5EF4-FFF2-40B4-BE49-F238E27FC236}">
                  <a16:creationId xmlns:a16="http://schemas.microsoft.com/office/drawing/2014/main" id="{B1F9D8BE-3125-1383-EE2F-038E7892CC41}"/>
                </a:ext>
              </a:extLst>
            </p:cNvPr>
            <p:cNvSpPr txBox="1">
              <a:spLocks noChangeArrowheads="1"/>
            </p:cNvSpPr>
            <p:nvPr/>
          </p:nvSpPr>
          <p:spPr bwMode="auto">
            <a:xfrm>
              <a:off x="1837" y="3339"/>
              <a:ext cx="3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t>
              </a:r>
            </a:p>
          </p:txBody>
        </p:sp>
        <p:sp>
          <p:nvSpPr>
            <p:cNvPr id="73777" name="Text Box 187">
              <a:extLst>
                <a:ext uri="{FF2B5EF4-FFF2-40B4-BE49-F238E27FC236}">
                  <a16:creationId xmlns:a16="http://schemas.microsoft.com/office/drawing/2014/main" id="{2783975B-4624-A8E7-B2AA-74CE1DED5C26}"/>
                </a:ext>
              </a:extLst>
            </p:cNvPr>
            <p:cNvSpPr txBox="1">
              <a:spLocks noChangeArrowheads="1"/>
            </p:cNvSpPr>
            <p:nvPr/>
          </p:nvSpPr>
          <p:spPr bwMode="auto">
            <a:xfrm>
              <a:off x="3288" y="2976"/>
              <a:ext cx="4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i="1">
                  <a:solidFill>
                    <a:schemeClr val="bg1"/>
                  </a:solidFill>
                  <a:latin typeface="Times New Roman" panose="02020603050405020304" pitchFamily="18" charset="0"/>
                  <a:ea typeface="宋体" panose="02010600030101010101" pitchFamily="2" charset="-122"/>
                </a:rPr>
                <a:t>R</a:t>
              </a:r>
              <a:r>
                <a:rPr kumimoji="1" lang="en-US" altLang="zh-CN" b="0" i="1" baseline="-25000">
                  <a:solidFill>
                    <a:schemeClr val="bg1"/>
                  </a:solidFill>
                  <a:latin typeface="Times New Roman" panose="02020603050405020304" pitchFamily="18" charset="0"/>
                  <a:ea typeface="宋体" panose="02010600030101010101" pitchFamily="2" charset="-122"/>
                </a:rPr>
                <a:t>x</a:t>
              </a:r>
            </a:p>
          </p:txBody>
        </p:sp>
        <p:sp>
          <p:nvSpPr>
            <p:cNvPr id="73778" name="Text Box 188">
              <a:extLst>
                <a:ext uri="{FF2B5EF4-FFF2-40B4-BE49-F238E27FC236}">
                  <a16:creationId xmlns:a16="http://schemas.microsoft.com/office/drawing/2014/main" id="{D554A213-5064-6C17-9205-ABFF739C26BB}"/>
                </a:ext>
              </a:extLst>
            </p:cNvPr>
            <p:cNvSpPr txBox="1">
              <a:spLocks noChangeArrowheads="1"/>
            </p:cNvSpPr>
            <p:nvPr/>
          </p:nvSpPr>
          <p:spPr bwMode="auto">
            <a:xfrm>
              <a:off x="2200" y="2659"/>
              <a:ext cx="44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i="1">
                  <a:solidFill>
                    <a:schemeClr val="bg1"/>
                  </a:solidFill>
                  <a:latin typeface="Times New Roman" panose="02020603050405020304" pitchFamily="18" charset="0"/>
                  <a:ea typeface="宋体" panose="02010600030101010101" pitchFamily="2" charset="-122"/>
                </a:rPr>
                <a:t>R</a:t>
              </a:r>
              <a:r>
                <a:rPr kumimoji="1" lang="en-US" altLang="zh-CN" b="0" baseline="-25000">
                  <a:solidFill>
                    <a:schemeClr val="bg1"/>
                  </a:solidFill>
                  <a:latin typeface="Times New Roman" panose="02020603050405020304" pitchFamily="18" charset="0"/>
                  <a:ea typeface="宋体" panose="02010600030101010101" pitchFamily="2" charset="-122"/>
                </a:rPr>
                <a:t>eq</a:t>
              </a:r>
              <a:endParaRPr kumimoji="1" lang="en-US" altLang="zh-CN" b="0">
                <a:solidFill>
                  <a:schemeClr val="bg1"/>
                </a:solidFill>
                <a:latin typeface="Times New Roman" panose="02020603050405020304" pitchFamily="18" charset="0"/>
                <a:ea typeface="宋体" panose="02010600030101010101" pitchFamily="2" charset="-122"/>
              </a:endParaRPr>
            </a:p>
          </p:txBody>
        </p:sp>
        <p:sp>
          <p:nvSpPr>
            <p:cNvPr id="73779" name="Rectangle 189">
              <a:extLst>
                <a:ext uri="{FF2B5EF4-FFF2-40B4-BE49-F238E27FC236}">
                  <a16:creationId xmlns:a16="http://schemas.microsoft.com/office/drawing/2014/main" id="{D84D992C-5D8B-73EF-258D-E3DB6349F29C}"/>
                </a:ext>
              </a:extLst>
            </p:cNvPr>
            <p:cNvSpPr>
              <a:spLocks noChangeArrowheads="1"/>
            </p:cNvSpPr>
            <p:nvPr/>
          </p:nvSpPr>
          <p:spPr bwMode="auto">
            <a:xfrm>
              <a:off x="1791" y="2614"/>
              <a:ext cx="1407" cy="1088"/>
            </a:xfrm>
            <a:prstGeom prst="rect">
              <a:avLst/>
            </a:prstGeom>
            <a:noFill/>
            <a:ln w="28575">
              <a:solidFill>
                <a:srgbClr val="FF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73780" name="Rectangle 190">
              <a:extLst>
                <a:ext uri="{FF2B5EF4-FFF2-40B4-BE49-F238E27FC236}">
                  <a16:creationId xmlns:a16="http://schemas.microsoft.com/office/drawing/2014/main" id="{01119B52-602E-13ED-883E-12F001DB91B5}"/>
                </a:ext>
              </a:extLst>
            </p:cNvPr>
            <p:cNvSpPr>
              <a:spLocks noChangeArrowheads="1"/>
            </p:cNvSpPr>
            <p:nvPr/>
          </p:nvSpPr>
          <p:spPr bwMode="auto">
            <a:xfrm>
              <a:off x="2200" y="2568"/>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73781" name="Rectangle 191">
              <a:extLst>
                <a:ext uri="{FF2B5EF4-FFF2-40B4-BE49-F238E27FC236}">
                  <a16:creationId xmlns:a16="http://schemas.microsoft.com/office/drawing/2014/main" id="{52220F95-7630-1597-AC9A-BED447F027A1}"/>
                </a:ext>
              </a:extLst>
            </p:cNvPr>
            <p:cNvSpPr>
              <a:spLocks noChangeArrowheads="1"/>
            </p:cNvSpPr>
            <p:nvPr/>
          </p:nvSpPr>
          <p:spPr bwMode="auto">
            <a:xfrm>
              <a:off x="3152" y="2976"/>
              <a:ext cx="127" cy="318"/>
            </a:xfrm>
            <a:prstGeom prst="rect">
              <a:avLst/>
            </a:prstGeom>
            <a:gradFill rotWithShape="1">
              <a:gsLst>
                <a:gs pos="0">
                  <a:srgbClr val="764700"/>
                </a:gs>
                <a:gs pos="50000">
                  <a:srgbClr val="FF9900"/>
                </a:gs>
                <a:gs pos="100000">
                  <a:srgbClr val="764700"/>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grpSp>
      <p:grpSp>
        <p:nvGrpSpPr>
          <p:cNvPr id="6" name="Group 236">
            <a:extLst>
              <a:ext uri="{FF2B5EF4-FFF2-40B4-BE49-F238E27FC236}">
                <a16:creationId xmlns:a16="http://schemas.microsoft.com/office/drawing/2014/main" id="{ED9AEB8A-13BD-A1E8-2740-CDC8FEFF8852}"/>
              </a:ext>
            </a:extLst>
          </p:cNvPr>
          <p:cNvGrpSpPr>
            <a:grpSpLocks/>
          </p:cNvGrpSpPr>
          <p:nvPr/>
        </p:nvGrpSpPr>
        <p:grpSpPr bwMode="auto">
          <a:xfrm>
            <a:off x="2063750" y="476250"/>
            <a:ext cx="992188" cy="1538288"/>
            <a:chOff x="340" y="300"/>
            <a:chExt cx="625" cy="969"/>
          </a:xfrm>
        </p:grpSpPr>
        <p:sp>
          <p:nvSpPr>
            <p:cNvPr id="73767" name="Text Box 234">
              <a:extLst>
                <a:ext uri="{FF2B5EF4-FFF2-40B4-BE49-F238E27FC236}">
                  <a16:creationId xmlns:a16="http://schemas.microsoft.com/office/drawing/2014/main" id="{B67F36F1-BA2E-4FF8-D0A3-461BA90561B2}"/>
                </a:ext>
              </a:extLst>
            </p:cNvPr>
            <p:cNvSpPr txBox="1">
              <a:spLocks noChangeArrowheads="1"/>
            </p:cNvSpPr>
            <p:nvPr/>
          </p:nvSpPr>
          <p:spPr bwMode="auto">
            <a:xfrm>
              <a:off x="340" y="981"/>
              <a:ext cx="6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just" eaLnBrk="1" hangingPunct="1">
                <a:spcBef>
                  <a:spcPct val="15000"/>
                </a:spcBef>
              </a:pPr>
              <a:r>
                <a:rPr kumimoji="1" lang="en-US" altLang="zh-CN" sz="2400" b="0" i="1">
                  <a:solidFill>
                    <a:srgbClr val="00FF00"/>
                  </a:solidFill>
                  <a:latin typeface="Times New Roman" panose="02020603050405020304" pitchFamily="18" charset="0"/>
                  <a:ea typeface="宋体" panose="02010600030101010101" pitchFamily="2" charset="-122"/>
                </a:rPr>
                <a:t>+ U</a:t>
              </a:r>
              <a:r>
                <a:rPr kumimoji="1" lang="en-US" altLang="zh-CN" sz="2400" b="0" baseline="-25000">
                  <a:solidFill>
                    <a:srgbClr val="00FF00"/>
                  </a:solidFill>
                  <a:latin typeface="Times New Roman" panose="02020603050405020304" pitchFamily="18" charset="0"/>
                  <a:ea typeface="宋体" panose="02010600030101010101" pitchFamily="2" charset="-122"/>
                </a:rPr>
                <a:t>1 </a:t>
              </a:r>
              <a:r>
                <a:rPr kumimoji="1" lang="en-US" altLang="zh-CN" sz="2400" b="0" i="1">
                  <a:solidFill>
                    <a:srgbClr val="00FF00"/>
                  </a:solidFill>
                  <a:latin typeface="宋体" panose="02010600030101010101" pitchFamily="2" charset="-122"/>
                  <a:ea typeface="宋体" panose="02010600030101010101" pitchFamily="2" charset="-122"/>
                </a:rPr>
                <a:t>-</a:t>
              </a:r>
            </a:p>
          </p:txBody>
        </p:sp>
        <p:sp>
          <p:nvSpPr>
            <p:cNvPr id="73768" name="Text Box 235">
              <a:extLst>
                <a:ext uri="{FF2B5EF4-FFF2-40B4-BE49-F238E27FC236}">
                  <a16:creationId xmlns:a16="http://schemas.microsoft.com/office/drawing/2014/main" id="{F515C6F1-2940-E9BF-05F4-34E4AF4F946B}"/>
                </a:ext>
              </a:extLst>
            </p:cNvPr>
            <p:cNvSpPr txBox="1">
              <a:spLocks noChangeArrowheads="1"/>
            </p:cNvSpPr>
            <p:nvPr/>
          </p:nvSpPr>
          <p:spPr bwMode="auto">
            <a:xfrm>
              <a:off x="340" y="300"/>
              <a:ext cx="59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algn="just" eaLnBrk="1" hangingPunct="1">
                <a:spcBef>
                  <a:spcPct val="15000"/>
                </a:spcBef>
              </a:pPr>
              <a:r>
                <a:rPr kumimoji="1" lang="en-US" altLang="zh-CN" sz="2400" b="0" i="1">
                  <a:solidFill>
                    <a:srgbClr val="00FF00"/>
                  </a:solidFill>
                  <a:latin typeface="Times New Roman" panose="02020603050405020304" pitchFamily="18" charset="0"/>
                  <a:ea typeface="宋体" panose="02010600030101010101" pitchFamily="2" charset="-122"/>
                </a:rPr>
                <a:t>+ U</a:t>
              </a:r>
              <a:r>
                <a:rPr kumimoji="1" lang="en-US" altLang="zh-CN" sz="2400" b="0" baseline="-25000">
                  <a:solidFill>
                    <a:srgbClr val="00FF00"/>
                  </a:solidFill>
                  <a:latin typeface="Times New Roman" panose="02020603050405020304" pitchFamily="18" charset="0"/>
                  <a:ea typeface="宋体" panose="02010600030101010101" pitchFamily="2" charset="-122"/>
                </a:rPr>
                <a:t>2</a:t>
              </a:r>
              <a:r>
                <a:rPr kumimoji="1" lang="en-US" altLang="zh-CN" sz="2400" b="0" i="1">
                  <a:solidFill>
                    <a:srgbClr val="00FF00"/>
                  </a:solidFill>
                  <a:latin typeface="宋体" panose="02010600030101010101" pitchFamily="2" charset="-122"/>
                  <a:ea typeface="宋体" panose="02010600030101010101" pitchFamily="2" charset="-122"/>
                </a:rPr>
                <a:t>-</a:t>
              </a:r>
            </a:p>
          </p:txBody>
        </p:sp>
      </p:grpSp>
      <p:grpSp>
        <p:nvGrpSpPr>
          <p:cNvPr id="7" name="Group 237">
            <a:extLst>
              <a:ext uri="{FF2B5EF4-FFF2-40B4-BE49-F238E27FC236}">
                <a16:creationId xmlns:a16="http://schemas.microsoft.com/office/drawing/2014/main" id="{45D5CA6E-6C66-9024-622E-C5CD0380CA25}"/>
              </a:ext>
            </a:extLst>
          </p:cNvPr>
          <p:cNvGrpSpPr>
            <a:grpSpLocks/>
          </p:cNvGrpSpPr>
          <p:nvPr/>
        </p:nvGrpSpPr>
        <p:grpSpPr bwMode="auto">
          <a:xfrm>
            <a:off x="1919288" y="549275"/>
            <a:ext cx="3384550" cy="3024188"/>
            <a:chOff x="295" y="2205"/>
            <a:chExt cx="2132" cy="1860"/>
          </a:xfrm>
        </p:grpSpPr>
        <p:sp>
          <p:nvSpPr>
            <p:cNvPr id="73748" name="Rectangle 238">
              <a:extLst>
                <a:ext uri="{FF2B5EF4-FFF2-40B4-BE49-F238E27FC236}">
                  <a16:creationId xmlns:a16="http://schemas.microsoft.com/office/drawing/2014/main" id="{0773F0A6-3748-EB98-2AAF-5E2447271CF3}"/>
                </a:ext>
              </a:extLst>
            </p:cNvPr>
            <p:cNvSpPr>
              <a:spLocks noChangeArrowheads="1"/>
            </p:cNvSpPr>
            <p:nvPr/>
          </p:nvSpPr>
          <p:spPr bwMode="auto">
            <a:xfrm>
              <a:off x="295" y="2205"/>
              <a:ext cx="2132" cy="186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73749" name="Oval 239">
              <a:extLst>
                <a:ext uri="{FF2B5EF4-FFF2-40B4-BE49-F238E27FC236}">
                  <a16:creationId xmlns:a16="http://schemas.microsoft.com/office/drawing/2014/main" id="{CA061020-FFF3-D30F-71DA-A721505EAE50}"/>
                </a:ext>
              </a:extLst>
            </p:cNvPr>
            <p:cNvSpPr>
              <a:spLocks noChangeArrowheads="1"/>
            </p:cNvSpPr>
            <p:nvPr/>
          </p:nvSpPr>
          <p:spPr bwMode="auto">
            <a:xfrm>
              <a:off x="1294" y="2705"/>
              <a:ext cx="91" cy="91"/>
            </a:xfrm>
            <a:prstGeom prst="ellipse">
              <a:avLst/>
            </a:prstGeom>
            <a:noFill/>
            <a:ln w="2857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73750" name="Oval 240">
              <a:extLst>
                <a:ext uri="{FF2B5EF4-FFF2-40B4-BE49-F238E27FC236}">
                  <a16:creationId xmlns:a16="http://schemas.microsoft.com/office/drawing/2014/main" id="{930FEB67-C549-ED54-E2F2-6083CE2777FE}"/>
                </a:ext>
              </a:extLst>
            </p:cNvPr>
            <p:cNvSpPr>
              <a:spLocks noChangeArrowheads="1"/>
            </p:cNvSpPr>
            <p:nvPr/>
          </p:nvSpPr>
          <p:spPr bwMode="auto">
            <a:xfrm>
              <a:off x="1294" y="3022"/>
              <a:ext cx="91" cy="91"/>
            </a:xfrm>
            <a:prstGeom prst="ellipse">
              <a:avLst/>
            </a:prstGeom>
            <a:noFill/>
            <a:ln w="2857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73751" name="Rectangle 241">
              <a:extLst>
                <a:ext uri="{FF2B5EF4-FFF2-40B4-BE49-F238E27FC236}">
                  <a16:creationId xmlns:a16="http://schemas.microsoft.com/office/drawing/2014/main" id="{CEDCFDD7-2E88-B8D8-A7BE-2FF490F03F54}"/>
                </a:ext>
              </a:extLst>
            </p:cNvPr>
            <p:cNvSpPr>
              <a:spLocks noChangeArrowheads="1"/>
            </p:cNvSpPr>
            <p:nvPr/>
          </p:nvSpPr>
          <p:spPr bwMode="auto">
            <a:xfrm>
              <a:off x="386" y="2568"/>
              <a:ext cx="1952" cy="1226"/>
            </a:xfrm>
            <a:prstGeom prst="rect">
              <a:avLst/>
            </a:prstGeom>
            <a:noFill/>
            <a:ln w="28575">
              <a:solidFill>
                <a:srgbClr val="FF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73752" name="Line 242">
              <a:extLst>
                <a:ext uri="{FF2B5EF4-FFF2-40B4-BE49-F238E27FC236}">
                  <a16:creationId xmlns:a16="http://schemas.microsoft.com/office/drawing/2014/main" id="{FB6917C7-4ACD-4216-6A60-E7E5B65F51B5}"/>
                </a:ext>
              </a:extLst>
            </p:cNvPr>
            <p:cNvSpPr>
              <a:spLocks noChangeShapeType="1"/>
            </p:cNvSpPr>
            <p:nvPr/>
          </p:nvSpPr>
          <p:spPr bwMode="auto">
            <a:xfrm>
              <a:off x="386" y="3244"/>
              <a:ext cx="1952"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53" name="Line 243">
              <a:extLst>
                <a:ext uri="{FF2B5EF4-FFF2-40B4-BE49-F238E27FC236}">
                  <a16:creationId xmlns:a16="http://schemas.microsoft.com/office/drawing/2014/main" id="{9ADE31A3-36B7-4546-222D-903133B0849F}"/>
                </a:ext>
              </a:extLst>
            </p:cNvPr>
            <p:cNvSpPr>
              <a:spLocks noChangeShapeType="1"/>
            </p:cNvSpPr>
            <p:nvPr/>
          </p:nvSpPr>
          <p:spPr bwMode="auto">
            <a:xfrm>
              <a:off x="1339" y="2568"/>
              <a:ext cx="0" cy="137"/>
            </a:xfrm>
            <a:prstGeom prst="line">
              <a:avLst/>
            </a:prstGeom>
            <a:noFill/>
            <a:ln w="28575">
              <a:solidFill>
                <a:srgbClr val="FFCC00"/>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54" name="Text Box 244">
              <a:extLst>
                <a:ext uri="{FF2B5EF4-FFF2-40B4-BE49-F238E27FC236}">
                  <a16:creationId xmlns:a16="http://schemas.microsoft.com/office/drawing/2014/main" id="{152F8A24-9837-50CD-308D-89CEC929984D}"/>
                </a:ext>
              </a:extLst>
            </p:cNvPr>
            <p:cNvSpPr txBox="1">
              <a:spLocks noChangeArrowheads="1"/>
            </p:cNvSpPr>
            <p:nvPr/>
          </p:nvSpPr>
          <p:spPr bwMode="auto">
            <a:xfrm>
              <a:off x="1205" y="3186"/>
              <a:ext cx="314"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b</a:t>
              </a:r>
            </a:p>
          </p:txBody>
        </p:sp>
        <p:sp>
          <p:nvSpPr>
            <p:cNvPr id="73755" name="Text Box 245">
              <a:extLst>
                <a:ext uri="{FF2B5EF4-FFF2-40B4-BE49-F238E27FC236}">
                  <a16:creationId xmlns:a16="http://schemas.microsoft.com/office/drawing/2014/main" id="{D501B81D-578A-0AA5-EE9C-232AB322B918}"/>
                </a:ext>
              </a:extLst>
            </p:cNvPr>
            <p:cNvSpPr txBox="1">
              <a:spLocks noChangeArrowheads="1"/>
            </p:cNvSpPr>
            <p:nvPr/>
          </p:nvSpPr>
          <p:spPr bwMode="auto">
            <a:xfrm>
              <a:off x="1701" y="3294"/>
              <a:ext cx="504"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4</a:t>
              </a:r>
              <a:r>
                <a:rPr kumimoji="1" lang="en-US" altLang="zh-CN" b="0">
                  <a:solidFill>
                    <a:schemeClr val="bg1"/>
                  </a:solidFill>
                  <a:latin typeface="Times New Roman" panose="02020603050405020304" pitchFamily="18" charset="0"/>
                  <a:ea typeface="宋体" panose="02010600030101010101" pitchFamily="2" charset="-122"/>
                  <a:sym typeface="Symbol" panose="05050102010706020507" pitchFamily="18" charset="2"/>
                </a:rPr>
                <a:t></a:t>
              </a:r>
              <a:endParaRPr kumimoji="1" lang="en-US" altLang="zh-CN" b="0">
                <a:solidFill>
                  <a:schemeClr val="bg1"/>
                </a:solidFill>
                <a:latin typeface="Times New Roman" panose="02020603050405020304" pitchFamily="18" charset="0"/>
                <a:ea typeface="宋体" panose="02010600030101010101" pitchFamily="2" charset="-122"/>
              </a:endParaRPr>
            </a:p>
          </p:txBody>
        </p:sp>
        <p:sp>
          <p:nvSpPr>
            <p:cNvPr id="73756" name="Text Box 246">
              <a:extLst>
                <a:ext uri="{FF2B5EF4-FFF2-40B4-BE49-F238E27FC236}">
                  <a16:creationId xmlns:a16="http://schemas.microsoft.com/office/drawing/2014/main" id="{754F9430-43FC-9CBC-57F5-588FA2076E4C}"/>
                </a:ext>
              </a:extLst>
            </p:cNvPr>
            <p:cNvSpPr txBox="1">
              <a:spLocks noChangeArrowheads="1"/>
            </p:cNvSpPr>
            <p:nvPr/>
          </p:nvSpPr>
          <p:spPr bwMode="auto">
            <a:xfrm>
              <a:off x="1701" y="2568"/>
              <a:ext cx="504"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6</a:t>
              </a:r>
              <a:r>
                <a:rPr kumimoji="1" lang="en-US" altLang="zh-CN" b="0">
                  <a:solidFill>
                    <a:schemeClr val="bg1"/>
                  </a:solidFill>
                  <a:latin typeface="Times New Roman" panose="02020603050405020304" pitchFamily="18" charset="0"/>
                  <a:ea typeface="宋体" panose="02010600030101010101" pitchFamily="2" charset="-122"/>
                  <a:sym typeface="Symbol" panose="05050102010706020507" pitchFamily="18" charset="2"/>
                </a:rPr>
                <a:t></a:t>
              </a:r>
            </a:p>
          </p:txBody>
        </p:sp>
        <p:sp>
          <p:nvSpPr>
            <p:cNvPr id="73757" name="Text Box 247">
              <a:extLst>
                <a:ext uri="{FF2B5EF4-FFF2-40B4-BE49-F238E27FC236}">
                  <a16:creationId xmlns:a16="http://schemas.microsoft.com/office/drawing/2014/main" id="{3E861DA6-EFC4-752A-CAD1-E571FDBE8248}"/>
                </a:ext>
              </a:extLst>
            </p:cNvPr>
            <p:cNvSpPr txBox="1">
              <a:spLocks noChangeArrowheads="1"/>
            </p:cNvSpPr>
            <p:nvPr/>
          </p:nvSpPr>
          <p:spPr bwMode="auto">
            <a:xfrm>
              <a:off x="477" y="3249"/>
              <a:ext cx="630"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6</a:t>
              </a:r>
              <a:r>
                <a:rPr kumimoji="1" lang="en-US" altLang="zh-CN" b="0">
                  <a:solidFill>
                    <a:schemeClr val="bg1"/>
                  </a:solidFill>
                  <a:latin typeface="Times New Roman" panose="02020603050405020304" pitchFamily="18" charset="0"/>
                  <a:ea typeface="宋体" panose="02010600030101010101" pitchFamily="2" charset="-122"/>
                  <a:sym typeface="Symbol" panose="05050102010706020507" pitchFamily="18" charset="2"/>
                </a:rPr>
                <a:t></a:t>
              </a:r>
            </a:p>
          </p:txBody>
        </p:sp>
        <p:sp>
          <p:nvSpPr>
            <p:cNvPr id="73758" name="Text Box 248">
              <a:extLst>
                <a:ext uri="{FF2B5EF4-FFF2-40B4-BE49-F238E27FC236}">
                  <a16:creationId xmlns:a16="http://schemas.microsoft.com/office/drawing/2014/main" id="{94D2B2C0-385E-5E7A-499C-8759E5889A8F}"/>
                </a:ext>
              </a:extLst>
            </p:cNvPr>
            <p:cNvSpPr txBox="1">
              <a:spLocks noChangeArrowheads="1"/>
            </p:cNvSpPr>
            <p:nvPr/>
          </p:nvSpPr>
          <p:spPr bwMode="auto">
            <a:xfrm>
              <a:off x="522" y="2568"/>
              <a:ext cx="567"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kumimoji="1" lang="en-US" altLang="zh-CN" b="0">
                  <a:solidFill>
                    <a:schemeClr val="bg1"/>
                  </a:solidFill>
                  <a:latin typeface="Times New Roman" panose="02020603050405020304" pitchFamily="18" charset="0"/>
                  <a:ea typeface="宋体" panose="02010600030101010101" pitchFamily="2" charset="-122"/>
                </a:rPr>
                <a:t>4</a:t>
              </a:r>
              <a:r>
                <a:rPr kumimoji="1" lang="en-US" altLang="zh-CN" b="0">
                  <a:solidFill>
                    <a:schemeClr val="bg1"/>
                  </a:solidFill>
                  <a:latin typeface="Times New Roman" panose="02020603050405020304" pitchFamily="18" charset="0"/>
                  <a:ea typeface="宋体" panose="02010600030101010101" pitchFamily="2" charset="-122"/>
                  <a:sym typeface="Symbol" panose="05050102010706020507" pitchFamily="18" charset="2"/>
                </a:rPr>
                <a:t></a:t>
              </a:r>
            </a:p>
          </p:txBody>
        </p:sp>
        <p:sp>
          <p:nvSpPr>
            <p:cNvPr id="73759" name="Rectangle 249">
              <a:extLst>
                <a:ext uri="{FF2B5EF4-FFF2-40B4-BE49-F238E27FC236}">
                  <a16:creationId xmlns:a16="http://schemas.microsoft.com/office/drawing/2014/main" id="{58510F15-50C8-D500-F2A6-041E5C9E509E}"/>
                </a:ext>
              </a:extLst>
            </p:cNvPr>
            <p:cNvSpPr>
              <a:spLocks noChangeArrowheads="1"/>
            </p:cNvSpPr>
            <p:nvPr/>
          </p:nvSpPr>
          <p:spPr bwMode="auto">
            <a:xfrm>
              <a:off x="1701" y="2478"/>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73760" name="Rectangle 250">
              <a:extLst>
                <a:ext uri="{FF2B5EF4-FFF2-40B4-BE49-F238E27FC236}">
                  <a16:creationId xmlns:a16="http://schemas.microsoft.com/office/drawing/2014/main" id="{6F4DE8EA-5EF4-EBC5-F190-0CB25EE55A38}"/>
                </a:ext>
              </a:extLst>
            </p:cNvPr>
            <p:cNvSpPr>
              <a:spLocks noChangeArrowheads="1"/>
            </p:cNvSpPr>
            <p:nvPr/>
          </p:nvSpPr>
          <p:spPr bwMode="auto">
            <a:xfrm>
              <a:off x="567" y="2478"/>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73761" name="Rectangle 251">
              <a:extLst>
                <a:ext uri="{FF2B5EF4-FFF2-40B4-BE49-F238E27FC236}">
                  <a16:creationId xmlns:a16="http://schemas.microsoft.com/office/drawing/2014/main" id="{01031A60-6ABD-40CF-8F6D-D931015C3293}"/>
                </a:ext>
              </a:extLst>
            </p:cNvPr>
            <p:cNvSpPr>
              <a:spLocks noChangeArrowheads="1"/>
            </p:cNvSpPr>
            <p:nvPr/>
          </p:nvSpPr>
          <p:spPr bwMode="auto">
            <a:xfrm>
              <a:off x="1701" y="3203"/>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73762" name="Rectangle 252">
              <a:extLst>
                <a:ext uri="{FF2B5EF4-FFF2-40B4-BE49-F238E27FC236}">
                  <a16:creationId xmlns:a16="http://schemas.microsoft.com/office/drawing/2014/main" id="{ECA705E7-C9DE-0EEF-E0C0-7F4FA3A823EB}"/>
                </a:ext>
              </a:extLst>
            </p:cNvPr>
            <p:cNvSpPr>
              <a:spLocks noChangeArrowheads="1"/>
            </p:cNvSpPr>
            <p:nvPr/>
          </p:nvSpPr>
          <p:spPr bwMode="auto">
            <a:xfrm>
              <a:off x="567" y="3158"/>
              <a:ext cx="317" cy="136"/>
            </a:xfrm>
            <a:prstGeom prst="rect">
              <a:avLst/>
            </a:prstGeom>
            <a:gradFill rotWithShape="1">
              <a:gsLst>
                <a:gs pos="0">
                  <a:srgbClr val="764700"/>
                </a:gs>
                <a:gs pos="50000">
                  <a:srgbClr val="FF9900"/>
                </a:gs>
                <a:gs pos="100000">
                  <a:srgbClr val="7647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endParaRPr lang="zh-CN" altLang="en-US"/>
            </a:p>
          </p:txBody>
        </p:sp>
        <p:sp>
          <p:nvSpPr>
            <p:cNvPr id="73763" name="Line 253">
              <a:extLst>
                <a:ext uri="{FF2B5EF4-FFF2-40B4-BE49-F238E27FC236}">
                  <a16:creationId xmlns:a16="http://schemas.microsoft.com/office/drawing/2014/main" id="{92364E06-80ED-2ABA-16EB-9BBDC14CE367}"/>
                </a:ext>
              </a:extLst>
            </p:cNvPr>
            <p:cNvSpPr>
              <a:spLocks noChangeShapeType="1"/>
            </p:cNvSpPr>
            <p:nvPr/>
          </p:nvSpPr>
          <p:spPr bwMode="auto">
            <a:xfrm>
              <a:off x="1339" y="3113"/>
              <a:ext cx="0" cy="137"/>
            </a:xfrm>
            <a:prstGeom prst="line">
              <a:avLst/>
            </a:prstGeom>
            <a:noFill/>
            <a:ln w="28575">
              <a:solidFill>
                <a:srgbClr val="FFCC00"/>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64" name="Text Box 254">
              <a:extLst>
                <a:ext uri="{FF2B5EF4-FFF2-40B4-BE49-F238E27FC236}">
                  <a16:creationId xmlns:a16="http://schemas.microsoft.com/office/drawing/2014/main" id="{AA34A62E-55B9-3EDF-CDFD-76E37473108E}"/>
                </a:ext>
              </a:extLst>
            </p:cNvPr>
            <p:cNvSpPr txBox="1">
              <a:spLocks noChangeArrowheads="1"/>
            </p:cNvSpPr>
            <p:nvPr/>
          </p:nvSpPr>
          <p:spPr bwMode="auto">
            <a:xfrm>
              <a:off x="1067" y="2568"/>
              <a:ext cx="449"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lang="en-US" altLang="zh-CN" b="0">
                  <a:solidFill>
                    <a:schemeClr val="bg1"/>
                  </a:solidFill>
                  <a:ea typeface="仿宋_GB2312" pitchFamily="49" charset="-122"/>
                </a:rPr>
                <a:t>+</a:t>
              </a:r>
              <a:endParaRPr lang="en-US" altLang="zh-CN" b="0" baseline="-25000">
                <a:solidFill>
                  <a:schemeClr val="bg1"/>
                </a:solidFill>
                <a:latin typeface="Times New Roman" panose="02020603050405020304" pitchFamily="18" charset="0"/>
                <a:ea typeface="仿宋_GB2312" pitchFamily="49" charset="-122"/>
              </a:endParaRPr>
            </a:p>
          </p:txBody>
        </p:sp>
        <p:sp>
          <p:nvSpPr>
            <p:cNvPr id="73765" name="Text Box 255">
              <a:extLst>
                <a:ext uri="{FF2B5EF4-FFF2-40B4-BE49-F238E27FC236}">
                  <a16:creationId xmlns:a16="http://schemas.microsoft.com/office/drawing/2014/main" id="{B5F07CCE-6071-3022-1F0B-8ACF449D59F6}"/>
                </a:ext>
              </a:extLst>
            </p:cNvPr>
            <p:cNvSpPr txBox="1">
              <a:spLocks noChangeArrowheads="1"/>
            </p:cNvSpPr>
            <p:nvPr/>
          </p:nvSpPr>
          <p:spPr bwMode="auto">
            <a:xfrm>
              <a:off x="1067" y="2886"/>
              <a:ext cx="317"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lang="en-US" altLang="zh-CN" b="0">
                  <a:solidFill>
                    <a:schemeClr val="bg1"/>
                  </a:solidFill>
                  <a:latin typeface="宋体" panose="02010600030101010101" pitchFamily="2" charset="-122"/>
                  <a:ea typeface="宋体" panose="02010600030101010101" pitchFamily="2" charset="-122"/>
                </a:rPr>
                <a:t>-</a:t>
              </a:r>
            </a:p>
          </p:txBody>
        </p:sp>
        <p:sp>
          <p:nvSpPr>
            <p:cNvPr id="73766" name="Text Box 256">
              <a:extLst>
                <a:ext uri="{FF2B5EF4-FFF2-40B4-BE49-F238E27FC236}">
                  <a16:creationId xmlns:a16="http://schemas.microsoft.com/office/drawing/2014/main" id="{5F2924D9-5920-CBE0-6CF7-C0028B5EEE11}"/>
                </a:ext>
              </a:extLst>
            </p:cNvPr>
            <p:cNvSpPr txBox="1">
              <a:spLocks noChangeArrowheads="1"/>
            </p:cNvSpPr>
            <p:nvPr/>
          </p:nvSpPr>
          <p:spPr bwMode="auto">
            <a:xfrm>
              <a:off x="1203" y="2750"/>
              <a:ext cx="449"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FF00"/>
                  </a:solidFill>
                  <a:latin typeface="Arial" panose="020B0604020202020204" pitchFamily="34" charset="0"/>
                  <a:ea typeface="楷体_GB2312" pitchFamily="49" charset="-122"/>
                </a:defRPr>
              </a:lvl1pPr>
              <a:lvl2pPr marL="742950" indent="-285750" eaLnBrk="0" hangingPunct="0">
                <a:defRPr sz="2800" b="1">
                  <a:solidFill>
                    <a:srgbClr val="FFFF00"/>
                  </a:solidFill>
                  <a:latin typeface="Arial" panose="020B0604020202020204" pitchFamily="34" charset="0"/>
                  <a:ea typeface="楷体_GB2312" pitchFamily="49" charset="-122"/>
                </a:defRPr>
              </a:lvl2pPr>
              <a:lvl3pPr marL="1143000" indent="-228600" eaLnBrk="0" hangingPunct="0">
                <a:defRPr sz="2800" b="1">
                  <a:solidFill>
                    <a:srgbClr val="FFFF00"/>
                  </a:solidFill>
                  <a:latin typeface="Arial" panose="020B0604020202020204" pitchFamily="34" charset="0"/>
                  <a:ea typeface="楷体_GB2312" pitchFamily="49" charset="-122"/>
                </a:defRPr>
              </a:lvl3pPr>
              <a:lvl4pPr marL="1600200" indent="-228600" eaLnBrk="0" hangingPunct="0">
                <a:defRPr sz="2800" b="1">
                  <a:solidFill>
                    <a:srgbClr val="FFFF00"/>
                  </a:solidFill>
                  <a:latin typeface="Arial" panose="020B0604020202020204" pitchFamily="34" charset="0"/>
                  <a:ea typeface="楷体_GB2312" pitchFamily="49" charset="-122"/>
                </a:defRPr>
              </a:lvl4pPr>
              <a:lvl5pPr marL="2057400" indent="-228600" eaLnBrk="0" hangingPunct="0">
                <a:defRPr sz="2800" b="1">
                  <a:solidFill>
                    <a:srgbClr val="FFFF00"/>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楷体_GB2312" pitchFamily="49" charset="-122"/>
                </a:defRPr>
              </a:lvl9pPr>
            </a:lstStyle>
            <a:p>
              <a:pPr eaLnBrk="1" hangingPunct="1">
                <a:spcBef>
                  <a:spcPct val="50000"/>
                </a:spcBef>
              </a:pPr>
              <a:r>
                <a:rPr lang="en-US" altLang="zh-CN" b="0" i="1">
                  <a:solidFill>
                    <a:schemeClr val="bg1"/>
                  </a:solidFill>
                  <a:latin typeface="Times New Roman" panose="02020603050405020304" pitchFamily="18" charset="0"/>
                  <a:ea typeface="仿宋_GB2312" pitchFamily="49" charset="-122"/>
                </a:rPr>
                <a:t>U</a:t>
              </a:r>
              <a:r>
                <a:rPr lang="en-US" altLang="zh-CN" b="0" baseline="-25000">
                  <a:solidFill>
                    <a:schemeClr val="bg1"/>
                  </a:solidFill>
                  <a:latin typeface="Times New Roman" panose="02020603050405020304" pitchFamily="18" charset="0"/>
                  <a:ea typeface="仿宋_GB2312" pitchFamily="49" charset="-122"/>
                </a:rPr>
                <a:t>oc</a:t>
              </a:r>
            </a:p>
          </p:txBody>
        </p:sp>
      </p:gr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17" presetClass="entr" presetSubtype="8" fill="hold" nodeType="withEffect">
                                  <p:stCondLst>
                                    <p:cond delay="0"/>
                                  </p:stCondLst>
                                  <p:childTnLst>
                                    <p:set>
                                      <p:cBhvr>
                                        <p:cTn id="9" dur="1" fill="hold">
                                          <p:stCondLst>
                                            <p:cond delay="0"/>
                                          </p:stCondLst>
                                        </p:cTn>
                                        <p:tgtEl>
                                          <p:spTgt spid="36961"/>
                                        </p:tgtEl>
                                        <p:attrNameLst>
                                          <p:attrName>style.visibility</p:attrName>
                                        </p:attrNameLst>
                                      </p:cBhvr>
                                      <p:to>
                                        <p:strVal val="visible"/>
                                      </p:to>
                                    </p:set>
                                    <p:anim calcmode="lin" valueType="num">
                                      <p:cBhvr>
                                        <p:cTn id="10" dur="500" fill="hold"/>
                                        <p:tgtEl>
                                          <p:spTgt spid="36961"/>
                                        </p:tgtEl>
                                        <p:attrNameLst>
                                          <p:attrName>ppt_x</p:attrName>
                                        </p:attrNameLst>
                                      </p:cBhvr>
                                      <p:tavLst>
                                        <p:tav tm="0">
                                          <p:val>
                                            <p:strVal val="#ppt_x-#ppt_w/2"/>
                                          </p:val>
                                        </p:tav>
                                        <p:tav tm="100000">
                                          <p:val>
                                            <p:strVal val="#ppt_x"/>
                                          </p:val>
                                        </p:tav>
                                      </p:tavLst>
                                    </p:anim>
                                    <p:anim calcmode="lin" valueType="num">
                                      <p:cBhvr>
                                        <p:cTn id="11" dur="500" fill="hold"/>
                                        <p:tgtEl>
                                          <p:spTgt spid="36961"/>
                                        </p:tgtEl>
                                        <p:attrNameLst>
                                          <p:attrName>ppt_y</p:attrName>
                                        </p:attrNameLst>
                                      </p:cBhvr>
                                      <p:tavLst>
                                        <p:tav tm="0">
                                          <p:val>
                                            <p:strVal val="#ppt_y"/>
                                          </p:val>
                                        </p:tav>
                                        <p:tav tm="100000">
                                          <p:val>
                                            <p:strVal val="#ppt_y"/>
                                          </p:val>
                                        </p:tav>
                                      </p:tavLst>
                                    </p:anim>
                                    <p:anim calcmode="lin" valueType="num">
                                      <p:cBhvr>
                                        <p:cTn id="12" dur="500" fill="hold"/>
                                        <p:tgtEl>
                                          <p:spTgt spid="36961"/>
                                        </p:tgtEl>
                                        <p:attrNameLst>
                                          <p:attrName>ppt_w</p:attrName>
                                        </p:attrNameLst>
                                      </p:cBhvr>
                                      <p:tavLst>
                                        <p:tav tm="0">
                                          <p:val>
                                            <p:fltVal val="0"/>
                                          </p:val>
                                        </p:tav>
                                        <p:tav tm="100000">
                                          <p:val>
                                            <p:strVal val="#ppt_w"/>
                                          </p:val>
                                        </p:tav>
                                      </p:tavLst>
                                    </p:anim>
                                    <p:anim calcmode="lin" valueType="num">
                                      <p:cBhvr>
                                        <p:cTn id="13" dur="500" fill="hold"/>
                                        <p:tgtEl>
                                          <p:spTgt spid="36961"/>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3" presetClass="entr" presetSubtype="32"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strVal val="4*#ppt_w"/>
                                          </p:val>
                                        </p:tav>
                                        <p:tav tm="100000">
                                          <p:val>
                                            <p:strVal val="#ppt_w"/>
                                          </p:val>
                                        </p:tav>
                                      </p:tavLst>
                                    </p:anim>
                                    <p:anim calcmode="lin" valueType="num">
                                      <p:cBhvr>
                                        <p:cTn id="19" dur="500" fill="hold"/>
                                        <p:tgtEl>
                                          <p:spTgt spid="6"/>
                                        </p:tgtEl>
                                        <p:attrNameLst>
                                          <p:attrName>ppt_h</p:attrName>
                                        </p:attrNameLst>
                                      </p:cBhvr>
                                      <p:tavLst>
                                        <p:tav tm="0">
                                          <p:val>
                                            <p:strVal val="4*#ppt_h"/>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nodeType="clickEffect">
                                  <p:stCondLst>
                                    <p:cond delay="0"/>
                                  </p:stCondLst>
                                  <p:childTnLst>
                                    <p:set>
                                      <p:cBhvr>
                                        <p:cTn id="23" dur="1" fill="hold">
                                          <p:stCondLst>
                                            <p:cond delay="0"/>
                                          </p:stCondLst>
                                        </p:cTn>
                                        <p:tgtEl>
                                          <p:spTgt spid="36962"/>
                                        </p:tgtEl>
                                        <p:attrNameLst>
                                          <p:attrName>style.visibility</p:attrName>
                                        </p:attrNameLst>
                                      </p:cBhvr>
                                      <p:to>
                                        <p:strVal val="visible"/>
                                      </p:to>
                                    </p:set>
                                    <p:animEffect transition="in" filter="wipe(up)">
                                      <p:cBhvr>
                                        <p:cTn id="24" dur="3000"/>
                                        <p:tgtEl>
                                          <p:spTgt spid="3696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nodeType="clickEffect">
                                  <p:stCondLst>
                                    <p:cond delay="0"/>
                                  </p:stCondLst>
                                  <p:childTnLst>
                                    <p:set>
                                      <p:cBhvr>
                                        <p:cTn id="28" dur="1" fill="hold">
                                          <p:stCondLst>
                                            <p:cond delay="0"/>
                                          </p:stCondLst>
                                        </p:cTn>
                                        <p:tgtEl>
                                          <p:spTgt spid="36997"/>
                                        </p:tgtEl>
                                        <p:attrNameLst>
                                          <p:attrName>style.visibility</p:attrName>
                                        </p:attrNameLst>
                                      </p:cBhvr>
                                      <p:to>
                                        <p:strVal val="visible"/>
                                      </p:to>
                                    </p:set>
                                    <p:anim calcmode="lin" valueType="num">
                                      <p:cBhvr additive="base">
                                        <p:cTn id="29" dur="500" fill="hold"/>
                                        <p:tgtEl>
                                          <p:spTgt spid="36997"/>
                                        </p:tgtEl>
                                        <p:attrNameLst>
                                          <p:attrName>ppt_x</p:attrName>
                                        </p:attrNameLst>
                                      </p:cBhvr>
                                      <p:tavLst>
                                        <p:tav tm="0">
                                          <p:val>
                                            <p:strVal val="1+#ppt_w/2"/>
                                          </p:val>
                                        </p:tav>
                                        <p:tav tm="100000">
                                          <p:val>
                                            <p:strVal val="#ppt_x"/>
                                          </p:val>
                                        </p:tav>
                                      </p:tavLst>
                                    </p:anim>
                                    <p:anim calcmode="lin" valueType="num">
                                      <p:cBhvr additive="base">
                                        <p:cTn id="30" dur="500" fill="hold"/>
                                        <p:tgtEl>
                                          <p:spTgt spid="36997"/>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linds(horizontal)">
                                      <p:cBhvr>
                                        <p:cTn id="35" dur="500"/>
                                        <p:tgtEl>
                                          <p:spTgt spid="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36998"/>
                                        </p:tgtEl>
                                        <p:attrNameLst>
                                          <p:attrName>style.visibility</p:attrName>
                                        </p:attrNameLst>
                                      </p:cBhvr>
                                      <p:to>
                                        <p:strVal val="visible"/>
                                      </p:to>
                                    </p:set>
                                    <p:animEffect transition="in" filter="wipe(left)">
                                      <p:cBhvr>
                                        <p:cTn id="40" dur="2000"/>
                                        <p:tgtEl>
                                          <p:spTgt spid="3699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2" presetClass="entr" presetSubtype="1" fill="hold" nodeType="clickEffect">
                                  <p:stCondLst>
                                    <p:cond delay="0"/>
                                  </p:stCondLst>
                                  <p:childTnLst>
                                    <p:set>
                                      <p:cBhvr>
                                        <p:cTn id="44" dur="1" fill="hold">
                                          <p:stCondLst>
                                            <p:cond delay="0"/>
                                          </p:stCondLst>
                                        </p:cTn>
                                        <p:tgtEl>
                                          <p:spTgt spid="36894"/>
                                        </p:tgtEl>
                                        <p:attrNameLst>
                                          <p:attrName>style.visibility</p:attrName>
                                        </p:attrNameLst>
                                      </p:cBhvr>
                                      <p:to>
                                        <p:strVal val="visible"/>
                                      </p:to>
                                    </p:set>
                                    <p:animEffect transition="in" filter="slide(fromTop)">
                                      <p:cBhvr>
                                        <p:cTn id="45" dur="500"/>
                                        <p:tgtEl>
                                          <p:spTgt spid="36894"/>
                                        </p:tgtEl>
                                      </p:cBhvr>
                                    </p:animEffect>
                                  </p:childTnLst>
                                </p:cTn>
                              </p:par>
                            </p:childTnLst>
                          </p:cTn>
                        </p:par>
                        <p:par>
                          <p:cTn id="46" fill="hold" nodeType="afterGroup">
                            <p:stCondLst>
                              <p:cond delay="500"/>
                            </p:stCondLst>
                            <p:childTnLst>
                              <p:par>
                                <p:cTn id="47" presetID="3" presetClass="entr" presetSubtype="10" fill="hold"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blinds(horizontal)">
                                      <p:cBhvr>
                                        <p:cTn id="49" dur="500"/>
                                        <p:tgtEl>
                                          <p:spTgt spid="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37002"/>
                                        </p:tgtEl>
                                        <p:attrNameLst>
                                          <p:attrName>style.visibility</p:attrName>
                                        </p:attrNameLst>
                                      </p:cBhvr>
                                      <p:to>
                                        <p:strVal val="visible"/>
                                      </p:to>
                                    </p:set>
                                    <p:animEffect transition="in" filter="wipe(left)">
                                      <p:cBhvr>
                                        <p:cTn id="54" dur="2000"/>
                                        <p:tgtEl>
                                          <p:spTgt spid="37002"/>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37003"/>
                                        </p:tgtEl>
                                        <p:attrNameLst>
                                          <p:attrName>style.visibility</p:attrName>
                                        </p:attrNameLst>
                                      </p:cBhvr>
                                      <p:to>
                                        <p:strVal val="visible"/>
                                      </p:to>
                                    </p:set>
                                    <p:animEffect transition="in" filter="wipe(left)">
                                      <p:cBhvr>
                                        <p:cTn id="59" dur="2000"/>
                                        <p:tgtEl>
                                          <p:spTgt spid="37003"/>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37004"/>
                                        </p:tgtEl>
                                        <p:attrNameLst>
                                          <p:attrName>style.visibility</p:attrName>
                                        </p:attrNameLst>
                                      </p:cBhvr>
                                      <p:to>
                                        <p:strVal val="visible"/>
                                      </p:to>
                                    </p:set>
                                    <p:animEffect transition="in" filter="wipe(left)">
                                      <p:cBhvr>
                                        <p:cTn id="64" dur="3000"/>
                                        <p:tgtEl>
                                          <p:spTgt spid="37004"/>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37005"/>
                                        </p:tgtEl>
                                        <p:attrNameLst>
                                          <p:attrName>style.visibility</p:attrName>
                                        </p:attrNameLst>
                                      </p:cBhvr>
                                      <p:to>
                                        <p:strVal val="visible"/>
                                      </p:to>
                                    </p:set>
                                    <p:animEffect transition="in" filter="wipe(left)">
                                      <p:cBhvr>
                                        <p:cTn id="69" dur="3000"/>
                                        <p:tgtEl>
                                          <p:spTgt spid="370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94" grpId="0" animBg="1"/>
      <p:bldP spid="36997" grpId="0" autoUpdateAnimBg="0"/>
      <p:bldP spid="36998" grpId="0" autoUpdateAnimBg="0"/>
      <p:bldP spid="37002" grpId="0" autoUpdateAnimBg="0"/>
      <p:bldP spid="37003" grpId="0" autoUpdateAnimBg="0"/>
      <p:bldP spid="37004" grpId="0" autoUpdateAnimBg="0"/>
      <p:bldP spid="37005" grpId="0" autoUpdateAnimBg="0"/>
      <p:bldP spid="36962" grpId="0" autoUpdateAnimBg="0"/>
      <p:bldP spid="36961"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61"/>
          <p:cNvSpPr>
            <a:spLocks noGrp="1"/>
          </p:cNvSpPr>
          <p:nvPr>
            <p:ph type="title"/>
          </p:nvPr>
        </p:nvSpPr>
        <p:spPr>
          <a:xfrm>
            <a:off x="2783523" y="332740"/>
            <a:ext cx="8229600" cy="669925"/>
          </a:xfrm>
        </p:spPr>
        <p:txBody>
          <a:bodyPr vert="horz" wrap="square" lIns="91440" tIns="45720" rIns="91440" bIns="45720" anchor="ctr" anchorCtr="0"/>
          <a:lstStyle/>
          <a:p>
            <a:pPr eaLnBrk="1" hangingPunct="1"/>
            <a:r>
              <a:rPr lang="en-US" altLang="zh-CN" sz="3200" b="1">
                <a:solidFill>
                  <a:schemeClr val="tx2"/>
                </a:solidFill>
                <a:latin typeface="微软雅黑" panose="020B0503020204020204" charset="-122"/>
                <a:ea typeface="微软雅黑" panose="020B0503020204020204" charset="-122"/>
                <a:cs typeface="微软雅黑" panose="020B0503020204020204" charset="-122"/>
              </a:rPr>
              <a:t>1.11　</a:t>
            </a:r>
            <a:r>
              <a:rPr lang="zh-CN" altLang="en-US" sz="3200" b="1" dirty="0">
                <a:solidFill>
                  <a:schemeClr val="tx2"/>
                </a:solidFill>
                <a:latin typeface="微软雅黑" panose="020B0503020204020204" charset="-122"/>
                <a:ea typeface="微软雅黑" panose="020B0503020204020204" charset="-122"/>
                <a:cs typeface="微软雅黑" panose="020B0503020204020204" charset="-122"/>
              </a:rPr>
              <a:t>电路中电位的计算</a:t>
            </a:r>
          </a:p>
        </p:txBody>
      </p:sp>
      <p:sp>
        <p:nvSpPr>
          <p:cNvPr id="61443" name="Text Box 2"/>
          <p:cNvSpPr txBox="1"/>
          <p:nvPr/>
        </p:nvSpPr>
        <p:spPr>
          <a:xfrm>
            <a:off x="5932488" y="1440815"/>
            <a:ext cx="4051300" cy="82994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zh-CN" altLang="en-US" sz="2400" b="1" dirty="0">
                <a:solidFill>
                  <a:srgbClr val="6600FF"/>
                </a:solidFill>
                <a:latin typeface="Times New Roman" panose="02020603050405020304" pitchFamily="18" charset="0"/>
              </a:rPr>
              <a:t>电路中某一点的电位是指   由这一点到</a:t>
            </a:r>
            <a:r>
              <a:rPr lang="zh-CN" altLang="en-US" sz="2400" b="1" dirty="0">
                <a:solidFill>
                  <a:srgbClr val="FF0066"/>
                </a:solidFill>
                <a:latin typeface="Times New Roman" panose="02020603050405020304" pitchFamily="18" charset="0"/>
              </a:rPr>
              <a:t>参考点</a:t>
            </a:r>
            <a:r>
              <a:rPr lang="zh-CN" altLang="en-US" sz="2400" b="1" dirty="0">
                <a:solidFill>
                  <a:srgbClr val="6600FF"/>
                </a:solidFill>
                <a:latin typeface="Times New Roman" panose="02020603050405020304" pitchFamily="18" charset="0"/>
              </a:rPr>
              <a:t>的电压</a:t>
            </a:r>
          </a:p>
        </p:txBody>
      </p:sp>
      <p:sp>
        <p:nvSpPr>
          <p:cNvPr id="61444" name="Text Box 3"/>
          <p:cNvSpPr txBox="1"/>
          <p:nvPr/>
        </p:nvSpPr>
        <p:spPr>
          <a:xfrm>
            <a:off x="5943600" y="2435225"/>
            <a:ext cx="434340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6600FF"/>
                </a:solidFill>
                <a:latin typeface="Times New Roman" panose="02020603050405020304" pitchFamily="18" charset="0"/>
              </a:rPr>
              <a:t>电路的参考点可以任意选取</a:t>
            </a:r>
          </a:p>
        </p:txBody>
      </p:sp>
      <p:sp>
        <p:nvSpPr>
          <p:cNvPr id="61445" name="Text Box 4"/>
          <p:cNvSpPr txBox="1"/>
          <p:nvPr/>
        </p:nvSpPr>
        <p:spPr>
          <a:xfrm>
            <a:off x="5943600" y="2954338"/>
            <a:ext cx="434340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6600FF"/>
                </a:solidFill>
                <a:latin typeface="Times New Roman" panose="02020603050405020304" pitchFamily="18" charset="0"/>
              </a:rPr>
              <a:t>通常认为参考点的电位为零</a:t>
            </a:r>
          </a:p>
        </p:txBody>
      </p:sp>
      <p:sp>
        <p:nvSpPr>
          <p:cNvPr id="61446" name="Text Box 5"/>
          <p:cNvSpPr txBox="1"/>
          <p:nvPr/>
        </p:nvSpPr>
        <p:spPr>
          <a:xfrm>
            <a:off x="2667000" y="4614863"/>
            <a:ext cx="111379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dirty="0" err="1">
                <a:solidFill>
                  <a:srgbClr val="6600FF"/>
                </a:solidFill>
                <a:latin typeface="Times New Roman" panose="02020603050405020304" pitchFamily="18" charset="0"/>
                <a:ea typeface="隶书" panose="02010509060101010101" pitchFamily="49" charset="-122"/>
              </a:rPr>
              <a:t>V</a:t>
            </a:r>
            <a:r>
              <a:rPr lang="en-US" altLang="zh-CN" sz="2400" b="1" baseline="-25000" dirty="0" err="1">
                <a:solidFill>
                  <a:srgbClr val="6600FF"/>
                </a:solidFill>
                <a:latin typeface="Times New Roman" panose="02020603050405020304" pitchFamily="18" charset="0"/>
                <a:ea typeface="隶书" panose="02010509060101010101" pitchFamily="49" charset="-122"/>
              </a:rPr>
              <a:t>a</a:t>
            </a:r>
            <a:r>
              <a:rPr lang="en-US" altLang="zh-CN" sz="2400" b="1">
                <a:solidFill>
                  <a:srgbClr val="6600FF"/>
                </a:solidFill>
                <a:latin typeface="Times New Roman" panose="02020603050405020304" pitchFamily="18" charset="0"/>
              </a:rPr>
              <a:t> = </a:t>
            </a:r>
            <a:r>
              <a:rPr lang="en-US" altLang="zh-CN" sz="2400" b="1" i="1">
                <a:solidFill>
                  <a:srgbClr val="6600FF"/>
                </a:solidFill>
                <a:latin typeface="Times New Roman" panose="02020603050405020304" pitchFamily="18" charset="0"/>
                <a:ea typeface="隶书" panose="02010509060101010101" pitchFamily="49" charset="-122"/>
              </a:rPr>
              <a:t>E</a:t>
            </a:r>
            <a:r>
              <a:rPr lang="en-US" altLang="zh-CN" sz="2400" b="1" baseline="-25000">
                <a:solidFill>
                  <a:srgbClr val="6600FF"/>
                </a:solidFill>
                <a:latin typeface="Times New Roman" panose="02020603050405020304" pitchFamily="18" charset="0"/>
                <a:ea typeface="隶书" panose="02010509060101010101" pitchFamily="49" charset="-122"/>
              </a:rPr>
              <a:t>1</a:t>
            </a:r>
          </a:p>
        </p:txBody>
      </p:sp>
      <p:sp>
        <p:nvSpPr>
          <p:cNvPr id="61447" name="Text Box 6"/>
          <p:cNvSpPr txBox="1"/>
          <p:nvPr/>
        </p:nvSpPr>
        <p:spPr>
          <a:xfrm>
            <a:off x="2667000" y="5681663"/>
            <a:ext cx="133096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dirty="0" err="1">
                <a:solidFill>
                  <a:srgbClr val="6600FF"/>
                </a:solidFill>
                <a:latin typeface="Times New Roman" panose="02020603050405020304" pitchFamily="18" charset="0"/>
                <a:ea typeface="隶书" panose="02010509060101010101" pitchFamily="49" charset="-122"/>
              </a:rPr>
              <a:t>V</a:t>
            </a:r>
            <a:r>
              <a:rPr lang="en-US" altLang="zh-CN" sz="2400" b="1" baseline="-25000" dirty="0" err="1">
                <a:solidFill>
                  <a:srgbClr val="6600FF"/>
                </a:solidFill>
                <a:latin typeface="Times New Roman" panose="02020603050405020304" pitchFamily="18" charset="0"/>
                <a:ea typeface="隶书" panose="02010509060101010101" pitchFamily="49" charset="-122"/>
              </a:rPr>
              <a:t>c</a:t>
            </a:r>
            <a:r>
              <a:rPr lang="en-US" altLang="zh-CN" sz="2400" b="1">
                <a:solidFill>
                  <a:srgbClr val="6600FF"/>
                </a:solidFill>
                <a:latin typeface="Times New Roman" panose="02020603050405020304" pitchFamily="18" charset="0"/>
              </a:rPr>
              <a:t> = – </a:t>
            </a:r>
            <a:r>
              <a:rPr lang="en-US" altLang="zh-CN" sz="2400" b="1" i="1">
                <a:solidFill>
                  <a:srgbClr val="6600FF"/>
                </a:solidFill>
                <a:latin typeface="Times New Roman" panose="02020603050405020304" pitchFamily="18" charset="0"/>
                <a:ea typeface="隶书" panose="02010509060101010101" pitchFamily="49" charset="-122"/>
              </a:rPr>
              <a:t>E</a:t>
            </a:r>
            <a:r>
              <a:rPr lang="en-US" altLang="zh-CN" sz="2400" b="1" baseline="-25000">
                <a:solidFill>
                  <a:srgbClr val="6600FF"/>
                </a:solidFill>
                <a:latin typeface="Times New Roman" panose="02020603050405020304" pitchFamily="18" charset="0"/>
                <a:ea typeface="隶书" panose="02010509060101010101" pitchFamily="49" charset="-122"/>
              </a:rPr>
              <a:t>2</a:t>
            </a:r>
          </a:p>
        </p:txBody>
      </p:sp>
      <p:sp>
        <p:nvSpPr>
          <p:cNvPr id="61448" name="Text Box 7"/>
          <p:cNvSpPr txBox="1"/>
          <p:nvPr/>
        </p:nvSpPr>
        <p:spPr>
          <a:xfrm>
            <a:off x="2667000" y="5148263"/>
            <a:ext cx="1468755"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dirty="0" err="1">
                <a:solidFill>
                  <a:srgbClr val="6600FF"/>
                </a:solidFill>
                <a:latin typeface="Times New Roman" panose="02020603050405020304" pitchFamily="18" charset="0"/>
                <a:ea typeface="隶书" panose="02010509060101010101" pitchFamily="49" charset="-122"/>
              </a:rPr>
              <a:t>V</a:t>
            </a:r>
            <a:r>
              <a:rPr lang="en-US" altLang="zh-CN" sz="2400" b="1" baseline="-25000" dirty="0" err="1">
                <a:solidFill>
                  <a:srgbClr val="6600FF"/>
                </a:solidFill>
                <a:latin typeface="Times New Roman" panose="02020603050405020304" pitchFamily="18" charset="0"/>
                <a:ea typeface="隶书" panose="02010509060101010101" pitchFamily="49" charset="-122"/>
              </a:rPr>
              <a:t>b</a:t>
            </a:r>
            <a:r>
              <a:rPr lang="en-US" altLang="zh-CN" sz="2400" b="1">
                <a:solidFill>
                  <a:srgbClr val="6600FF"/>
                </a:solidFill>
                <a:latin typeface="Times New Roman" panose="02020603050405020304" pitchFamily="18" charset="0"/>
              </a:rPr>
              <a:t> =  </a:t>
            </a:r>
            <a:r>
              <a:rPr lang="en-US" altLang="zh-CN" sz="2400" b="1" i="1">
                <a:solidFill>
                  <a:srgbClr val="6600FF"/>
                </a:solidFill>
                <a:latin typeface="Times New Roman" panose="02020603050405020304" pitchFamily="18" charset="0"/>
                <a:ea typeface="隶书" panose="02010509060101010101" pitchFamily="49" charset="-122"/>
              </a:rPr>
              <a:t>I</a:t>
            </a:r>
            <a:r>
              <a:rPr lang="en-US" altLang="zh-CN" sz="2400" b="1" baseline="-25000">
                <a:solidFill>
                  <a:srgbClr val="6600FF"/>
                </a:solidFill>
                <a:latin typeface="Times New Roman" panose="02020603050405020304" pitchFamily="18" charset="0"/>
                <a:ea typeface="隶书" panose="02010509060101010101" pitchFamily="49" charset="-122"/>
              </a:rPr>
              <a:t>3 </a:t>
            </a:r>
            <a:r>
              <a:rPr lang="en-US" altLang="zh-CN" sz="2400" b="1" i="1">
                <a:solidFill>
                  <a:srgbClr val="6600FF"/>
                </a:solidFill>
                <a:latin typeface="Times New Roman" panose="02020603050405020304" pitchFamily="18" charset="0"/>
                <a:ea typeface="隶书" panose="02010509060101010101" pitchFamily="49" charset="-122"/>
              </a:rPr>
              <a:t>R</a:t>
            </a:r>
            <a:r>
              <a:rPr lang="en-US" altLang="zh-CN" sz="2400" b="1" baseline="-25000">
                <a:solidFill>
                  <a:srgbClr val="6600FF"/>
                </a:solidFill>
                <a:latin typeface="Times New Roman" panose="02020603050405020304" pitchFamily="18" charset="0"/>
                <a:ea typeface="隶书" panose="02010509060101010101" pitchFamily="49" charset="-122"/>
              </a:rPr>
              <a:t>3</a:t>
            </a:r>
          </a:p>
        </p:txBody>
      </p:sp>
      <p:sp>
        <p:nvSpPr>
          <p:cNvPr id="61449" name="Text Box 8"/>
          <p:cNvSpPr txBox="1"/>
          <p:nvPr/>
        </p:nvSpPr>
        <p:spPr>
          <a:xfrm>
            <a:off x="1752600" y="3960813"/>
            <a:ext cx="350520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Times New Roman" panose="02020603050405020304" pitchFamily="18" charset="0"/>
              </a:rPr>
              <a:t>若以 </a:t>
            </a:r>
            <a:r>
              <a:rPr lang="en-US" altLang="zh-CN" sz="2400" b="1">
                <a:latin typeface="Times New Roman" panose="02020603050405020304" pitchFamily="18" charset="0"/>
                <a:ea typeface="隶书" panose="02010509060101010101" pitchFamily="49" charset="-122"/>
              </a:rPr>
              <a:t>d </a:t>
            </a:r>
            <a:r>
              <a:rPr lang="zh-CN" altLang="en-US" sz="2400" b="1" dirty="0">
                <a:latin typeface="Times New Roman" panose="02020603050405020304" pitchFamily="18" charset="0"/>
              </a:rPr>
              <a:t>为参考点，则</a:t>
            </a:r>
            <a:r>
              <a:rPr lang="en-US" altLang="zh-CN" sz="2400" b="1">
                <a:latin typeface="Times New Roman" panose="02020603050405020304" pitchFamily="18" charset="0"/>
              </a:rPr>
              <a:t>：</a:t>
            </a:r>
            <a:endParaRPr lang="en-US" altLang="zh-CN" sz="2400" b="1">
              <a:latin typeface="Times New Roman" panose="02020603050405020304" pitchFamily="18" charset="0"/>
              <a:ea typeface="隶书" panose="02010509060101010101" pitchFamily="49" charset="-122"/>
            </a:endParaRPr>
          </a:p>
        </p:txBody>
      </p:sp>
      <p:sp useBgFill="1">
        <p:nvSpPr>
          <p:cNvPr id="61450" name="Text Box 9"/>
          <p:cNvSpPr txBox="1"/>
          <p:nvPr/>
        </p:nvSpPr>
        <p:spPr>
          <a:xfrm>
            <a:off x="6375242" y="4162426"/>
            <a:ext cx="659130" cy="460375"/>
          </a:xfrm>
          <a:prstGeom prst="rect">
            <a:avLst/>
          </a:prstGeom>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CC00CC"/>
                </a:solidFill>
                <a:latin typeface="Times New Roman" panose="02020603050405020304" pitchFamily="18" charset="0"/>
                <a:ea typeface="隶书" panose="02010509060101010101" pitchFamily="49" charset="-122"/>
              </a:rPr>
              <a:t>+E</a:t>
            </a:r>
            <a:r>
              <a:rPr lang="en-US" altLang="zh-CN" sz="2400" b="1" baseline="-25000">
                <a:solidFill>
                  <a:srgbClr val="CC00CC"/>
                </a:solidFill>
                <a:latin typeface="Times New Roman" panose="02020603050405020304" pitchFamily="18" charset="0"/>
                <a:ea typeface="隶书" panose="02010509060101010101" pitchFamily="49" charset="-122"/>
              </a:rPr>
              <a:t>1</a:t>
            </a:r>
            <a:endParaRPr lang="en-US" altLang="zh-CN" sz="2400" b="1">
              <a:solidFill>
                <a:srgbClr val="CC00CC"/>
              </a:solidFill>
              <a:latin typeface="Times New Roman" panose="02020603050405020304" pitchFamily="18" charset="0"/>
              <a:ea typeface="隶书" panose="02010509060101010101" pitchFamily="49" charset="-122"/>
            </a:endParaRPr>
          </a:p>
        </p:txBody>
      </p:sp>
      <p:sp useBgFill="1">
        <p:nvSpPr>
          <p:cNvPr id="61451" name="Text Box 10"/>
          <p:cNvSpPr txBox="1"/>
          <p:nvPr/>
        </p:nvSpPr>
        <p:spPr>
          <a:xfrm>
            <a:off x="9431655" y="4067176"/>
            <a:ext cx="713740" cy="460375"/>
          </a:xfrm>
          <a:prstGeom prst="rect">
            <a:avLst/>
          </a:prstGeom>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CC00CC"/>
                </a:solidFill>
                <a:latin typeface="Times New Roman" panose="02020603050405020304" pitchFamily="18" charset="0"/>
                <a:ea typeface="隶书" panose="02010509060101010101" pitchFamily="49" charset="-122"/>
              </a:rPr>
              <a:t>– E</a:t>
            </a:r>
            <a:r>
              <a:rPr lang="en-US" altLang="zh-CN" sz="2400" b="1" baseline="-25000">
                <a:solidFill>
                  <a:srgbClr val="CC00CC"/>
                </a:solidFill>
                <a:latin typeface="Times New Roman" panose="02020603050405020304" pitchFamily="18" charset="0"/>
                <a:ea typeface="隶书" panose="02010509060101010101" pitchFamily="49" charset="-122"/>
              </a:rPr>
              <a:t>2</a:t>
            </a:r>
            <a:endParaRPr lang="en-US" altLang="zh-CN" sz="2400" b="1">
              <a:solidFill>
                <a:srgbClr val="CC00CC"/>
              </a:solidFill>
              <a:latin typeface="Times New Roman" panose="02020603050405020304" pitchFamily="18" charset="0"/>
              <a:ea typeface="隶书" panose="02010509060101010101" pitchFamily="49" charset="-122"/>
            </a:endParaRPr>
          </a:p>
        </p:txBody>
      </p:sp>
      <p:sp>
        <p:nvSpPr>
          <p:cNvPr id="61452" name="Text Box 11"/>
          <p:cNvSpPr txBox="1"/>
          <p:nvPr/>
        </p:nvSpPr>
        <p:spPr>
          <a:xfrm>
            <a:off x="5715000" y="4083050"/>
            <a:ext cx="552450" cy="1568450"/>
          </a:xfrm>
          <a:prstGeom prst="rect">
            <a:avLst/>
          </a:prstGeom>
          <a:noFill/>
          <a:ln w="9525" cap="flat" cmpd="sng">
            <a:solidFill>
              <a:srgbClr val="FF0066"/>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chemeClr val="tx1"/>
                </a:solidFill>
                <a:latin typeface="Times New Roman" panose="02020603050405020304" pitchFamily="18" charset="0"/>
              </a:rPr>
              <a:t>简</a:t>
            </a:r>
          </a:p>
          <a:p>
            <a:pPr marL="0" lvl="0" indent="0" algn="ctr" eaLnBrk="1" hangingPunct="1">
              <a:spcBef>
                <a:spcPct val="0"/>
              </a:spcBef>
              <a:buNone/>
            </a:pPr>
            <a:r>
              <a:rPr lang="zh-CN" altLang="en-US" sz="2400" b="1" dirty="0">
                <a:solidFill>
                  <a:schemeClr val="tx1"/>
                </a:solidFill>
                <a:latin typeface="Times New Roman" panose="02020603050405020304" pitchFamily="18" charset="0"/>
              </a:rPr>
              <a:t>化</a:t>
            </a:r>
          </a:p>
          <a:p>
            <a:pPr marL="0" lvl="0" indent="0" algn="ctr" eaLnBrk="1" hangingPunct="1">
              <a:spcBef>
                <a:spcPct val="0"/>
              </a:spcBef>
              <a:buNone/>
            </a:pPr>
            <a:r>
              <a:rPr lang="zh-CN" altLang="en-US" sz="2400" b="1" dirty="0">
                <a:solidFill>
                  <a:schemeClr val="tx1"/>
                </a:solidFill>
                <a:latin typeface="Times New Roman" panose="02020603050405020304" pitchFamily="18" charset="0"/>
              </a:rPr>
              <a:t>电</a:t>
            </a:r>
          </a:p>
          <a:p>
            <a:pPr marL="0" lvl="0" indent="0" algn="ctr" eaLnBrk="1" hangingPunct="1">
              <a:spcBef>
                <a:spcPct val="0"/>
              </a:spcBef>
              <a:buNone/>
            </a:pPr>
            <a:r>
              <a:rPr lang="zh-CN" altLang="en-US" sz="2400" b="1" dirty="0">
                <a:solidFill>
                  <a:schemeClr val="tx1"/>
                </a:solidFill>
                <a:latin typeface="Times New Roman" panose="02020603050405020304" pitchFamily="18" charset="0"/>
              </a:rPr>
              <a:t>路</a:t>
            </a:r>
          </a:p>
        </p:txBody>
      </p:sp>
      <p:sp>
        <p:nvSpPr>
          <p:cNvPr id="61453" name="Text Box 13"/>
          <p:cNvSpPr txBox="1"/>
          <p:nvPr/>
        </p:nvSpPr>
        <p:spPr>
          <a:xfrm>
            <a:off x="2134077" y="2021523"/>
            <a:ext cx="327660" cy="39878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p>
        </p:txBody>
      </p:sp>
      <p:sp>
        <p:nvSpPr>
          <p:cNvPr id="61454" name="Text Box 14"/>
          <p:cNvSpPr txBox="1"/>
          <p:nvPr/>
        </p:nvSpPr>
        <p:spPr>
          <a:xfrm>
            <a:off x="2150111" y="2535873"/>
            <a:ext cx="309880" cy="39878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_</a:t>
            </a:r>
          </a:p>
        </p:txBody>
      </p:sp>
      <p:sp>
        <p:nvSpPr>
          <p:cNvPr id="61455" name="Oval 15"/>
          <p:cNvSpPr/>
          <p:nvPr/>
        </p:nvSpPr>
        <p:spPr>
          <a:xfrm>
            <a:off x="2351088" y="2376488"/>
            <a:ext cx="457200" cy="4572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61456" name="Text Box 16"/>
          <p:cNvSpPr txBox="1"/>
          <p:nvPr/>
        </p:nvSpPr>
        <p:spPr>
          <a:xfrm>
            <a:off x="3005138" y="1826260"/>
            <a:ext cx="434975" cy="39878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chemeClr val="accent2"/>
                </a:solidFill>
                <a:latin typeface="Times New Roman" panose="02020603050405020304" pitchFamily="18" charset="0"/>
                <a:ea typeface="隶书" panose="02010509060101010101" pitchFamily="49" charset="-122"/>
              </a:rPr>
              <a:t>R</a:t>
            </a:r>
            <a:r>
              <a:rPr lang="en-US" altLang="zh-CN" sz="2000" b="1" baseline="-25000">
                <a:solidFill>
                  <a:schemeClr val="accent2"/>
                </a:solidFill>
                <a:latin typeface="Times New Roman" panose="02020603050405020304" pitchFamily="18" charset="0"/>
                <a:ea typeface="隶书" panose="02010509060101010101" pitchFamily="49" charset="-122"/>
              </a:rPr>
              <a:t>1</a:t>
            </a:r>
            <a:endParaRPr lang="en-US" altLang="zh-CN" sz="2000" b="1" i="1">
              <a:solidFill>
                <a:schemeClr val="accent2"/>
              </a:solidFill>
              <a:latin typeface="Times New Roman" panose="02020603050405020304" pitchFamily="18" charset="0"/>
              <a:ea typeface="隶书" panose="02010509060101010101" pitchFamily="49" charset="-122"/>
            </a:endParaRPr>
          </a:p>
        </p:txBody>
      </p:sp>
      <p:sp>
        <p:nvSpPr>
          <p:cNvPr id="61457" name="Text Box 17"/>
          <p:cNvSpPr txBox="1"/>
          <p:nvPr/>
        </p:nvSpPr>
        <p:spPr>
          <a:xfrm>
            <a:off x="1881188" y="2340610"/>
            <a:ext cx="434975" cy="39878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chemeClr val="accent2"/>
                </a:solidFill>
                <a:latin typeface="Times New Roman" panose="02020603050405020304" pitchFamily="18" charset="0"/>
                <a:ea typeface="隶书" panose="02010509060101010101" pitchFamily="49" charset="-122"/>
              </a:rPr>
              <a:t>E</a:t>
            </a:r>
            <a:r>
              <a:rPr lang="en-US" altLang="zh-CN" sz="2000" b="1" baseline="-25000">
                <a:solidFill>
                  <a:schemeClr val="accent2"/>
                </a:solidFill>
                <a:latin typeface="Times New Roman" panose="02020603050405020304" pitchFamily="18" charset="0"/>
                <a:ea typeface="隶书" panose="02010509060101010101" pitchFamily="49" charset="-122"/>
              </a:rPr>
              <a:t>1</a:t>
            </a:r>
            <a:endParaRPr lang="en-US" altLang="zh-CN" sz="2000" b="1" i="1" baseline="-25000">
              <a:solidFill>
                <a:schemeClr val="accent2"/>
              </a:solidFill>
              <a:latin typeface="Times New Roman" panose="02020603050405020304" pitchFamily="18" charset="0"/>
              <a:ea typeface="隶书" panose="02010509060101010101" pitchFamily="49" charset="-122"/>
            </a:endParaRPr>
          </a:p>
        </p:txBody>
      </p:sp>
      <p:sp>
        <p:nvSpPr>
          <p:cNvPr id="61458" name="Rectangle 18"/>
          <p:cNvSpPr/>
          <p:nvPr/>
        </p:nvSpPr>
        <p:spPr>
          <a:xfrm>
            <a:off x="2571750" y="1766888"/>
            <a:ext cx="1276350" cy="1585912"/>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61459" name="Rectangle 19"/>
          <p:cNvSpPr/>
          <p:nvPr/>
        </p:nvSpPr>
        <p:spPr>
          <a:xfrm>
            <a:off x="2962275" y="1709738"/>
            <a:ext cx="533400" cy="152400"/>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61460" name="Rectangle 20"/>
          <p:cNvSpPr/>
          <p:nvPr/>
        </p:nvSpPr>
        <p:spPr>
          <a:xfrm>
            <a:off x="3848100" y="1766888"/>
            <a:ext cx="1276350" cy="1585912"/>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61461" name="Text Box 21"/>
          <p:cNvSpPr txBox="1"/>
          <p:nvPr/>
        </p:nvSpPr>
        <p:spPr>
          <a:xfrm>
            <a:off x="5210652" y="2726373"/>
            <a:ext cx="327660" cy="39878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p>
        </p:txBody>
      </p:sp>
      <p:sp>
        <p:nvSpPr>
          <p:cNvPr id="61462" name="Text Box 22"/>
          <p:cNvSpPr txBox="1"/>
          <p:nvPr/>
        </p:nvSpPr>
        <p:spPr>
          <a:xfrm>
            <a:off x="5188586" y="1888173"/>
            <a:ext cx="309880" cy="39878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_</a:t>
            </a:r>
          </a:p>
        </p:txBody>
      </p:sp>
      <p:sp>
        <p:nvSpPr>
          <p:cNvPr id="61463" name="Oval 23"/>
          <p:cNvSpPr/>
          <p:nvPr/>
        </p:nvSpPr>
        <p:spPr>
          <a:xfrm>
            <a:off x="4895850" y="2373313"/>
            <a:ext cx="457200" cy="4572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61464" name="Text Box 24"/>
          <p:cNvSpPr txBox="1"/>
          <p:nvPr/>
        </p:nvSpPr>
        <p:spPr>
          <a:xfrm>
            <a:off x="5405438" y="2378710"/>
            <a:ext cx="434975" cy="39878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chemeClr val="accent2"/>
                </a:solidFill>
                <a:latin typeface="Times New Roman" panose="02020603050405020304" pitchFamily="18" charset="0"/>
                <a:ea typeface="隶书" panose="02010509060101010101" pitchFamily="49" charset="-122"/>
              </a:rPr>
              <a:t>E</a:t>
            </a:r>
            <a:r>
              <a:rPr lang="en-US" altLang="zh-CN" sz="2000" b="1" baseline="-25000">
                <a:solidFill>
                  <a:schemeClr val="accent2"/>
                </a:solidFill>
                <a:latin typeface="Times New Roman" panose="02020603050405020304" pitchFamily="18" charset="0"/>
                <a:ea typeface="隶书" panose="02010509060101010101" pitchFamily="49" charset="-122"/>
              </a:rPr>
              <a:t>2</a:t>
            </a:r>
            <a:endParaRPr lang="en-US" altLang="zh-CN" sz="2000" b="1" i="1" baseline="-25000">
              <a:solidFill>
                <a:schemeClr val="accent2"/>
              </a:solidFill>
              <a:latin typeface="Times New Roman" panose="02020603050405020304" pitchFamily="18" charset="0"/>
              <a:ea typeface="隶书" panose="02010509060101010101" pitchFamily="49" charset="-122"/>
            </a:endParaRPr>
          </a:p>
        </p:txBody>
      </p:sp>
      <p:sp useBgFill="1">
        <p:nvSpPr>
          <p:cNvPr id="61465" name="Rectangle 25"/>
          <p:cNvSpPr/>
          <p:nvPr/>
        </p:nvSpPr>
        <p:spPr>
          <a:xfrm rot="-5400000">
            <a:off x="3590925" y="2509838"/>
            <a:ext cx="533400" cy="152400"/>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61466" name="Text Box 26"/>
          <p:cNvSpPr txBox="1"/>
          <p:nvPr/>
        </p:nvSpPr>
        <p:spPr>
          <a:xfrm>
            <a:off x="4262438" y="1826260"/>
            <a:ext cx="434975" cy="39878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chemeClr val="accent2"/>
                </a:solidFill>
                <a:latin typeface="Times New Roman" panose="02020603050405020304" pitchFamily="18" charset="0"/>
                <a:ea typeface="隶书" panose="02010509060101010101" pitchFamily="49" charset="-122"/>
              </a:rPr>
              <a:t>R</a:t>
            </a:r>
            <a:r>
              <a:rPr lang="en-US" altLang="zh-CN" sz="2000" b="1" baseline="-25000">
                <a:solidFill>
                  <a:schemeClr val="accent2"/>
                </a:solidFill>
                <a:latin typeface="Times New Roman" panose="02020603050405020304" pitchFamily="18" charset="0"/>
                <a:ea typeface="隶书" panose="02010509060101010101" pitchFamily="49" charset="-122"/>
              </a:rPr>
              <a:t>2</a:t>
            </a:r>
            <a:endParaRPr lang="en-US" altLang="zh-CN" sz="2000" b="1" i="1">
              <a:solidFill>
                <a:schemeClr val="accent2"/>
              </a:solidFill>
              <a:latin typeface="Times New Roman" panose="02020603050405020304" pitchFamily="18" charset="0"/>
              <a:ea typeface="隶书" panose="02010509060101010101" pitchFamily="49" charset="-122"/>
            </a:endParaRPr>
          </a:p>
        </p:txBody>
      </p:sp>
      <p:sp useBgFill="1">
        <p:nvSpPr>
          <p:cNvPr id="61467" name="Rectangle 27"/>
          <p:cNvSpPr/>
          <p:nvPr/>
        </p:nvSpPr>
        <p:spPr>
          <a:xfrm>
            <a:off x="4210050" y="1681163"/>
            <a:ext cx="533400" cy="152400"/>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61468" name="Text Box 28"/>
          <p:cNvSpPr txBox="1"/>
          <p:nvPr/>
        </p:nvSpPr>
        <p:spPr>
          <a:xfrm>
            <a:off x="3976688" y="2454910"/>
            <a:ext cx="434975" cy="39878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chemeClr val="accent2"/>
                </a:solidFill>
                <a:latin typeface="Times New Roman" panose="02020603050405020304" pitchFamily="18" charset="0"/>
                <a:ea typeface="隶书" panose="02010509060101010101" pitchFamily="49" charset="-122"/>
              </a:rPr>
              <a:t>R</a:t>
            </a:r>
            <a:r>
              <a:rPr lang="en-US" altLang="zh-CN" sz="2000" b="1" baseline="-25000">
                <a:solidFill>
                  <a:schemeClr val="accent2"/>
                </a:solidFill>
                <a:latin typeface="Times New Roman" panose="02020603050405020304" pitchFamily="18" charset="0"/>
                <a:ea typeface="隶书" panose="02010509060101010101" pitchFamily="49" charset="-122"/>
              </a:rPr>
              <a:t>3</a:t>
            </a:r>
            <a:endParaRPr lang="en-US" altLang="zh-CN" sz="2000" b="1" i="1">
              <a:solidFill>
                <a:schemeClr val="accent2"/>
              </a:solidFill>
              <a:latin typeface="Times New Roman" panose="02020603050405020304" pitchFamily="18" charset="0"/>
              <a:ea typeface="隶书" panose="02010509060101010101" pitchFamily="49" charset="-122"/>
            </a:endParaRPr>
          </a:p>
        </p:txBody>
      </p:sp>
      <p:sp>
        <p:nvSpPr>
          <p:cNvPr id="61469" name="Line 29"/>
          <p:cNvSpPr/>
          <p:nvPr/>
        </p:nvSpPr>
        <p:spPr>
          <a:xfrm rot="5400000">
            <a:off x="3330575" y="2606675"/>
            <a:ext cx="581025" cy="4763"/>
          </a:xfrm>
          <a:prstGeom prst="line">
            <a:avLst/>
          </a:prstGeom>
          <a:ln w="38100" cap="flat" cmpd="sng">
            <a:solidFill>
              <a:srgbClr val="6600FF"/>
            </a:solidFill>
            <a:prstDash val="solid"/>
            <a:headEnd type="none" w="med" len="med"/>
            <a:tailEnd type="stealth" w="med" len="lg"/>
          </a:ln>
        </p:spPr>
      </p:sp>
      <p:sp>
        <p:nvSpPr>
          <p:cNvPr id="61470" name="Text Box 30"/>
          <p:cNvSpPr txBox="1"/>
          <p:nvPr/>
        </p:nvSpPr>
        <p:spPr>
          <a:xfrm>
            <a:off x="3144361" y="2359660"/>
            <a:ext cx="364490" cy="39878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chemeClr val="accent2"/>
                </a:solidFill>
                <a:latin typeface="Times New Roman" panose="02020603050405020304" pitchFamily="18" charset="0"/>
                <a:ea typeface="隶书" panose="02010509060101010101" pitchFamily="49" charset="-122"/>
              </a:rPr>
              <a:t>I</a:t>
            </a:r>
            <a:r>
              <a:rPr lang="en-US" altLang="zh-CN" sz="2000" b="1" baseline="-25000">
                <a:solidFill>
                  <a:schemeClr val="accent2"/>
                </a:solidFill>
                <a:latin typeface="Times New Roman" panose="02020603050405020304" pitchFamily="18" charset="0"/>
                <a:ea typeface="隶书" panose="02010509060101010101" pitchFamily="49" charset="-122"/>
              </a:rPr>
              <a:t>3</a:t>
            </a:r>
            <a:endParaRPr lang="en-US" altLang="zh-CN" sz="2000" b="1" i="1">
              <a:solidFill>
                <a:schemeClr val="accent2"/>
              </a:solidFill>
              <a:latin typeface="Times New Roman" panose="02020603050405020304" pitchFamily="18" charset="0"/>
              <a:ea typeface="隶书" panose="02010509060101010101" pitchFamily="49" charset="-122"/>
            </a:endParaRPr>
          </a:p>
        </p:txBody>
      </p:sp>
      <p:sp>
        <p:nvSpPr>
          <p:cNvPr id="61471" name="Text Box 31"/>
          <p:cNvSpPr txBox="1"/>
          <p:nvPr/>
        </p:nvSpPr>
        <p:spPr>
          <a:xfrm>
            <a:off x="2318386" y="1338898"/>
            <a:ext cx="309880" cy="39878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FF6600"/>
                </a:solidFill>
                <a:latin typeface="Times New Roman" panose="02020603050405020304" pitchFamily="18" charset="0"/>
                <a:ea typeface="隶书" panose="02010509060101010101" pitchFamily="49" charset="-122"/>
              </a:rPr>
              <a:t>a</a:t>
            </a:r>
          </a:p>
        </p:txBody>
      </p:sp>
      <p:sp>
        <p:nvSpPr>
          <p:cNvPr id="61472" name="Text Box 32"/>
          <p:cNvSpPr txBox="1"/>
          <p:nvPr/>
        </p:nvSpPr>
        <p:spPr>
          <a:xfrm>
            <a:off x="3658394" y="1338898"/>
            <a:ext cx="323850" cy="39878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FF6600"/>
                </a:solidFill>
                <a:latin typeface="Times New Roman" panose="02020603050405020304" pitchFamily="18" charset="0"/>
                <a:ea typeface="隶书" panose="02010509060101010101" pitchFamily="49" charset="-122"/>
              </a:rPr>
              <a:t>b</a:t>
            </a:r>
          </a:p>
        </p:txBody>
      </p:sp>
      <p:sp>
        <p:nvSpPr>
          <p:cNvPr id="61473" name="Text Box 33"/>
          <p:cNvSpPr txBox="1"/>
          <p:nvPr/>
        </p:nvSpPr>
        <p:spPr>
          <a:xfrm>
            <a:off x="5055076" y="1376998"/>
            <a:ext cx="295910" cy="39878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FF6600"/>
                </a:solidFill>
                <a:latin typeface="Times New Roman" panose="02020603050405020304" pitchFamily="18" charset="0"/>
                <a:ea typeface="隶书" panose="02010509060101010101" pitchFamily="49" charset="-122"/>
              </a:rPr>
              <a:t>c</a:t>
            </a:r>
          </a:p>
        </p:txBody>
      </p:sp>
      <p:sp>
        <p:nvSpPr>
          <p:cNvPr id="61474" name="Text Box 34"/>
          <p:cNvSpPr txBox="1"/>
          <p:nvPr/>
        </p:nvSpPr>
        <p:spPr>
          <a:xfrm>
            <a:off x="4067969" y="3396298"/>
            <a:ext cx="323850" cy="39878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Times New Roman" panose="02020603050405020304" pitchFamily="18" charset="0"/>
                <a:ea typeface="隶书" panose="02010509060101010101" pitchFamily="49" charset="-122"/>
              </a:rPr>
              <a:t>d</a:t>
            </a:r>
          </a:p>
        </p:txBody>
      </p:sp>
      <p:grpSp>
        <p:nvGrpSpPr>
          <p:cNvPr id="2" name="Group 35"/>
          <p:cNvGrpSpPr/>
          <p:nvPr/>
        </p:nvGrpSpPr>
        <p:grpSpPr>
          <a:xfrm>
            <a:off x="3679825" y="3382963"/>
            <a:ext cx="304800" cy="228600"/>
            <a:chOff x="0" y="0"/>
            <a:chExt cx="192" cy="144"/>
          </a:xfrm>
        </p:grpSpPr>
        <p:sp>
          <p:nvSpPr>
            <p:cNvPr id="61496" name="Line 36"/>
            <p:cNvSpPr/>
            <p:nvPr/>
          </p:nvSpPr>
          <p:spPr>
            <a:xfrm>
              <a:off x="0" y="144"/>
              <a:ext cx="192" cy="0"/>
            </a:xfrm>
            <a:prstGeom prst="line">
              <a:avLst/>
            </a:prstGeom>
            <a:ln w="57150" cap="flat" cmpd="sng">
              <a:solidFill>
                <a:schemeClr val="tx1"/>
              </a:solidFill>
              <a:prstDash val="solid"/>
              <a:headEnd type="none" w="med" len="med"/>
              <a:tailEnd type="none" w="med" len="med"/>
            </a:ln>
          </p:spPr>
        </p:sp>
        <p:sp>
          <p:nvSpPr>
            <p:cNvPr id="61497" name="Line 37"/>
            <p:cNvSpPr/>
            <p:nvPr/>
          </p:nvSpPr>
          <p:spPr>
            <a:xfrm>
              <a:off x="96" y="0"/>
              <a:ext cx="0" cy="144"/>
            </a:xfrm>
            <a:prstGeom prst="line">
              <a:avLst/>
            </a:prstGeom>
            <a:ln w="57150" cap="flat" cmpd="sng">
              <a:solidFill>
                <a:schemeClr val="tx1"/>
              </a:solidFill>
              <a:prstDash val="solid"/>
              <a:headEnd type="none" w="med" len="med"/>
              <a:tailEnd type="none" w="med" len="med"/>
            </a:ln>
          </p:spPr>
        </p:sp>
      </p:grpSp>
      <p:sp>
        <p:nvSpPr>
          <p:cNvPr id="61478" name="Oval 38"/>
          <p:cNvSpPr/>
          <p:nvPr/>
        </p:nvSpPr>
        <p:spPr>
          <a:xfrm flipH="1">
            <a:off x="3790950" y="3295650"/>
            <a:ext cx="76200" cy="76200"/>
          </a:xfrm>
          <a:prstGeom prst="ellipse">
            <a:avLst/>
          </a:prstGeom>
          <a:solidFill>
            <a:srgbClr val="FF0066"/>
          </a:solidFill>
          <a:ln w="38100" cap="flat" cmpd="sng">
            <a:solidFill>
              <a:srgbClr val="FF66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grpSp>
        <p:nvGrpSpPr>
          <p:cNvPr id="3" name="Group 39"/>
          <p:cNvGrpSpPr/>
          <p:nvPr/>
        </p:nvGrpSpPr>
        <p:grpSpPr>
          <a:xfrm>
            <a:off x="6642100" y="3609976"/>
            <a:ext cx="3078163" cy="2268537"/>
            <a:chOff x="0" y="-1"/>
            <a:chExt cx="1939" cy="1429"/>
          </a:xfrm>
        </p:grpSpPr>
        <p:sp>
          <p:nvSpPr>
            <p:cNvPr id="4" name="Text Box 40"/>
            <p:cNvSpPr txBox="1"/>
            <p:nvPr/>
          </p:nvSpPr>
          <p:spPr>
            <a:xfrm>
              <a:off x="914" y="1138"/>
              <a:ext cx="222"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ea typeface="隶书" panose="02010509060101010101" pitchFamily="49" charset="-122"/>
                </a:rPr>
                <a:t>d</a:t>
              </a:r>
            </a:p>
          </p:txBody>
        </p:sp>
        <p:sp>
          <p:nvSpPr>
            <p:cNvPr id="61479" name="Text Box 41"/>
            <p:cNvSpPr txBox="1"/>
            <p:nvPr/>
          </p:nvSpPr>
          <p:spPr>
            <a:xfrm>
              <a:off x="0" y="119"/>
              <a:ext cx="211"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6600"/>
                  </a:solidFill>
                  <a:latin typeface="Times New Roman" panose="02020603050405020304" pitchFamily="18" charset="0"/>
                  <a:ea typeface="隶书" panose="02010509060101010101" pitchFamily="49" charset="-122"/>
                </a:rPr>
                <a:t>a</a:t>
              </a:r>
            </a:p>
          </p:txBody>
        </p:sp>
        <p:sp>
          <p:nvSpPr>
            <p:cNvPr id="61480" name="Text Box 42"/>
            <p:cNvSpPr txBox="1"/>
            <p:nvPr/>
          </p:nvSpPr>
          <p:spPr>
            <a:xfrm>
              <a:off x="866" y="71"/>
              <a:ext cx="222"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6600"/>
                  </a:solidFill>
                  <a:latin typeface="Times New Roman" panose="02020603050405020304" pitchFamily="18" charset="0"/>
                  <a:ea typeface="隶书" panose="02010509060101010101" pitchFamily="49" charset="-122"/>
                </a:rPr>
                <a:t>b</a:t>
              </a:r>
            </a:p>
          </p:txBody>
        </p:sp>
        <p:sp>
          <p:nvSpPr>
            <p:cNvPr id="61481" name="Text Box 43"/>
            <p:cNvSpPr txBox="1"/>
            <p:nvPr/>
          </p:nvSpPr>
          <p:spPr>
            <a:xfrm>
              <a:off x="1739" y="97"/>
              <a:ext cx="200"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6600"/>
                  </a:solidFill>
                  <a:latin typeface="Times New Roman" panose="02020603050405020304" pitchFamily="18" charset="0"/>
                  <a:ea typeface="隶书" panose="02010509060101010101" pitchFamily="49" charset="-122"/>
                </a:rPr>
                <a:t>c</a:t>
              </a:r>
            </a:p>
          </p:txBody>
        </p:sp>
        <p:sp>
          <p:nvSpPr>
            <p:cNvPr id="61482" name="Text Box 44"/>
            <p:cNvSpPr txBox="1"/>
            <p:nvPr/>
          </p:nvSpPr>
          <p:spPr>
            <a:xfrm>
              <a:off x="457" y="11"/>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ea typeface="隶书" panose="02010509060101010101" pitchFamily="49" charset="-122"/>
                </a:rPr>
                <a:t>R</a:t>
              </a:r>
              <a:r>
                <a:rPr lang="en-US" altLang="zh-CN" sz="2400" b="1" baseline="-25000">
                  <a:solidFill>
                    <a:schemeClr val="accent2"/>
                  </a:solidFill>
                  <a:latin typeface="Times New Roman" panose="02020603050405020304" pitchFamily="18" charset="0"/>
                  <a:ea typeface="隶书" panose="02010509060101010101" pitchFamily="49" charset="-122"/>
                </a:rPr>
                <a:t>1</a:t>
              </a:r>
              <a:endParaRPr lang="en-US" altLang="zh-CN" sz="2400" b="1">
                <a:solidFill>
                  <a:schemeClr val="accent2"/>
                </a:solidFill>
                <a:latin typeface="Times New Roman" panose="02020603050405020304" pitchFamily="18" charset="0"/>
                <a:ea typeface="隶书" panose="02010509060101010101" pitchFamily="49" charset="-122"/>
              </a:endParaRPr>
            </a:p>
          </p:txBody>
        </p:sp>
        <p:sp>
          <p:nvSpPr>
            <p:cNvPr id="61483" name="Text Box 45"/>
            <p:cNvSpPr txBox="1"/>
            <p:nvPr/>
          </p:nvSpPr>
          <p:spPr>
            <a:xfrm>
              <a:off x="1233" y="-1"/>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ea typeface="隶书" panose="02010509060101010101" pitchFamily="49" charset="-122"/>
                </a:rPr>
                <a:t>R</a:t>
              </a:r>
              <a:r>
                <a:rPr lang="en-US" altLang="zh-CN" sz="2400" b="1" baseline="-25000">
                  <a:solidFill>
                    <a:schemeClr val="accent2"/>
                  </a:solidFill>
                  <a:latin typeface="Times New Roman" panose="02020603050405020304" pitchFamily="18" charset="0"/>
                  <a:ea typeface="隶书" panose="02010509060101010101" pitchFamily="49" charset="-122"/>
                </a:rPr>
                <a:t>2</a:t>
              </a:r>
              <a:endParaRPr lang="en-US" altLang="zh-CN" sz="2400" b="1">
                <a:solidFill>
                  <a:schemeClr val="accent2"/>
                </a:solidFill>
                <a:latin typeface="Times New Roman" panose="02020603050405020304" pitchFamily="18" charset="0"/>
                <a:ea typeface="隶书" panose="02010509060101010101" pitchFamily="49" charset="-122"/>
              </a:endParaRPr>
            </a:p>
          </p:txBody>
        </p:sp>
        <p:sp>
          <p:nvSpPr>
            <p:cNvPr id="61484" name="Text Box 46"/>
            <p:cNvSpPr txBox="1"/>
            <p:nvPr/>
          </p:nvSpPr>
          <p:spPr>
            <a:xfrm>
              <a:off x="1089" y="563"/>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ea typeface="隶书" panose="02010509060101010101" pitchFamily="49" charset="-122"/>
                </a:rPr>
                <a:t>R</a:t>
              </a:r>
              <a:r>
                <a:rPr lang="en-US" altLang="zh-CN" sz="2400" b="1" baseline="-25000">
                  <a:solidFill>
                    <a:schemeClr val="accent2"/>
                  </a:solidFill>
                  <a:latin typeface="Times New Roman" panose="02020603050405020304" pitchFamily="18" charset="0"/>
                  <a:ea typeface="隶书" panose="02010509060101010101" pitchFamily="49" charset="-122"/>
                </a:rPr>
                <a:t>3</a:t>
              </a:r>
              <a:endParaRPr lang="en-US" altLang="zh-CN" sz="2400" b="1">
                <a:solidFill>
                  <a:schemeClr val="accent2"/>
                </a:solidFill>
                <a:latin typeface="Times New Roman" panose="02020603050405020304" pitchFamily="18" charset="0"/>
                <a:ea typeface="隶书" panose="02010509060101010101" pitchFamily="49" charset="-122"/>
              </a:endParaRPr>
            </a:p>
          </p:txBody>
        </p:sp>
        <p:sp>
          <p:nvSpPr>
            <p:cNvPr id="61485" name="Oval 47"/>
            <p:cNvSpPr/>
            <p:nvPr/>
          </p:nvSpPr>
          <p:spPr>
            <a:xfrm flipH="1">
              <a:off x="987" y="365"/>
              <a:ext cx="48" cy="48"/>
            </a:xfrm>
            <a:prstGeom prst="ellipse">
              <a:avLst/>
            </a:prstGeom>
            <a:solidFill>
              <a:schemeClr val="tx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61486" name="Oval 48"/>
            <p:cNvSpPr/>
            <p:nvPr/>
          </p:nvSpPr>
          <p:spPr>
            <a:xfrm flipH="1">
              <a:off x="1780" y="365"/>
              <a:ext cx="48" cy="52"/>
            </a:xfrm>
            <a:prstGeom prst="ellipse">
              <a:avLst/>
            </a:prstGeom>
            <a:solidFill>
              <a:srgbClr val="FFFFCC"/>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61487" name="Line 49"/>
            <p:cNvSpPr/>
            <p:nvPr/>
          </p:nvSpPr>
          <p:spPr>
            <a:xfrm>
              <a:off x="244" y="389"/>
              <a:ext cx="1536" cy="0"/>
            </a:xfrm>
            <a:prstGeom prst="line">
              <a:avLst/>
            </a:prstGeom>
            <a:ln w="38100" cap="flat" cmpd="sng">
              <a:solidFill>
                <a:schemeClr val="tx1"/>
              </a:solidFill>
              <a:prstDash val="solid"/>
              <a:headEnd type="none" w="med" len="med"/>
              <a:tailEnd type="none" w="med" len="med"/>
            </a:ln>
          </p:spPr>
        </p:sp>
        <p:sp>
          <p:nvSpPr>
            <p:cNvPr id="61488" name="Line 50"/>
            <p:cNvSpPr/>
            <p:nvPr/>
          </p:nvSpPr>
          <p:spPr>
            <a:xfrm>
              <a:off x="1012" y="389"/>
              <a:ext cx="0" cy="672"/>
            </a:xfrm>
            <a:prstGeom prst="line">
              <a:avLst/>
            </a:prstGeom>
            <a:ln w="38100" cap="flat" cmpd="sng">
              <a:solidFill>
                <a:schemeClr val="tx1"/>
              </a:solidFill>
              <a:prstDash val="solid"/>
              <a:headEnd type="none" w="med" len="med"/>
              <a:tailEnd type="none" w="med" len="med"/>
            </a:ln>
          </p:spPr>
        </p:sp>
        <p:sp useBgFill="1">
          <p:nvSpPr>
            <p:cNvPr id="61489" name="Rectangle 51"/>
            <p:cNvSpPr/>
            <p:nvPr/>
          </p:nvSpPr>
          <p:spPr>
            <a:xfrm>
              <a:off x="466" y="359"/>
              <a:ext cx="336" cy="96"/>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useBgFill="1">
          <p:nvSpPr>
            <p:cNvPr id="61490" name="Rectangle 52"/>
            <p:cNvSpPr/>
            <p:nvPr/>
          </p:nvSpPr>
          <p:spPr>
            <a:xfrm rot="-5400000">
              <a:off x="844" y="665"/>
              <a:ext cx="336" cy="96"/>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useBgFill="1">
          <p:nvSpPr>
            <p:cNvPr id="61491" name="Rectangle 53"/>
            <p:cNvSpPr/>
            <p:nvPr/>
          </p:nvSpPr>
          <p:spPr>
            <a:xfrm>
              <a:off x="1252" y="341"/>
              <a:ext cx="336" cy="96"/>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nvGrpSpPr>
            <p:cNvPr id="61492" name="Group 54"/>
            <p:cNvGrpSpPr/>
            <p:nvPr/>
          </p:nvGrpSpPr>
          <p:grpSpPr>
            <a:xfrm>
              <a:off x="916" y="1024"/>
              <a:ext cx="192" cy="144"/>
              <a:chOff x="0" y="11"/>
              <a:chExt cx="192" cy="144"/>
            </a:xfrm>
          </p:grpSpPr>
          <p:sp>
            <p:nvSpPr>
              <p:cNvPr id="61494" name="Line 55"/>
              <p:cNvSpPr/>
              <p:nvPr/>
            </p:nvSpPr>
            <p:spPr>
              <a:xfrm>
                <a:off x="0" y="155"/>
                <a:ext cx="192" cy="0"/>
              </a:xfrm>
              <a:prstGeom prst="line">
                <a:avLst/>
              </a:prstGeom>
              <a:ln w="57150" cap="flat" cmpd="sng">
                <a:solidFill>
                  <a:schemeClr val="tx1"/>
                </a:solidFill>
                <a:prstDash val="solid"/>
                <a:headEnd type="none" w="med" len="med"/>
                <a:tailEnd type="none" w="med" len="med"/>
              </a:ln>
            </p:spPr>
          </p:sp>
          <p:sp>
            <p:nvSpPr>
              <p:cNvPr id="61495" name="Line 56"/>
              <p:cNvSpPr/>
              <p:nvPr/>
            </p:nvSpPr>
            <p:spPr>
              <a:xfrm>
                <a:off x="96" y="11"/>
                <a:ext cx="0" cy="144"/>
              </a:xfrm>
              <a:prstGeom prst="line">
                <a:avLst/>
              </a:prstGeom>
              <a:ln w="57150" cap="flat" cmpd="sng">
                <a:solidFill>
                  <a:schemeClr val="tx1"/>
                </a:solidFill>
                <a:prstDash val="solid"/>
                <a:headEnd type="none" w="med" len="med"/>
                <a:tailEnd type="none" w="med" len="med"/>
              </a:ln>
            </p:spPr>
          </p:sp>
        </p:grpSp>
        <p:sp>
          <p:nvSpPr>
            <p:cNvPr id="61493" name="Oval 57"/>
            <p:cNvSpPr/>
            <p:nvPr/>
          </p:nvSpPr>
          <p:spPr>
            <a:xfrm flipH="1">
              <a:off x="184" y="365"/>
              <a:ext cx="48" cy="52"/>
            </a:xfrm>
            <a:prstGeom prst="ellipse">
              <a:avLst/>
            </a:prstGeom>
            <a:solidFill>
              <a:srgbClr val="FFFFCC"/>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1478"/>
                                        </p:tgtEl>
                                        <p:attrNameLst>
                                          <p:attrName>style.visibility</p:attrName>
                                        </p:attrNameLst>
                                      </p:cBhvr>
                                      <p:to>
                                        <p:strVal val="visible"/>
                                      </p:to>
                                    </p:set>
                                    <p:animEffect transition="in" filter="dissolve">
                                      <p:cBhvr>
                                        <p:cTn id="7" dur="500"/>
                                        <p:tgtEl>
                                          <p:spTgt spid="61478"/>
                                        </p:tgtEl>
                                      </p:cBhvr>
                                    </p:animEffect>
                                  </p:childTnLst>
                                </p:cTn>
                              </p:par>
                            </p:childTnLst>
                          </p:cTn>
                        </p:par>
                        <p:par>
                          <p:cTn id="8" fill="hold">
                            <p:stCondLst>
                              <p:cond delay="500"/>
                            </p:stCondLst>
                            <p:childTnLst>
                              <p:par>
                                <p:cTn id="9" presetID="4" presetClass="entr" presetSubtype="32" fill="hold" grpId="0" nodeType="afterEffect">
                                  <p:stCondLst>
                                    <p:cond delay="1000"/>
                                  </p:stCondLst>
                                  <p:childTnLst>
                                    <p:set>
                                      <p:cBhvr>
                                        <p:cTn id="10" dur="1" fill="hold">
                                          <p:stCondLst>
                                            <p:cond delay="0"/>
                                          </p:stCondLst>
                                        </p:cTn>
                                        <p:tgtEl>
                                          <p:spTgt spid="61474"/>
                                        </p:tgtEl>
                                        <p:attrNameLst>
                                          <p:attrName>style.visibility</p:attrName>
                                        </p:attrNameLst>
                                      </p:cBhvr>
                                      <p:to>
                                        <p:strVal val="visible"/>
                                      </p:to>
                                    </p:set>
                                    <p:animEffect transition="in" filter="box(out)">
                                      <p:cBhvr>
                                        <p:cTn id="11" dur="500"/>
                                        <p:tgtEl>
                                          <p:spTgt spid="6147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61471"/>
                                        </p:tgtEl>
                                        <p:attrNameLst>
                                          <p:attrName>style.visibility</p:attrName>
                                        </p:attrNameLst>
                                      </p:cBhvr>
                                      <p:to>
                                        <p:strVal val="visible"/>
                                      </p:to>
                                    </p:set>
                                    <p:anim calcmode="lin" valueType="num">
                                      <p:cBhvr additive="base">
                                        <p:cTn id="16" dur="500" fill="hold"/>
                                        <p:tgtEl>
                                          <p:spTgt spid="61471"/>
                                        </p:tgtEl>
                                        <p:attrNameLst>
                                          <p:attrName>ppt_x</p:attrName>
                                        </p:attrNameLst>
                                      </p:cBhvr>
                                      <p:tavLst>
                                        <p:tav tm="0">
                                          <p:val>
                                            <p:strVal val="0-#ppt_w/2"/>
                                          </p:val>
                                        </p:tav>
                                        <p:tav tm="100000">
                                          <p:val>
                                            <p:strVal val="#ppt_x"/>
                                          </p:val>
                                        </p:tav>
                                      </p:tavLst>
                                    </p:anim>
                                    <p:anim calcmode="lin" valueType="num">
                                      <p:cBhvr additive="base">
                                        <p:cTn id="17" dur="500" fill="hold"/>
                                        <p:tgtEl>
                                          <p:spTgt spid="61471"/>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grpId="0" nodeType="clickEffect">
                                  <p:stCondLst>
                                    <p:cond delay="0"/>
                                  </p:stCondLst>
                                  <p:childTnLst>
                                    <p:set>
                                      <p:cBhvr>
                                        <p:cTn id="21" dur="1" fill="hold">
                                          <p:stCondLst>
                                            <p:cond delay="0"/>
                                          </p:stCondLst>
                                        </p:cTn>
                                        <p:tgtEl>
                                          <p:spTgt spid="61472"/>
                                        </p:tgtEl>
                                        <p:attrNameLst>
                                          <p:attrName>style.visibility</p:attrName>
                                        </p:attrNameLst>
                                      </p:cBhvr>
                                      <p:to>
                                        <p:strVal val="visible"/>
                                      </p:to>
                                    </p:set>
                                    <p:anim calcmode="lin" valueType="num">
                                      <p:cBhvr additive="base">
                                        <p:cTn id="22" dur="500" fill="hold"/>
                                        <p:tgtEl>
                                          <p:spTgt spid="61472"/>
                                        </p:tgtEl>
                                        <p:attrNameLst>
                                          <p:attrName>ppt_x</p:attrName>
                                        </p:attrNameLst>
                                      </p:cBhvr>
                                      <p:tavLst>
                                        <p:tav tm="0">
                                          <p:val>
                                            <p:strVal val="#ppt_x"/>
                                          </p:val>
                                        </p:tav>
                                        <p:tav tm="100000">
                                          <p:val>
                                            <p:strVal val="#ppt_x"/>
                                          </p:val>
                                        </p:tav>
                                      </p:tavLst>
                                    </p:anim>
                                    <p:anim calcmode="lin" valueType="num">
                                      <p:cBhvr additive="base">
                                        <p:cTn id="23" dur="500" fill="hold"/>
                                        <p:tgtEl>
                                          <p:spTgt spid="61472"/>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61473"/>
                                        </p:tgtEl>
                                        <p:attrNameLst>
                                          <p:attrName>style.visibility</p:attrName>
                                        </p:attrNameLst>
                                      </p:cBhvr>
                                      <p:to>
                                        <p:strVal val="visible"/>
                                      </p:to>
                                    </p:set>
                                    <p:anim calcmode="lin" valueType="num">
                                      <p:cBhvr additive="base">
                                        <p:cTn id="28" dur="500" fill="hold"/>
                                        <p:tgtEl>
                                          <p:spTgt spid="61473"/>
                                        </p:tgtEl>
                                        <p:attrNameLst>
                                          <p:attrName>ppt_x</p:attrName>
                                        </p:attrNameLst>
                                      </p:cBhvr>
                                      <p:tavLst>
                                        <p:tav tm="0">
                                          <p:val>
                                            <p:strVal val="1+#ppt_w/2"/>
                                          </p:val>
                                        </p:tav>
                                        <p:tav tm="100000">
                                          <p:val>
                                            <p:strVal val="#ppt_x"/>
                                          </p:val>
                                        </p:tav>
                                      </p:tavLst>
                                    </p:anim>
                                    <p:anim calcmode="lin" valueType="num">
                                      <p:cBhvr additive="base">
                                        <p:cTn id="29" dur="500" fill="hold"/>
                                        <p:tgtEl>
                                          <p:spTgt spid="61473"/>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 presetClass="entr" presetSubtype="32" fill="hold" grpId="0" nodeType="clickEffect">
                                  <p:stCondLst>
                                    <p:cond delay="0"/>
                                  </p:stCondLst>
                                  <p:childTnLst>
                                    <p:set>
                                      <p:cBhvr>
                                        <p:cTn id="33" dur="1" fill="hold">
                                          <p:stCondLst>
                                            <p:cond delay="0"/>
                                          </p:stCondLst>
                                        </p:cTn>
                                        <p:tgtEl>
                                          <p:spTgt spid="61443"/>
                                        </p:tgtEl>
                                        <p:attrNameLst>
                                          <p:attrName>style.visibility</p:attrName>
                                        </p:attrNameLst>
                                      </p:cBhvr>
                                      <p:to>
                                        <p:strVal val="visible"/>
                                      </p:to>
                                    </p:set>
                                    <p:animEffect transition="in" filter="box(out)">
                                      <p:cBhvr>
                                        <p:cTn id="34" dur="500"/>
                                        <p:tgtEl>
                                          <p:spTgt spid="61443"/>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32" fill="hold" grpId="0" nodeType="clickEffect">
                                  <p:stCondLst>
                                    <p:cond delay="0"/>
                                  </p:stCondLst>
                                  <p:childTnLst>
                                    <p:set>
                                      <p:cBhvr>
                                        <p:cTn id="38" dur="1" fill="hold">
                                          <p:stCondLst>
                                            <p:cond delay="0"/>
                                          </p:stCondLst>
                                        </p:cTn>
                                        <p:tgtEl>
                                          <p:spTgt spid="61444"/>
                                        </p:tgtEl>
                                        <p:attrNameLst>
                                          <p:attrName>style.visibility</p:attrName>
                                        </p:attrNameLst>
                                      </p:cBhvr>
                                      <p:to>
                                        <p:strVal val="visible"/>
                                      </p:to>
                                    </p:set>
                                    <p:animEffect transition="in" filter="box(out)">
                                      <p:cBhvr>
                                        <p:cTn id="39" dur="500"/>
                                        <p:tgtEl>
                                          <p:spTgt spid="61444"/>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ntr" presetSubtype="32" fill="hold" grpId="0" nodeType="clickEffect">
                                  <p:stCondLst>
                                    <p:cond delay="0"/>
                                  </p:stCondLst>
                                  <p:childTnLst>
                                    <p:set>
                                      <p:cBhvr>
                                        <p:cTn id="43" dur="1" fill="hold">
                                          <p:stCondLst>
                                            <p:cond delay="0"/>
                                          </p:stCondLst>
                                        </p:cTn>
                                        <p:tgtEl>
                                          <p:spTgt spid="61445"/>
                                        </p:tgtEl>
                                        <p:attrNameLst>
                                          <p:attrName>style.visibility</p:attrName>
                                        </p:attrNameLst>
                                      </p:cBhvr>
                                      <p:to>
                                        <p:strVal val="visible"/>
                                      </p:to>
                                    </p:set>
                                    <p:animEffect transition="in" filter="box(out)">
                                      <p:cBhvr>
                                        <p:cTn id="44" dur="500"/>
                                        <p:tgtEl>
                                          <p:spTgt spid="61445"/>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5" fill="hold" grpId="0" nodeType="clickEffect">
                                  <p:stCondLst>
                                    <p:cond delay="0"/>
                                  </p:stCondLst>
                                  <p:childTnLst>
                                    <p:set>
                                      <p:cBhvr>
                                        <p:cTn id="48" dur="1" fill="hold">
                                          <p:stCondLst>
                                            <p:cond delay="0"/>
                                          </p:stCondLst>
                                        </p:cTn>
                                        <p:tgtEl>
                                          <p:spTgt spid="61449"/>
                                        </p:tgtEl>
                                        <p:attrNameLst>
                                          <p:attrName>style.visibility</p:attrName>
                                        </p:attrNameLst>
                                      </p:cBhvr>
                                      <p:to>
                                        <p:strVal val="visible"/>
                                      </p:to>
                                    </p:set>
                                    <p:animEffect transition="in" filter="blinds(vertical)">
                                      <p:cBhvr>
                                        <p:cTn id="49" dur="500"/>
                                        <p:tgtEl>
                                          <p:spTgt spid="61449"/>
                                        </p:tgtEl>
                                      </p:cBhvr>
                                    </p:animEffect>
                                  </p:childTnLst>
                                </p:cTn>
                              </p:par>
                            </p:childTnLst>
                          </p:cTn>
                        </p:par>
                        <p:par>
                          <p:cTn id="50" fill="hold">
                            <p:stCondLst>
                              <p:cond delay="500"/>
                            </p:stCondLst>
                            <p:childTnLst>
                              <p:par>
                                <p:cTn id="51" presetID="9" presetClass="entr" presetSubtype="0" fill="hold" nodeType="afterEffect">
                                  <p:stCondLst>
                                    <p:cond delay="1000"/>
                                  </p:stCondLst>
                                  <p:childTnLst>
                                    <p:set>
                                      <p:cBhvr>
                                        <p:cTn id="52" dur="1" fill="hold">
                                          <p:stCondLst>
                                            <p:cond delay="0"/>
                                          </p:stCondLst>
                                        </p:cTn>
                                        <p:tgtEl>
                                          <p:spTgt spid="2"/>
                                        </p:tgtEl>
                                        <p:attrNameLst>
                                          <p:attrName>style.visibility</p:attrName>
                                        </p:attrNameLst>
                                      </p:cBhvr>
                                      <p:to>
                                        <p:strVal val="visible"/>
                                      </p:to>
                                    </p:set>
                                    <p:animEffect transition="in" filter="dissolve">
                                      <p:cBhvr>
                                        <p:cTn id="53" dur="500"/>
                                        <p:tgtEl>
                                          <p:spTgt spid="2"/>
                                        </p:tgtEl>
                                      </p:cBhvr>
                                    </p:animEffect>
                                  </p:childTnLst>
                                </p:cTn>
                              </p:par>
                            </p:childTnLst>
                          </p:cTn>
                        </p:par>
                      </p:childTnLst>
                    </p:cTn>
                  </p:par>
                  <p:par>
                    <p:cTn id="54" fill="hold">
                      <p:stCondLst>
                        <p:cond delay="indefinite"/>
                      </p:stCondLst>
                      <p:childTnLst>
                        <p:par>
                          <p:cTn id="55" fill="hold">
                            <p:stCondLst>
                              <p:cond delay="0"/>
                            </p:stCondLst>
                            <p:childTnLst>
                              <p:par>
                                <p:cTn id="56" presetID="4" presetClass="entr" presetSubtype="32" fill="hold" grpId="0" nodeType="clickEffect">
                                  <p:stCondLst>
                                    <p:cond delay="0"/>
                                  </p:stCondLst>
                                  <p:childTnLst>
                                    <p:set>
                                      <p:cBhvr>
                                        <p:cTn id="57" dur="1" fill="hold">
                                          <p:stCondLst>
                                            <p:cond delay="0"/>
                                          </p:stCondLst>
                                        </p:cTn>
                                        <p:tgtEl>
                                          <p:spTgt spid="61446"/>
                                        </p:tgtEl>
                                        <p:attrNameLst>
                                          <p:attrName>style.visibility</p:attrName>
                                        </p:attrNameLst>
                                      </p:cBhvr>
                                      <p:to>
                                        <p:strVal val="visible"/>
                                      </p:to>
                                    </p:set>
                                    <p:animEffect transition="in" filter="box(out)">
                                      <p:cBhvr>
                                        <p:cTn id="58" dur="500"/>
                                        <p:tgtEl>
                                          <p:spTgt spid="61446"/>
                                        </p:tgtEl>
                                      </p:cBhvr>
                                    </p:animEffect>
                                  </p:childTnLst>
                                </p:cTn>
                              </p:par>
                            </p:childTnLst>
                          </p:cTn>
                        </p:par>
                      </p:childTnLst>
                    </p:cTn>
                  </p:par>
                  <p:par>
                    <p:cTn id="59" fill="hold">
                      <p:stCondLst>
                        <p:cond delay="indefinite"/>
                      </p:stCondLst>
                      <p:childTnLst>
                        <p:par>
                          <p:cTn id="60" fill="hold">
                            <p:stCondLst>
                              <p:cond delay="0"/>
                            </p:stCondLst>
                            <p:childTnLst>
                              <p:par>
                                <p:cTn id="61" presetID="4" presetClass="entr" presetSubtype="32" fill="hold" grpId="0" nodeType="clickEffect">
                                  <p:stCondLst>
                                    <p:cond delay="0"/>
                                  </p:stCondLst>
                                  <p:childTnLst>
                                    <p:set>
                                      <p:cBhvr>
                                        <p:cTn id="62" dur="1" fill="hold">
                                          <p:stCondLst>
                                            <p:cond delay="0"/>
                                          </p:stCondLst>
                                        </p:cTn>
                                        <p:tgtEl>
                                          <p:spTgt spid="61448"/>
                                        </p:tgtEl>
                                        <p:attrNameLst>
                                          <p:attrName>style.visibility</p:attrName>
                                        </p:attrNameLst>
                                      </p:cBhvr>
                                      <p:to>
                                        <p:strVal val="visible"/>
                                      </p:to>
                                    </p:set>
                                    <p:animEffect transition="in" filter="box(out)">
                                      <p:cBhvr>
                                        <p:cTn id="63" dur="500"/>
                                        <p:tgtEl>
                                          <p:spTgt spid="61448"/>
                                        </p:tgtEl>
                                      </p:cBhvr>
                                    </p:animEffect>
                                  </p:childTnLst>
                                </p:cTn>
                              </p:par>
                            </p:childTnLst>
                          </p:cTn>
                        </p:par>
                      </p:childTnLst>
                    </p:cTn>
                  </p:par>
                  <p:par>
                    <p:cTn id="64" fill="hold">
                      <p:stCondLst>
                        <p:cond delay="indefinite"/>
                      </p:stCondLst>
                      <p:childTnLst>
                        <p:par>
                          <p:cTn id="65" fill="hold">
                            <p:stCondLst>
                              <p:cond delay="0"/>
                            </p:stCondLst>
                            <p:childTnLst>
                              <p:par>
                                <p:cTn id="66" presetID="4" presetClass="entr" presetSubtype="32" fill="hold" grpId="0" nodeType="clickEffect">
                                  <p:stCondLst>
                                    <p:cond delay="0"/>
                                  </p:stCondLst>
                                  <p:childTnLst>
                                    <p:set>
                                      <p:cBhvr>
                                        <p:cTn id="67" dur="1" fill="hold">
                                          <p:stCondLst>
                                            <p:cond delay="0"/>
                                          </p:stCondLst>
                                        </p:cTn>
                                        <p:tgtEl>
                                          <p:spTgt spid="61447"/>
                                        </p:tgtEl>
                                        <p:attrNameLst>
                                          <p:attrName>style.visibility</p:attrName>
                                        </p:attrNameLst>
                                      </p:cBhvr>
                                      <p:to>
                                        <p:strVal val="visible"/>
                                      </p:to>
                                    </p:set>
                                    <p:animEffect transition="in" filter="box(out)">
                                      <p:cBhvr>
                                        <p:cTn id="68" dur="500"/>
                                        <p:tgtEl>
                                          <p:spTgt spid="61447"/>
                                        </p:tgtEl>
                                      </p:cBhvr>
                                    </p:animEffect>
                                  </p:childTnLst>
                                </p:cTn>
                              </p:par>
                            </p:childTnLst>
                          </p:cTn>
                        </p:par>
                      </p:childTnLst>
                    </p:cTn>
                  </p:par>
                  <p:par>
                    <p:cTn id="69" fill="hold">
                      <p:stCondLst>
                        <p:cond delay="indefinite"/>
                      </p:stCondLst>
                      <p:childTnLst>
                        <p:par>
                          <p:cTn id="70" fill="hold">
                            <p:stCondLst>
                              <p:cond delay="0"/>
                            </p:stCondLst>
                            <p:childTnLst>
                              <p:par>
                                <p:cTn id="71" presetID="4" presetClass="entr" presetSubtype="32" fill="hold" grpId="0" nodeType="clickEffect">
                                  <p:stCondLst>
                                    <p:cond delay="0"/>
                                  </p:stCondLst>
                                  <p:childTnLst>
                                    <p:set>
                                      <p:cBhvr>
                                        <p:cTn id="72" dur="1" fill="hold">
                                          <p:stCondLst>
                                            <p:cond delay="0"/>
                                          </p:stCondLst>
                                        </p:cTn>
                                        <p:tgtEl>
                                          <p:spTgt spid="61452"/>
                                        </p:tgtEl>
                                        <p:attrNameLst>
                                          <p:attrName>style.visibility</p:attrName>
                                        </p:attrNameLst>
                                      </p:cBhvr>
                                      <p:to>
                                        <p:strVal val="visible"/>
                                      </p:to>
                                    </p:set>
                                    <p:animEffect transition="in" filter="box(out)">
                                      <p:cBhvr>
                                        <p:cTn id="73" dur="500"/>
                                        <p:tgtEl>
                                          <p:spTgt spid="61452"/>
                                        </p:tgtEl>
                                      </p:cBhvr>
                                    </p:animEffect>
                                  </p:childTnLst>
                                </p:cTn>
                              </p:par>
                            </p:childTnLst>
                          </p:cTn>
                        </p:par>
                      </p:childTnLst>
                    </p:cTn>
                  </p:par>
                  <p:par>
                    <p:cTn id="74" fill="hold">
                      <p:stCondLst>
                        <p:cond delay="indefinite"/>
                      </p:stCondLst>
                      <p:childTnLst>
                        <p:par>
                          <p:cTn id="75" fill="hold">
                            <p:stCondLst>
                              <p:cond delay="0"/>
                            </p:stCondLst>
                            <p:childTnLst>
                              <p:par>
                                <p:cTn id="76" presetID="4" presetClass="entr" presetSubtype="16" fill="hold" nodeType="clickEffect">
                                  <p:stCondLst>
                                    <p:cond delay="0"/>
                                  </p:stCondLst>
                                  <p:childTnLst>
                                    <p:set>
                                      <p:cBhvr>
                                        <p:cTn id="77" dur="1" fill="hold">
                                          <p:stCondLst>
                                            <p:cond delay="0"/>
                                          </p:stCondLst>
                                        </p:cTn>
                                        <p:tgtEl>
                                          <p:spTgt spid="3"/>
                                        </p:tgtEl>
                                        <p:attrNameLst>
                                          <p:attrName>style.visibility</p:attrName>
                                        </p:attrNameLst>
                                      </p:cBhvr>
                                      <p:to>
                                        <p:strVal val="visible"/>
                                      </p:to>
                                    </p:set>
                                    <p:animEffect transition="in" filter="box(in)">
                                      <p:cBhvr>
                                        <p:cTn id="78" dur="500"/>
                                        <p:tgtEl>
                                          <p:spTgt spid="3"/>
                                        </p:tgtEl>
                                      </p:cBhvr>
                                    </p:animEffect>
                                  </p:childTnLst>
                                </p:cTn>
                              </p:par>
                            </p:childTnLst>
                          </p:cTn>
                        </p:par>
                      </p:childTnLst>
                    </p:cTn>
                  </p:par>
                  <p:par>
                    <p:cTn id="79" fill="hold">
                      <p:stCondLst>
                        <p:cond delay="indefinite"/>
                      </p:stCondLst>
                      <p:childTnLst>
                        <p:par>
                          <p:cTn id="80" fill="hold">
                            <p:stCondLst>
                              <p:cond delay="0"/>
                            </p:stCondLst>
                            <p:childTnLst>
                              <p:par>
                                <p:cTn id="81" presetID="19" presetClass="entr" presetSubtype="10" fill="hold" grpId="0" nodeType="clickEffect">
                                  <p:stCondLst>
                                    <p:cond delay="0"/>
                                  </p:stCondLst>
                                  <p:childTnLst>
                                    <p:set>
                                      <p:cBhvr>
                                        <p:cTn id="82" dur="1" fill="hold">
                                          <p:stCondLst>
                                            <p:cond delay="0"/>
                                          </p:stCondLst>
                                        </p:cTn>
                                        <p:tgtEl>
                                          <p:spTgt spid="61450"/>
                                        </p:tgtEl>
                                        <p:attrNameLst>
                                          <p:attrName>style.visibility</p:attrName>
                                        </p:attrNameLst>
                                      </p:cBhvr>
                                      <p:to>
                                        <p:strVal val="visible"/>
                                      </p:to>
                                    </p:set>
                                    <p:anim calcmode="lin" valueType="num">
                                      <p:cBhvr>
                                        <p:cTn id="83" dur="5000" fill="hold"/>
                                        <p:tgtEl>
                                          <p:spTgt spid="61450"/>
                                        </p:tgtEl>
                                        <p:attrNameLst>
                                          <p:attrName>ppt_w</p:attrName>
                                        </p:attrNameLst>
                                      </p:cBhvr>
                                      <p:tavLst>
                                        <p:tav tm="0" fmla="#ppt_w*sin(2.5*pi*$)">
                                          <p:val>
                                            <p:fltVal val="0"/>
                                          </p:val>
                                        </p:tav>
                                        <p:tav tm="100000">
                                          <p:val>
                                            <p:fltVal val="1"/>
                                          </p:val>
                                        </p:tav>
                                      </p:tavLst>
                                    </p:anim>
                                    <p:anim calcmode="lin" valueType="num">
                                      <p:cBhvr>
                                        <p:cTn id="84" dur="5000" fill="hold"/>
                                        <p:tgtEl>
                                          <p:spTgt spid="61450"/>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9" presetClass="entr" presetSubtype="10" fill="hold" grpId="0" nodeType="clickEffect">
                                  <p:stCondLst>
                                    <p:cond delay="0"/>
                                  </p:stCondLst>
                                  <p:childTnLst>
                                    <p:set>
                                      <p:cBhvr>
                                        <p:cTn id="88" dur="1" fill="hold">
                                          <p:stCondLst>
                                            <p:cond delay="0"/>
                                          </p:stCondLst>
                                        </p:cTn>
                                        <p:tgtEl>
                                          <p:spTgt spid="61451"/>
                                        </p:tgtEl>
                                        <p:attrNameLst>
                                          <p:attrName>style.visibility</p:attrName>
                                        </p:attrNameLst>
                                      </p:cBhvr>
                                      <p:to>
                                        <p:strVal val="visible"/>
                                      </p:to>
                                    </p:set>
                                    <p:anim calcmode="lin" valueType="num">
                                      <p:cBhvr>
                                        <p:cTn id="89" dur="5000" fill="hold"/>
                                        <p:tgtEl>
                                          <p:spTgt spid="61451"/>
                                        </p:tgtEl>
                                        <p:attrNameLst>
                                          <p:attrName>ppt_w</p:attrName>
                                        </p:attrNameLst>
                                      </p:cBhvr>
                                      <p:tavLst>
                                        <p:tav tm="0" fmla="#ppt_w*sin(2.5*pi*$)">
                                          <p:val>
                                            <p:fltVal val="0"/>
                                          </p:val>
                                        </p:tav>
                                        <p:tav tm="100000">
                                          <p:val>
                                            <p:fltVal val="1"/>
                                          </p:val>
                                        </p:tav>
                                      </p:tavLst>
                                    </p:anim>
                                    <p:anim calcmode="lin" valueType="num">
                                      <p:cBhvr>
                                        <p:cTn id="90" dur="5000" fill="hold"/>
                                        <p:tgtEl>
                                          <p:spTgt spid="6145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P spid="61444" grpId="0"/>
      <p:bldP spid="61445" grpId="0"/>
      <p:bldP spid="61446" grpId="0"/>
      <p:bldP spid="61447" grpId="0"/>
      <p:bldP spid="61448" grpId="0"/>
      <p:bldP spid="61449" grpId="0"/>
      <p:bldP spid="61450" grpId="0" bldLvl="0" animBg="1"/>
      <p:bldP spid="61451" grpId="0" bldLvl="0" animBg="1"/>
      <p:bldP spid="61452" grpId="0" bldLvl="0" animBg="1"/>
      <p:bldP spid="61471" grpId="0"/>
      <p:bldP spid="61472" grpId="0"/>
      <p:bldP spid="61473" grpId="0"/>
      <p:bldP spid="61474" grpId="0"/>
      <p:bldP spid="61478"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p:nvPr/>
        </p:nvSpPr>
        <p:spPr>
          <a:xfrm>
            <a:off x="1271905" y="405130"/>
            <a:ext cx="9033510" cy="829945"/>
          </a:xfrm>
          <a:prstGeom prst="rect">
            <a:avLst/>
          </a:prstGeom>
          <a:noFill/>
          <a:ln w="9525">
            <a:noFill/>
          </a:ln>
        </p:spPr>
        <p:txBody>
          <a:bodyPr wrap="squar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en-US" altLang="zh-CN" sz="2400" b="1">
                <a:solidFill>
                  <a:schemeClr val="tx2"/>
                </a:solidFill>
                <a:latin typeface="宋体" panose="02010600030101010101" pitchFamily="2" charset="-122"/>
              </a:rPr>
              <a:t>[</a:t>
            </a:r>
            <a:r>
              <a:rPr lang="zh-CN" altLang="en-US" sz="2400" b="1" dirty="0">
                <a:solidFill>
                  <a:schemeClr val="tx2"/>
                </a:solidFill>
                <a:latin typeface="宋体" panose="02010600030101010101" pitchFamily="2" charset="-122"/>
              </a:rPr>
              <a:t>例</a:t>
            </a:r>
            <a:r>
              <a:rPr lang="en-US" altLang="zh-CN" sz="2400" b="1">
                <a:solidFill>
                  <a:schemeClr val="tx2"/>
                </a:solidFill>
                <a:latin typeface="宋体" panose="02010600030101010101" pitchFamily="2" charset="-122"/>
              </a:rPr>
              <a:t>1] </a:t>
            </a:r>
            <a:r>
              <a:rPr lang="zh-CN" altLang="en-US" sz="2400" b="1" dirty="0">
                <a:solidFill>
                  <a:schemeClr val="tx2"/>
                </a:solidFill>
                <a:latin typeface="宋体" panose="02010600030101010101" pitchFamily="2" charset="-122"/>
              </a:rPr>
              <a:t>电路如图所示</a:t>
            </a:r>
            <a:r>
              <a:rPr lang="en-US" altLang="zh-CN" sz="2400" b="1">
                <a:solidFill>
                  <a:schemeClr val="tx2"/>
                </a:solidFill>
                <a:latin typeface="宋体" panose="02010600030101010101" pitchFamily="2" charset="-122"/>
              </a:rPr>
              <a:t>,</a:t>
            </a:r>
            <a:r>
              <a:rPr lang="zh-CN" altLang="en-US" sz="2400" b="1" dirty="0">
                <a:solidFill>
                  <a:schemeClr val="tx2"/>
                </a:solidFill>
                <a:latin typeface="宋体" panose="02010600030101010101" pitchFamily="2" charset="-122"/>
              </a:rPr>
              <a:t>分别以 </a:t>
            </a:r>
            <a:r>
              <a:rPr lang="en-US" altLang="zh-CN" sz="2400" b="1">
                <a:solidFill>
                  <a:schemeClr val="tx2"/>
                </a:solidFill>
                <a:latin typeface="Times New Roman" panose="02020603050405020304" pitchFamily="18" charset="0"/>
              </a:rPr>
              <a:t>A</a:t>
            </a:r>
            <a:r>
              <a:rPr lang="zh-CN" altLang="en-US" sz="2400" b="1" dirty="0">
                <a:solidFill>
                  <a:schemeClr val="tx2"/>
                </a:solidFill>
                <a:latin typeface="Times New Roman" panose="02020603050405020304" pitchFamily="18" charset="0"/>
              </a:rPr>
              <a:t>、</a:t>
            </a:r>
            <a:r>
              <a:rPr lang="en-US" altLang="zh-CN" sz="2400" b="1">
                <a:solidFill>
                  <a:schemeClr val="tx2"/>
                </a:solidFill>
                <a:latin typeface="Times New Roman" panose="02020603050405020304" pitchFamily="18" charset="0"/>
              </a:rPr>
              <a:t>B </a:t>
            </a:r>
            <a:r>
              <a:rPr lang="zh-CN" altLang="en-US" sz="2400" b="1" dirty="0">
                <a:solidFill>
                  <a:schemeClr val="tx2"/>
                </a:solidFill>
                <a:latin typeface="Times New Roman" panose="02020603050405020304" pitchFamily="18" charset="0"/>
              </a:rPr>
              <a:t>为参考点</a:t>
            </a:r>
            <a:r>
              <a:rPr lang="zh-CN" altLang="en-US" sz="2400" b="1" dirty="0">
                <a:solidFill>
                  <a:schemeClr val="tx2"/>
                </a:solidFill>
                <a:latin typeface="宋体" panose="02010600030101010101" pitchFamily="2" charset="-122"/>
              </a:rPr>
              <a:t>计算</a:t>
            </a:r>
            <a:r>
              <a:rPr lang="en-US" altLang="zh-CN" sz="2400" b="1">
                <a:solidFill>
                  <a:schemeClr val="tx2"/>
                </a:solidFill>
                <a:latin typeface="Times New Roman" panose="02020603050405020304" pitchFamily="18" charset="0"/>
              </a:rPr>
              <a:t>C </a:t>
            </a:r>
            <a:r>
              <a:rPr lang="zh-CN" altLang="en-US" sz="2400" b="1" dirty="0">
                <a:solidFill>
                  <a:schemeClr val="tx2"/>
                </a:solidFill>
                <a:latin typeface="宋体" panose="02010600030101010101" pitchFamily="2" charset="-122"/>
              </a:rPr>
              <a:t>和 </a:t>
            </a:r>
            <a:r>
              <a:rPr lang="en-US" altLang="zh-CN" sz="2400" b="1">
                <a:solidFill>
                  <a:schemeClr val="tx2"/>
                </a:solidFill>
                <a:latin typeface="Times New Roman" panose="02020603050405020304" pitchFamily="18" charset="0"/>
              </a:rPr>
              <a:t>D </a:t>
            </a:r>
            <a:r>
              <a:rPr lang="zh-CN" altLang="en-US" sz="2400" b="1" dirty="0">
                <a:solidFill>
                  <a:schemeClr val="tx2"/>
                </a:solidFill>
                <a:latin typeface="宋体" panose="02010600030101010101" pitchFamily="2" charset="-122"/>
              </a:rPr>
              <a:t>点</a:t>
            </a:r>
            <a:r>
              <a:rPr lang="en-US" altLang="zh-CN" sz="2400" b="1" dirty="0">
                <a:solidFill>
                  <a:schemeClr val="tx2"/>
                </a:solidFill>
                <a:latin typeface="宋体" panose="02010600030101010101" pitchFamily="2" charset="-122"/>
              </a:rPr>
              <a:t>        </a:t>
            </a:r>
            <a:r>
              <a:rPr lang="zh-CN" altLang="en-US" sz="2400" b="1" dirty="0">
                <a:solidFill>
                  <a:schemeClr val="tx2"/>
                </a:solidFill>
                <a:latin typeface="宋体" panose="02010600030101010101" pitchFamily="2" charset="-122"/>
              </a:rPr>
              <a:t>的电位</a:t>
            </a:r>
            <a:r>
              <a:rPr lang="zh-CN" altLang="en-US" sz="2400" b="1" dirty="0">
                <a:solidFill>
                  <a:schemeClr val="tx2"/>
                </a:solidFill>
                <a:latin typeface="Times New Roman" panose="02020603050405020304" pitchFamily="18" charset="0"/>
              </a:rPr>
              <a:t>及 </a:t>
            </a:r>
            <a:r>
              <a:rPr lang="en-US" altLang="zh-CN" sz="2400" b="1">
                <a:solidFill>
                  <a:schemeClr val="tx2"/>
                </a:solidFill>
                <a:latin typeface="Times New Roman" panose="02020603050405020304" pitchFamily="18" charset="0"/>
              </a:rPr>
              <a:t>C </a:t>
            </a:r>
            <a:r>
              <a:rPr lang="zh-CN" altLang="en-US" sz="2400" b="1" dirty="0">
                <a:solidFill>
                  <a:schemeClr val="tx2"/>
                </a:solidFill>
                <a:latin typeface="Times New Roman" panose="02020603050405020304" pitchFamily="18" charset="0"/>
              </a:rPr>
              <a:t>和 </a:t>
            </a:r>
            <a:r>
              <a:rPr lang="en-US" altLang="zh-CN" sz="2400" b="1">
                <a:solidFill>
                  <a:schemeClr val="tx2"/>
                </a:solidFill>
                <a:latin typeface="Times New Roman" panose="02020603050405020304" pitchFamily="18" charset="0"/>
              </a:rPr>
              <a:t>D </a:t>
            </a:r>
            <a:r>
              <a:rPr lang="zh-CN" altLang="en-US" sz="2400" b="1" dirty="0">
                <a:solidFill>
                  <a:schemeClr val="tx2"/>
                </a:solidFill>
                <a:latin typeface="Times New Roman" panose="02020603050405020304" pitchFamily="18" charset="0"/>
              </a:rPr>
              <a:t>两</a:t>
            </a:r>
            <a:r>
              <a:rPr lang="zh-CN" altLang="en-US" sz="2400" b="1" dirty="0">
                <a:solidFill>
                  <a:schemeClr val="tx2"/>
                </a:solidFill>
                <a:latin typeface="宋体" panose="02010600030101010101" pitchFamily="2" charset="-122"/>
              </a:rPr>
              <a:t>点之间的电压。</a:t>
            </a:r>
          </a:p>
        </p:txBody>
      </p:sp>
      <p:sp>
        <p:nvSpPr>
          <p:cNvPr id="62467" name="Oval 3"/>
          <p:cNvSpPr/>
          <p:nvPr/>
        </p:nvSpPr>
        <p:spPr>
          <a:xfrm flipH="1">
            <a:off x="3328988" y="2836863"/>
            <a:ext cx="76200" cy="76200"/>
          </a:xfrm>
          <a:prstGeom prst="ellipse">
            <a:avLst/>
          </a:prstGeom>
          <a:solidFill>
            <a:schemeClr val="tx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62468" name="Text Box 4"/>
          <p:cNvSpPr txBox="1"/>
          <p:nvPr/>
        </p:nvSpPr>
        <p:spPr>
          <a:xfrm>
            <a:off x="4953000" y="2144713"/>
            <a:ext cx="568960"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chemeClr val="accent2"/>
                </a:solidFill>
                <a:latin typeface="Times New Roman" panose="02020603050405020304" pitchFamily="18" charset="0"/>
              </a:rPr>
              <a:t>2 </a:t>
            </a:r>
            <a:r>
              <a:rPr lang="en-US" altLang="zh-CN" sz="2000" b="1">
                <a:solidFill>
                  <a:schemeClr val="accent2"/>
                </a:solidFill>
                <a:latin typeface="Times New Roman" panose="02020603050405020304" pitchFamily="18" charset="0"/>
                <a:sym typeface="Symbol" panose="05050102010706020507" pitchFamily="18" charset="2"/>
              </a:rPr>
              <a:t></a:t>
            </a:r>
            <a:endParaRPr lang="en-US" altLang="zh-CN" sz="2000" b="1">
              <a:solidFill>
                <a:schemeClr val="accent2"/>
              </a:solidFill>
              <a:latin typeface="Times New Roman" panose="02020603050405020304" pitchFamily="18" charset="0"/>
            </a:endParaRPr>
          </a:p>
        </p:txBody>
      </p:sp>
      <p:sp>
        <p:nvSpPr>
          <p:cNvPr id="62469" name="Text Box 5"/>
          <p:cNvSpPr txBox="1"/>
          <p:nvPr/>
        </p:nvSpPr>
        <p:spPr>
          <a:xfrm>
            <a:off x="2322513" y="3389313"/>
            <a:ext cx="67881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chemeClr val="accent2"/>
                </a:solidFill>
                <a:latin typeface="Times New Roman" panose="02020603050405020304" pitchFamily="18" charset="0"/>
              </a:rPr>
              <a:t>10 V</a:t>
            </a:r>
          </a:p>
        </p:txBody>
      </p:sp>
      <p:sp>
        <p:nvSpPr>
          <p:cNvPr id="62470" name="Rectangle 6"/>
          <p:cNvSpPr/>
          <p:nvPr/>
        </p:nvSpPr>
        <p:spPr>
          <a:xfrm>
            <a:off x="3367088" y="1865313"/>
            <a:ext cx="1509712" cy="2247900"/>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62471" name="Text Box 7"/>
          <p:cNvSpPr txBox="1"/>
          <p:nvPr/>
        </p:nvSpPr>
        <p:spPr>
          <a:xfrm>
            <a:off x="2880995" y="3037523"/>
            <a:ext cx="327660" cy="39878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Times New Roman" panose="02020603050405020304" pitchFamily="18" charset="0"/>
              </a:rPr>
              <a:t>+</a:t>
            </a:r>
          </a:p>
        </p:txBody>
      </p:sp>
      <p:sp>
        <p:nvSpPr>
          <p:cNvPr id="62472" name="Text Box 8"/>
          <p:cNvSpPr txBox="1"/>
          <p:nvPr/>
        </p:nvSpPr>
        <p:spPr>
          <a:xfrm>
            <a:off x="2918461" y="3615373"/>
            <a:ext cx="309880" cy="39878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Times New Roman" panose="02020603050405020304" pitchFamily="18" charset="0"/>
              </a:rPr>
              <a:t>–</a:t>
            </a:r>
          </a:p>
        </p:txBody>
      </p:sp>
      <p:sp>
        <p:nvSpPr>
          <p:cNvPr id="62473" name="Text Box 9"/>
          <p:cNvSpPr txBox="1"/>
          <p:nvPr/>
        </p:nvSpPr>
        <p:spPr>
          <a:xfrm>
            <a:off x="5200650" y="3325813"/>
            <a:ext cx="55181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chemeClr val="accent2"/>
                </a:solidFill>
                <a:latin typeface="Times New Roman" panose="02020603050405020304" pitchFamily="18" charset="0"/>
              </a:rPr>
              <a:t>5 V</a:t>
            </a:r>
          </a:p>
        </p:txBody>
      </p:sp>
      <p:sp>
        <p:nvSpPr>
          <p:cNvPr id="62474" name="Text Box 10"/>
          <p:cNvSpPr txBox="1"/>
          <p:nvPr/>
        </p:nvSpPr>
        <p:spPr>
          <a:xfrm>
            <a:off x="5016183" y="3634423"/>
            <a:ext cx="327660" cy="39878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Times New Roman" panose="02020603050405020304" pitchFamily="18" charset="0"/>
              </a:rPr>
              <a:t>+</a:t>
            </a:r>
          </a:p>
        </p:txBody>
      </p:sp>
      <p:sp>
        <p:nvSpPr>
          <p:cNvPr id="62475" name="Text Box 11"/>
          <p:cNvSpPr txBox="1"/>
          <p:nvPr/>
        </p:nvSpPr>
        <p:spPr>
          <a:xfrm>
            <a:off x="4998086" y="2993073"/>
            <a:ext cx="309880" cy="39878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Times New Roman" panose="02020603050405020304" pitchFamily="18" charset="0"/>
              </a:rPr>
              <a:t>–</a:t>
            </a:r>
          </a:p>
        </p:txBody>
      </p:sp>
      <p:sp>
        <p:nvSpPr>
          <p:cNvPr id="62476" name="Text Box 12"/>
          <p:cNvSpPr txBox="1"/>
          <p:nvPr/>
        </p:nvSpPr>
        <p:spPr>
          <a:xfrm>
            <a:off x="2624138" y="2116138"/>
            <a:ext cx="568960"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chemeClr val="accent2"/>
                </a:solidFill>
                <a:latin typeface="Times New Roman" panose="02020603050405020304" pitchFamily="18" charset="0"/>
              </a:rPr>
              <a:t>3 </a:t>
            </a:r>
            <a:r>
              <a:rPr lang="en-US" altLang="zh-CN" sz="2000" b="1">
                <a:solidFill>
                  <a:schemeClr val="accent2"/>
                </a:solidFill>
                <a:latin typeface="Times New Roman" panose="02020603050405020304" pitchFamily="18" charset="0"/>
                <a:sym typeface="Symbol" panose="05050102010706020507" pitchFamily="18" charset="2"/>
              </a:rPr>
              <a:t></a:t>
            </a:r>
            <a:endParaRPr lang="en-US" altLang="zh-CN" sz="2000" b="1">
              <a:solidFill>
                <a:schemeClr val="accent2"/>
              </a:solidFill>
              <a:latin typeface="Times New Roman" panose="02020603050405020304" pitchFamily="18" charset="0"/>
            </a:endParaRPr>
          </a:p>
        </p:txBody>
      </p:sp>
      <p:sp>
        <p:nvSpPr>
          <p:cNvPr id="62477" name="Text Box 13"/>
          <p:cNvSpPr txBox="1"/>
          <p:nvPr/>
        </p:nvSpPr>
        <p:spPr>
          <a:xfrm>
            <a:off x="3989388" y="3640773"/>
            <a:ext cx="352425" cy="39878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accent2"/>
                </a:solidFill>
                <a:latin typeface="Times New Roman" panose="02020603050405020304" pitchFamily="18" charset="0"/>
              </a:rPr>
              <a:t>B</a:t>
            </a:r>
          </a:p>
        </p:txBody>
      </p:sp>
      <p:sp>
        <p:nvSpPr>
          <p:cNvPr id="62478" name="Text Box 14"/>
          <p:cNvSpPr txBox="1"/>
          <p:nvPr/>
        </p:nvSpPr>
        <p:spPr>
          <a:xfrm>
            <a:off x="2906872" y="2637473"/>
            <a:ext cx="366395" cy="39878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Times New Roman" panose="02020603050405020304" pitchFamily="18" charset="0"/>
              </a:rPr>
              <a:t>C</a:t>
            </a:r>
          </a:p>
        </p:txBody>
      </p:sp>
      <p:sp>
        <p:nvSpPr>
          <p:cNvPr id="62479" name="Text Box 15"/>
          <p:cNvSpPr txBox="1"/>
          <p:nvPr/>
        </p:nvSpPr>
        <p:spPr>
          <a:xfrm>
            <a:off x="4967447" y="2650173"/>
            <a:ext cx="366395" cy="39878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Times New Roman" panose="02020603050405020304" pitchFamily="18" charset="0"/>
              </a:rPr>
              <a:t>D</a:t>
            </a:r>
          </a:p>
        </p:txBody>
      </p:sp>
      <p:sp>
        <p:nvSpPr>
          <p:cNvPr id="62480" name="Oval 16"/>
          <p:cNvSpPr/>
          <p:nvPr/>
        </p:nvSpPr>
        <p:spPr>
          <a:xfrm flipH="1">
            <a:off x="4838700" y="2836863"/>
            <a:ext cx="76200" cy="76200"/>
          </a:xfrm>
          <a:prstGeom prst="ellipse">
            <a:avLst/>
          </a:prstGeom>
          <a:solidFill>
            <a:schemeClr val="tx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62481" name="Oval 17"/>
          <p:cNvSpPr/>
          <p:nvPr/>
        </p:nvSpPr>
        <p:spPr>
          <a:xfrm flipH="1">
            <a:off x="4029075" y="1836738"/>
            <a:ext cx="76200" cy="76200"/>
          </a:xfrm>
          <a:prstGeom prst="ellipse">
            <a:avLst/>
          </a:prstGeom>
          <a:solidFill>
            <a:schemeClr val="tx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62482" name="Oval 18"/>
          <p:cNvSpPr/>
          <p:nvPr/>
        </p:nvSpPr>
        <p:spPr>
          <a:xfrm flipH="1">
            <a:off x="4148138" y="4075113"/>
            <a:ext cx="76200" cy="76200"/>
          </a:xfrm>
          <a:prstGeom prst="ellipse">
            <a:avLst/>
          </a:prstGeom>
          <a:solidFill>
            <a:schemeClr val="tx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62483" name="Text Box 19"/>
          <p:cNvSpPr txBox="1"/>
          <p:nvPr/>
        </p:nvSpPr>
        <p:spPr>
          <a:xfrm>
            <a:off x="6019800" y="1292225"/>
            <a:ext cx="388620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solidFill>
                  <a:schemeClr val="accent2"/>
                </a:solidFill>
                <a:latin typeface="宋体" panose="02010600030101010101" pitchFamily="2" charset="-122"/>
              </a:rPr>
              <a:t>[</a:t>
            </a:r>
            <a:r>
              <a:rPr lang="zh-CN" altLang="en-US" sz="2400" b="1" dirty="0">
                <a:solidFill>
                  <a:schemeClr val="accent2"/>
                </a:solidFill>
                <a:latin typeface="宋体" panose="02010600030101010101" pitchFamily="2" charset="-122"/>
              </a:rPr>
              <a:t>解</a:t>
            </a:r>
            <a:r>
              <a:rPr lang="en-US" altLang="zh-CN" sz="2400" b="1">
                <a:solidFill>
                  <a:schemeClr val="accent2"/>
                </a:solidFill>
                <a:latin typeface="宋体" panose="02010600030101010101" pitchFamily="2" charset="-122"/>
              </a:rPr>
              <a:t>] </a:t>
            </a:r>
            <a:r>
              <a:rPr lang="zh-CN" altLang="en-US" sz="2400" b="1" dirty="0">
                <a:solidFill>
                  <a:schemeClr val="accent2"/>
                </a:solidFill>
                <a:latin typeface="宋体" panose="02010600030101010101" pitchFamily="2" charset="-122"/>
              </a:rPr>
              <a:t>以 </a:t>
            </a:r>
            <a:r>
              <a:rPr lang="en-US" altLang="zh-CN" sz="2400" b="1">
                <a:solidFill>
                  <a:schemeClr val="accent2"/>
                </a:solidFill>
                <a:latin typeface="Times New Roman" panose="02020603050405020304" pitchFamily="18" charset="0"/>
              </a:rPr>
              <a:t>A </a:t>
            </a:r>
            <a:r>
              <a:rPr lang="zh-CN" altLang="en-US" sz="2400" b="1" dirty="0">
                <a:solidFill>
                  <a:schemeClr val="accent2"/>
                </a:solidFill>
                <a:latin typeface="Times New Roman" panose="02020603050405020304" pitchFamily="18" charset="0"/>
              </a:rPr>
              <a:t>为参考点</a:t>
            </a:r>
            <a:endParaRPr lang="zh-CN" altLang="en-US" sz="2400" b="1" dirty="0">
              <a:solidFill>
                <a:schemeClr val="accent2"/>
              </a:solidFill>
              <a:latin typeface="宋体" panose="02010600030101010101" pitchFamily="2" charset="-122"/>
            </a:endParaRPr>
          </a:p>
        </p:txBody>
      </p:sp>
      <p:grpSp>
        <p:nvGrpSpPr>
          <p:cNvPr id="2" name="Group 20"/>
          <p:cNvGrpSpPr/>
          <p:nvPr/>
        </p:nvGrpSpPr>
        <p:grpSpPr>
          <a:xfrm>
            <a:off x="3886200" y="1574800"/>
            <a:ext cx="381000" cy="323850"/>
            <a:chOff x="0" y="0"/>
            <a:chExt cx="240" cy="204"/>
          </a:xfrm>
        </p:grpSpPr>
        <p:sp>
          <p:nvSpPr>
            <p:cNvPr id="62511" name="Line 21"/>
            <p:cNvSpPr/>
            <p:nvPr/>
          </p:nvSpPr>
          <p:spPr>
            <a:xfrm rot="-5400000">
              <a:off x="120" y="-120"/>
              <a:ext cx="0" cy="240"/>
            </a:xfrm>
            <a:prstGeom prst="line">
              <a:avLst/>
            </a:prstGeom>
            <a:ln w="57150" cap="flat" cmpd="sng">
              <a:solidFill>
                <a:schemeClr val="tx1"/>
              </a:solidFill>
              <a:prstDash val="solid"/>
              <a:headEnd type="none" w="med" len="med"/>
              <a:tailEnd type="none" w="med" len="med"/>
            </a:ln>
          </p:spPr>
        </p:sp>
        <p:sp>
          <p:nvSpPr>
            <p:cNvPr id="62512" name="Line 22"/>
            <p:cNvSpPr/>
            <p:nvPr/>
          </p:nvSpPr>
          <p:spPr>
            <a:xfrm>
              <a:off x="120" y="12"/>
              <a:ext cx="0" cy="192"/>
            </a:xfrm>
            <a:prstGeom prst="line">
              <a:avLst/>
            </a:prstGeom>
            <a:ln w="38100" cap="flat" cmpd="sng">
              <a:solidFill>
                <a:schemeClr val="tx1"/>
              </a:solidFill>
              <a:prstDash val="solid"/>
              <a:headEnd type="none" w="med" len="med"/>
              <a:tailEnd type="none" w="med" len="med"/>
            </a:ln>
          </p:spPr>
        </p:sp>
      </p:grpSp>
      <p:sp>
        <p:nvSpPr>
          <p:cNvPr id="62487" name="Text Box 23"/>
          <p:cNvSpPr txBox="1"/>
          <p:nvPr/>
        </p:nvSpPr>
        <p:spPr>
          <a:xfrm>
            <a:off x="3789363" y="2229485"/>
            <a:ext cx="281940" cy="39878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FF0066"/>
                </a:solidFill>
                <a:latin typeface="Times New Roman" panose="02020603050405020304" pitchFamily="18" charset="0"/>
                <a:ea typeface="隶书" panose="02010509060101010101" pitchFamily="49" charset="-122"/>
              </a:rPr>
              <a:t>I</a:t>
            </a:r>
            <a:endParaRPr lang="en-US" altLang="zh-CN" sz="2000" b="1" baseline="-25000">
              <a:solidFill>
                <a:srgbClr val="FF0066"/>
              </a:solidFill>
              <a:latin typeface="Times New Roman" panose="02020603050405020304" pitchFamily="18" charset="0"/>
              <a:ea typeface="隶书" panose="02010509060101010101" pitchFamily="49" charset="-122"/>
            </a:endParaRPr>
          </a:p>
        </p:txBody>
      </p:sp>
      <p:sp>
        <p:nvSpPr>
          <p:cNvPr id="62488" name="Line 24"/>
          <p:cNvSpPr/>
          <p:nvPr/>
        </p:nvSpPr>
        <p:spPr>
          <a:xfrm rot="-5400000" flipV="1">
            <a:off x="3370263" y="2436813"/>
            <a:ext cx="685800" cy="0"/>
          </a:xfrm>
          <a:prstGeom prst="line">
            <a:avLst/>
          </a:prstGeom>
          <a:ln w="28575" cap="flat" cmpd="sng">
            <a:solidFill>
              <a:srgbClr val="FF0066"/>
            </a:solidFill>
            <a:prstDash val="solid"/>
            <a:headEnd type="none" w="med" len="med"/>
            <a:tailEnd type="stealth" w="med" len="lg"/>
          </a:ln>
        </p:spPr>
      </p:sp>
      <p:sp>
        <p:nvSpPr>
          <p:cNvPr id="62489" name="Text Box 25"/>
          <p:cNvSpPr txBox="1"/>
          <p:nvPr/>
        </p:nvSpPr>
        <p:spPr>
          <a:xfrm>
            <a:off x="6493193" y="1917700"/>
            <a:ext cx="551815"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latin typeface="Times New Roman" panose="02020603050405020304" pitchFamily="18" charset="0"/>
              </a:rPr>
              <a:t>I </a:t>
            </a:r>
            <a:r>
              <a:rPr lang="en-US" altLang="zh-CN" sz="2400" b="1">
                <a:latin typeface="Times New Roman" panose="02020603050405020304" pitchFamily="18" charset="0"/>
              </a:rPr>
              <a:t>=</a:t>
            </a:r>
          </a:p>
        </p:txBody>
      </p:sp>
      <p:grpSp>
        <p:nvGrpSpPr>
          <p:cNvPr id="3" name="Group 26"/>
          <p:cNvGrpSpPr/>
          <p:nvPr/>
        </p:nvGrpSpPr>
        <p:grpSpPr>
          <a:xfrm>
            <a:off x="6965951" y="1690688"/>
            <a:ext cx="1014413" cy="936625"/>
            <a:chOff x="21" y="10"/>
            <a:chExt cx="639" cy="590"/>
          </a:xfrm>
        </p:grpSpPr>
        <p:sp>
          <p:nvSpPr>
            <p:cNvPr id="62508" name="Text Box 27"/>
            <p:cNvSpPr txBox="1"/>
            <p:nvPr/>
          </p:nvSpPr>
          <p:spPr>
            <a:xfrm>
              <a:off x="21" y="10"/>
              <a:ext cx="609"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10 + 5</a:t>
              </a:r>
            </a:p>
          </p:txBody>
        </p:sp>
        <p:sp>
          <p:nvSpPr>
            <p:cNvPr id="62509" name="Line 28"/>
            <p:cNvSpPr/>
            <p:nvPr/>
          </p:nvSpPr>
          <p:spPr>
            <a:xfrm>
              <a:off x="84" y="294"/>
              <a:ext cx="576" cy="0"/>
            </a:xfrm>
            <a:prstGeom prst="line">
              <a:avLst/>
            </a:prstGeom>
            <a:ln w="9525" cap="flat" cmpd="sng">
              <a:solidFill>
                <a:schemeClr val="tx1"/>
              </a:solidFill>
              <a:prstDash val="solid"/>
              <a:headEnd type="none" w="med" len="med"/>
              <a:tailEnd type="none" w="med" len="med"/>
            </a:ln>
          </p:spPr>
        </p:sp>
        <p:sp>
          <p:nvSpPr>
            <p:cNvPr id="62510" name="Text Box 29"/>
            <p:cNvSpPr txBox="1"/>
            <p:nvPr/>
          </p:nvSpPr>
          <p:spPr>
            <a:xfrm>
              <a:off x="61" y="310"/>
              <a:ext cx="513"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3 + 2</a:t>
              </a:r>
            </a:p>
          </p:txBody>
        </p:sp>
      </p:grpSp>
      <p:sp>
        <p:nvSpPr>
          <p:cNvPr id="62494" name="Text Box 30"/>
          <p:cNvSpPr txBox="1"/>
          <p:nvPr/>
        </p:nvSpPr>
        <p:spPr>
          <a:xfrm>
            <a:off x="7929563" y="1905000"/>
            <a:ext cx="1443037"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A = 3 A</a:t>
            </a:r>
          </a:p>
        </p:txBody>
      </p:sp>
      <p:sp>
        <p:nvSpPr>
          <p:cNvPr id="62495" name="Text Box 31"/>
          <p:cNvSpPr txBox="1"/>
          <p:nvPr/>
        </p:nvSpPr>
        <p:spPr>
          <a:xfrm>
            <a:off x="6362700" y="2578100"/>
            <a:ext cx="323850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latin typeface="Times New Roman" panose="02020603050405020304" pitchFamily="18" charset="0"/>
                <a:ea typeface="隶书" panose="02010509060101010101" pitchFamily="49" charset="-122"/>
              </a:rPr>
              <a:t>V</a:t>
            </a:r>
            <a:r>
              <a:rPr lang="en-US" altLang="zh-CN" sz="2400" b="1" baseline="-25000">
                <a:latin typeface="Times New Roman" panose="02020603050405020304" pitchFamily="18" charset="0"/>
                <a:ea typeface="隶书" panose="02010509060101010101" pitchFamily="49" charset="-122"/>
              </a:rPr>
              <a:t>C</a:t>
            </a:r>
            <a:r>
              <a:rPr lang="en-US" altLang="zh-CN" sz="2400" b="1">
                <a:latin typeface="Times New Roman" panose="02020603050405020304" pitchFamily="18" charset="0"/>
                <a:ea typeface="隶书" panose="02010509060101010101" pitchFamily="49" charset="-122"/>
              </a:rPr>
              <a:t> = 3×3 </a:t>
            </a:r>
            <a:r>
              <a:rPr lang="en-US" altLang="zh-CN" sz="2400" b="1">
                <a:latin typeface="Times New Roman" panose="02020603050405020304" pitchFamily="18" charset="0"/>
              </a:rPr>
              <a:t>V </a:t>
            </a:r>
            <a:r>
              <a:rPr lang="en-US" altLang="zh-CN" sz="2400" b="1">
                <a:latin typeface="Times New Roman" panose="02020603050405020304" pitchFamily="18" charset="0"/>
                <a:ea typeface="隶书" panose="02010509060101010101" pitchFamily="49" charset="-122"/>
              </a:rPr>
              <a:t>= 9 V</a:t>
            </a:r>
          </a:p>
        </p:txBody>
      </p:sp>
      <p:sp>
        <p:nvSpPr>
          <p:cNvPr id="62496" name="Text Box 32"/>
          <p:cNvSpPr txBox="1"/>
          <p:nvPr/>
        </p:nvSpPr>
        <p:spPr>
          <a:xfrm>
            <a:off x="6396038" y="3011488"/>
            <a:ext cx="3509962"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latin typeface="Times New Roman" panose="02020603050405020304" pitchFamily="18" charset="0"/>
                <a:ea typeface="隶书" panose="02010509060101010101" pitchFamily="49" charset="-122"/>
              </a:rPr>
              <a:t>V</a:t>
            </a:r>
            <a:r>
              <a:rPr lang="en-US" altLang="zh-CN" sz="2400" b="1" baseline="-25000">
                <a:latin typeface="Times New Roman" panose="02020603050405020304" pitchFamily="18" charset="0"/>
                <a:ea typeface="隶书" panose="02010509060101010101" pitchFamily="49" charset="-122"/>
              </a:rPr>
              <a:t>D</a:t>
            </a:r>
            <a:r>
              <a:rPr lang="en-US" altLang="zh-CN" sz="2400" b="1">
                <a:latin typeface="Times New Roman" panose="02020603050405020304" pitchFamily="18" charset="0"/>
                <a:ea typeface="隶书" panose="02010509060101010101" pitchFamily="49" charset="-122"/>
              </a:rPr>
              <a:t> = –3×2 </a:t>
            </a:r>
            <a:r>
              <a:rPr lang="en-US" altLang="zh-CN" sz="2400" b="1">
                <a:latin typeface="Times New Roman" panose="02020603050405020304" pitchFamily="18" charset="0"/>
              </a:rPr>
              <a:t>V </a:t>
            </a:r>
            <a:r>
              <a:rPr lang="en-US" altLang="zh-CN" sz="2400" b="1">
                <a:latin typeface="Times New Roman" panose="02020603050405020304" pitchFamily="18" charset="0"/>
                <a:ea typeface="隶书" panose="02010509060101010101" pitchFamily="49" charset="-122"/>
              </a:rPr>
              <a:t>= – 6 V</a:t>
            </a:r>
          </a:p>
        </p:txBody>
      </p:sp>
      <p:sp>
        <p:nvSpPr>
          <p:cNvPr id="62497" name="Text Box 33"/>
          <p:cNvSpPr txBox="1"/>
          <p:nvPr/>
        </p:nvSpPr>
        <p:spPr>
          <a:xfrm>
            <a:off x="6477000" y="3953510"/>
            <a:ext cx="304800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chemeClr val="accent2"/>
                </a:solidFill>
                <a:latin typeface="宋体" panose="02010600030101010101" pitchFamily="2" charset="-122"/>
              </a:rPr>
              <a:t>以 </a:t>
            </a:r>
            <a:r>
              <a:rPr lang="en-US" altLang="zh-CN" sz="2400" b="1">
                <a:solidFill>
                  <a:schemeClr val="accent2"/>
                </a:solidFill>
                <a:latin typeface="Times New Roman" panose="02020603050405020304" pitchFamily="18" charset="0"/>
              </a:rPr>
              <a:t>B </a:t>
            </a:r>
            <a:r>
              <a:rPr lang="zh-CN" altLang="en-US" sz="2400" b="1" dirty="0">
                <a:solidFill>
                  <a:schemeClr val="accent2"/>
                </a:solidFill>
                <a:latin typeface="Times New Roman" panose="02020603050405020304" pitchFamily="18" charset="0"/>
              </a:rPr>
              <a:t>为参考点</a:t>
            </a:r>
            <a:endParaRPr lang="zh-CN" altLang="en-US" sz="2400" b="1" dirty="0">
              <a:solidFill>
                <a:schemeClr val="accent2"/>
              </a:solidFill>
              <a:latin typeface="宋体" panose="02010600030101010101" pitchFamily="2" charset="-122"/>
            </a:endParaRPr>
          </a:p>
        </p:txBody>
      </p:sp>
      <p:grpSp>
        <p:nvGrpSpPr>
          <p:cNvPr id="4" name="Group 34"/>
          <p:cNvGrpSpPr/>
          <p:nvPr/>
        </p:nvGrpSpPr>
        <p:grpSpPr>
          <a:xfrm flipV="1">
            <a:off x="3998913" y="4113213"/>
            <a:ext cx="381000" cy="323850"/>
            <a:chOff x="0" y="0"/>
            <a:chExt cx="240" cy="204"/>
          </a:xfrm>
        </p:grpSpPr>
        <p:sp>
          <p:nvSpPr>
            <p:cNvPr id="62506" name="Line 35"/>
            <p:cNvSpPr/>
            <p:nvPr/>
          </p:nvSpPr>
          <p:spPr>
            <a:xfrm rot="-5400000">
              <a:off x="120" y="-120"/>
              <a:ext cx="0" cy="240"/>
            </a:xfrm>
            <a:prstGeom prst="line">
              <a:avLst/>
            </a:prstGeom>
            <a:ln w="57150" cap="flat" cmpd="sng">
              <a:solidFill>
                <a:srgbClr val="6600FF"/>
              </a:solidFill>
              <a:prstDash val="solid"/>
              <a:headEnd type="none" w="med" len="med"/>
              <a:tailEnd type="none" w="med" len="med"/>
            </a:ln>
          </p:spPr>
        </p:sp>
        <p:sp>
          <p:nvSpPr>
            <p:cNvPr id="62507" name="Line 36"/>
            <p:cNvSpPr/>
            <p:nvPr/>
          </p:nvSpPr>
          <p:spPr>
            <a:xfrm>
              <a:off x="120" y="12"/>
              <a:ext cx="0" cy="192"/>
            </a:xfrm>
            <a:prstGeom prst="line">
              <a:avLst/>
            </a:prstGeom>
            <a:ln w="38100" cap="flat" cmpd="sng">
              <a:solidFill>
                <a:srgbClr val="6600FF"/>
              </a:solidFill>
              <a:prstDash val="solid"/>
              <a:headEnd type="none" w="med" len="med"/>
              <a:tailEnd type="none" w="med" len="med"/>
            </a:ln>
          </p:spPr>
        </p:sp>
      </p:grpSp>
      <p:sp>
        <p:nvSpPr>
          <p:cNvPr id="62501" name="Text Box 37"/>
          <p:cNvSpPr txBox="1"/>
          <p:nvPr/>
        </p:nvSpPr>
        <p:spPr>
          <a:xfrm>
            <a:off x="8123238" y="4410710"/>
            <a:ext cx="1935162"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latin typeface="Times New Roman" panose="02020603050405020304" pitchFamily="18" charset="0"/>
                <a:ea typeface="隶书" panose="02010509060101010101" pitchFamily="49" charset="-122"/>
              </a:rPr>
              <a:t>V</a:t>
            </a:r>
            <a:r>
              <a:rPr lang="en-US" altLang="zh-CN" sz="2400" b="1" baseline="-25000">
                <a:latin typeface="Times New Roman" panose="02020603050405020304" pitchFamily="18" charset="0"/>
                <a:ea typeface="隶书" panose="02010509060101010101" pitchFamily="49" charset="-122"/>
              </a:rPr>
              <a:t>D</a:t>
            </a:r>
            <a:r>
              <a:rPr lang="en-US" altLang="zh-CN" sz="2400" b="1">
                <a:latin typeface="Times New Roman" panose="02020603050405020304" pitchFamily="18" charset="0"/>
                <a:ea typeface="隶书" panose="02010509060101010101" pitchFamily="49" charset="-122"/>
              </a:rPr>
              <a:t> = – 5 V</a:t>
            </a:r>
          </a:p>
        </p:txBody>
      </p:sp>
      <p:sp>
        <p:nvSpPr>
          <p:cNvPr id="62502" name="Text Box 38"/>
          <p:cNvSpPr txBox="1"/>
          <p:nvPr/>
        </p:nvSpPr>
        <p:spPr>
          <a:xfrm>
            <a:off x="6096000" y="4396423"/>
            <a:ext cx="184785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latin typeface="Times New Roman" panose="02020603050405020304" pitchFamily="18" charset="0"/>
                <a:ea typeface="隶书" panose="02010509060101010101" pitchFamily="49" charset="-122"/>
              </a:rPr>
              <a:t>V</a:t>
            </a:r>
            <a:r>
              <a:rPr lang="en-US" altLang="zh-CN" sz="2400" b="1" baseline="-25000">
                <a:latin typeface="Times New Roman" panose="02020603050405020304" pitchFamily="18" charset="0"/>
                <a:ea typeface="隶书" panose="02010509060101010101" pitchFamily="49" charset="-122"/>
              </a:rPr>
              <a:t>C</a:t>
            </a:r>
            <a:r>
              <a:rPr lang="en-US" altLang="zh-CN" sz="2400" b="1">
                <a:latin typeface="Times New Roman" panose="02020603050405020304" pitchFamily="18" charset="0"/>
                <a:ea typeface="隶书" panose="02010509060101010101" pitchFamily="49" charset="-122"/>
              </a:rPr>
              <a:t> = 10 V</a:t>
            </a:r>
          </a:p>
        </p:txBody>
      </p:sp>
      <p:sp>
        <p:nvSpPr>
          <p:cNvPr id="62503" name="Text Box 39"/>
          <p:cNvSpPr txBox="1"/>
          <p:nvPr/>
        </p:nvSpPr>
        <p:spPr>
          <a:xfrm>
            <a:off x="1631633" y="5085080"/>
            <a:ext cx="110109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6600FF"/>
                </a:solidFill>
                <a:latin typeface="Times New Roman" panose="02020603050405020304" pitchFamily="18" charset="0"/>
              </a:rPr>
              <a:t>小结：</a:t>
            </a:r>
          </a:p>
        </p:txBody>
      </p:sp>
      <p:sp>
        <p:nvSpPr>
          <p:cNvPr id="62505" name="Text Box 41"/>
          <p:cNvSpPr txBox="1"/>
          <p:nvPr/>
        </p:nvSpPr>
        <p:spPr>
          <a:xfrm>
            <a:off x="1160780" y="5560060"/>
            <a:ext cx="7432675"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chemeClr val="accent2"/>
                </a:solidFill>
                <a:latin typeface="Times New Roman" panose="02020603050405020304" pitchFamily="18" charset="0"/>
              </a:rPr>
              <a:t>电路中某一点的电位等于该点到参考点的电压；</a:t>
            </a:r>
          </a:p>
        </p:txBody>
      </p:sp>
      <p:sp>
        <p:nvSpPr>
          <p:cNvPr id="5" name="Text Box 45"/>
          <p:cNvSpPr txBox="1"/>
          <p:nvPr/>
        </p:nvSpPr>
        <p:spPr>
          <a:xfrm>
            <a:off x="1559560" y="6020435"/>
            <a:ext cx="10189845" cy="460375"/>
          </a:xfrm>
          <a:prstGeom prst="rect">
            <a:avLst/>
          </a:prstGeom>
          <a:noFill/>
          <a:ln w="9525">
            <a:noFill/>
          </a:ln>
        </p:spPr>
        <p:txBody>
          <a:bodyPr wrap="squar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chemeClr val="accent2"/>
                </a:solidFill>
                <a:latin typeface="Times New Roman" panose="02020603050405020304" pitchFamily="18" charset="0"/>
              </a:rPr>
              <a:t>电路中各点的电位随参考点选的不同而改变，但是任意两点间的电压不变。</a:t>
            </a:r>
          </a:p>
        </p:txBody>
      </p:sp>
      <p:sp>
        <p:nvSpPr>
          <p:cNvPr id="6" name="Text Box 46"/>
          <p:cNvSpPr txBox="1"/>
          <p:nvPr/>
        </p:nvSpPr>
        <p:spPr>
          <a:xfrm>
            <a:off x="6154420" y="4940935"/>
            <a:ext cx="3616325"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latin typeface="Times New Roman" panose="02020603050405020304" pitchFamily="18" charset="0"/>
                <a:ea typeface="隶书" panose="02010509060101010101" pitchFamily="49" charset="-122"/>
              </a:rPr>
              <a:t>V</a:t>
            </a:r>
            <a:r>
              <a:rPr lang="en-US" altLang="zh-CN" sz="2400" b="1" baseline="-25000">
                <a:latin typeface="Times New Roman" panose="02020603050405020304" pitchFamily="18" charset="0"/>
                <a:ea typeface="隶书" panose="02010509060101010101" pitchFamily="49" charset="-122"/>
              </a:rPr>
              <a:t>CD</a:t>
            </a:r>
            <a:r>
              <a:rPr lang="en-US" altLang="zh-CN" sz="2400" b="1">
                <a:latin typeface="Times New Roman" panose="02020603050405020304" pitchFamily="18" charset="0"/>
                <a:ea typeface="隶书" panose="02010509060101010101" pitchFamily="49" charset="-122"/>
              </a:rPr>
              <a:t> = </a:t>
            </a:r>
            <a:r>
              <a:rPr lang="en-US" altLang="zh-CN" sz="2400" b="1" i="1">
                <a:latin typeface="Times New Roman" panose="02020603050405020304" pitchFamily="18" charset="0"/>
                <a:ea typeface="隶书" panose="02010509060101010101" pitchFamily="49" charset="-122"/>
              </a:rPr>
              <a:t>V</a:t>
            </a:r>
            <a:r>
              <a:rPr lang="en-US" altLang="zh-CN" sz="2400" b="1" baseline="-25000">
                <a:latin typeface="Times New Roman" panose="02020603050405020304" pitchFamily="18" charset="0"/>
                <a:ea typeface="隶书" panose="02010509060101010101" pitchFamily="49" charset="-122"/>
              </a:rPr>
              <a:t>C</a:t>
            </a:r>
            <a:r>
              <a:rPr lang="en-US" altLang="zh-CN" sz="2400" b="1">
                <a:latin typeface="Times New Roman" panose="02020603050405020304" pitchFamily="18" charset="0"/>
                <a:ea typeface="隶书" panose="02010509060101010101" pitchFamily="49" charset="-122"/>
              </a:rPr>
              <a:t> – </a:t>
            </a:r>
            <a:r>
              <a:rPr lang="en-US" altLang="zh-CN" sz="2400" b="1" i="1">
                <a:latin typeface="Times New Roman" panose="02020603050405020304" pitchFamily="18" charset="0"/>
                <a:ea typeface="隶书" panose="02010509060101010101" pitchFamily="49" charset="-122"/>
              </a:rPr>
              <a:t>V</a:t>
            </a:r>
            <a:r>
              <a:rPr lang="en-US" altLang="zh-CN" sz="2400" b="1" baseline="-25000">
                <a:latin typeface="Times New Roman" panose="02020603050405020304" pitchFamily="18" charset="0"/>
                <a:ea typeface="隶书" panose="02010509060101010101" pitchFamily="49" charset="-122"/>
              </a:rPr>
              <a:t>D</a:t>
            </a:r>
            <a:r>
              <a:rPr lang="en-US" altLang="zh-CN" sz="2400" b="1">
                <a:latin typeface="Times New Roman" panose="02020603050405020304" pitchFamily="18" charset="0"/>
                <a:ea typeface="隶书" panose="02010509060101010101" pitchFamily="49" charset="-122"/>
              </a:rPr>
              <a:t> = 15 V</a:t>
            </a:r>
          </a:p>
        </p:txBody>
      </p:sp>
      <p:sp useBgFill="1">
        <p:nvSpPr>
          <p:cNvPr id="7" name="Rectangle 47"/>
          <p:cNvSpPr/>
          <p:nvPr/>
        </p:nvSpPr>
        <p:spPr>
          <a:xfrm>
            <a:off x="3827463" y="1522413"/>
            <a:ext cx="533400" cy="304800"/>
          </a:xfrm>
          <a:prstGeom prst="rect">
            <a:avLst/>
          </a:prstGeom>
          <a:ln w="9525">
            <a:noFill/>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8" name="Oval 48"/>
          <p:cNvSpPr/>
          <p:nvPr/>
        </p:nvSpPr>
        <p:spPr>
          <a:xfrm>
            <a:off x="3143250" y="3332163"/>
            <a:ext cx="457200" cy="4572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9" name="Oval 49"/>
          <p:cNvSpPr/>
          <p:nvPr/>
        </p:nvSpPr>
        <p:spPr>
          <a:xfrm>
            <a:off x="4648200" y="3313113"/>
            <a:ext cx="457200" cy="4572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10" name="Rectangle 50"/>
          <p:cNvSpPr/>
          <p:nvPr/>
        </p:nvSpPr>
        <p:spPr>
          <a:xfrm rot="-5400000">
            <a:off x="3105150" y="2284413"/>
            <a:ext cx="533400" cy="152400"/>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useBgFill="1">
        <p:nvSpPr>
          <p:cNvPr id="62504" name="Rectangle 51"/>
          <p:cNvSpPr/>
          <p:nvPr/>
        </p:nvSpPr>
        <p:spPr>
          <a:xfrm rot="-5400000">
            <a:off x="4610100" y="2284413"/>
            <a:ext cx="533400" cy="152400"/>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11" name="Text Box 52"/>
          <p:cNvSpPr txBox="1"/>
          <p:nvPr/>
        </p:nvSpPr>
        <p:spPr>
          <a:xfrm>
            <a:off x="4167188" y="1473200"/>
            <a:ext cx="36639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chemeClr val="accent2"/>
                </a:solidFill>
                <a:latin typeface="Times New Roman" panose="02020603050405020304" pitchFamily="18" charset="0"/>
              </a:rPr>
              <a:t>A</a:t>
            </a:r>
          </a:p>
        </p:txBody>
      </p:sp>
      <p:sp>
        <p:nvSpPr>
          <p:cNvPr id="12" name="Text Box 46"/>
          <p:cNvSpPr txBox="1"/>
          <p:nvPr/>
        </p:nvSpPr>
        <p:spPr>
          <a:xfrm>
            <a:off x="6311900" y="3429000"/>
            <a:ext cx="3616325"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latin typeface="Times New Roman" panose="02020603050405020304" pitchFamily="18" charset="0"/>
                <a:ea typeface="隶书" panose="02010509060101010101" pitchFamily="49" charset="-122"/>
              </a:rPr>
              <a:t>V</a:t>
            </a:r>
            <a:r>
              <a:rPr lang="en-US" altLang="zh-CN" sz="2400" b="1" baseline="-25000">
                <a:latin typeface="Times New Roman" panose="02020603050405020304" pitchFamily="18" charset="0"/>
                <a:ea typeface="隶书" panose="02010509060101010101" pitchFamily="49" charset="-122"/>
              </a:rPr>
              <a:t>CD</a:t>
            </a:r>
            <a:r>
              <a:rPr lang="en-US" altLang="zh-CN" sz="2400" b="1">
                <a:latin typeface="Times New Roman" panose="02020603050405020304" pitchFamily="18" charset="0"/>
                <a:ea typeface="隶书" panose="02010509060101010101" pitchFamily="49" charset="-122"/>
              </a:rPr>
              <a:t> = </a:t>
            </a:r>
            <a:r>
              <a:rPr lang="en-US" altLang="zh-CN" sz="2400" b="1" i="1">
                <a:latin typeface="Times New Roman" panose="02020603050405020304" pitchFamily="18" charset="0"/>
                <a:ea typeface="隶书" panose="02010509060101010101" pitchFamily="49" charset="-122"/>
              </a:rPr>
              <a:t>V</a:t>
            </a:r>
            <a:r>
              <a:rPr lang="en-US" altLang="zh-CN" sz="2400" b="1" baseline="-25000">
                <a:latin typeface="Times New Roman" panose="02020603050405020304" pitchFamily="18" charset="0"/>
                <a:ea typeface="隶书" panose="02010509060101010101" pitchFamily="49" charset="-122"/>
              </a:rPr>
              <a:t>C</a:t>
            </a:r>
            <a:r>
              <a:rPr lang="en-US" altLang="zh-CN" sz="2400" b="1">
                <a:latin typeface="Times New Roman" panose="02020603050405020304" pitchFamily="18" charset="0"/>
                <a:ea typeface="隶书" panose="02010509060101010101" pitchFamily="49" charset="-122"/>
              </a:rPr>
              <a:t> – </a:t>
            </a:r>
            <a:r>
              <a:rPr lang="en-US" altLang="zh-CN" sz="2400" b="1" i="1">
                <a:latin typeface="Times New Roman" panose="02020603050405020304" pitchFamily="18" charset="0"/>
                <a:ea typeface="隶书" panose="02010509060101010101" pitchFamily="49" charset="-122"/>
              </a:rPr>
              <a:t>V</a:t>
            </a:r>
            <a:r>
              <a:rPr lang="en-US" altLang="zh-CN" sz="2400" b="1" baseline="-25000">
                <a:latin typeface="Times New Roman" panose="02020603050405020304" pitchFamily="18" charset="0"/>
                <a:ea typeface="隶书" panose="02010509060101010101" pitchFamily="49" charset="-122"/>
              </a:rPr>
              <a:t>D</a:t>
            </a:r>
            <a:r>
              <a:rPr lang="en-US" altLang="zh-CN" sz="2400" b="1">
                <a:latin typeface="Times New Roman" panose="02020603050405020304" pitchFamily="18" charset="0"/>
                <a:ea typeface="隶书" panose="02010509060101010101" pitchFamily="49" charset="-122"/>
              </a:rPr>
              <a:t> = 15 V</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Pct val="100000"/>
                                  </p:iterate>
                                  <p:childTnLst>
                                    <p:set>
                                      <p:cBhvr>
                                        <p:cTn id="6" dur="1" fill="hold">
                                          <p:stCondLst>
                                            <p:cond delay="0"/>
                                          </p:stCondLst>
                                        </p:cTn>
                                        <p:tgtEl>
                                          <p:spTgt spid="62483"/>
                                        </p:tgtEl>
                                        <p:attrNameLst>
                                          <p:attrName>style.visibility</p:attrName>
                                        </p:attrNameLst>
                                      </p:cBhvr>
                                      <p:to>
                                        <p:strVal val="visible"/>
                                      </p:to>
                                    </p:set>
                                    <p:animEffect transition="in" filter="dissolve">
                                      <p:cBhvr>
                                        <p:cTn id="7" dur="75"/>
                                        <p:tgtEl>
                                          <p:spTgt spid="6248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2488"/>
                                        </p:tgtEl>
                                        <p:attrNameLst>
                                          <p:attrName>style.visibility</p:attrName>
                                        </p:attrNameLst>
                                      </p:cBhvr>
                                      <p:to>
                                        <p:strVal val="visible"/>
                                      </p:to>
                                    </p:set>
                                    <p:animEffect transition="in" filter="dissolve">
                                      <p:cBhvr>
                                        <p:cTn id="17" dur="500"/>
                                        <p:tgtEl>
                                          <p:spTgt spid="62488"/>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62487"/>
                                        </p:tgtEl>
                                        <p:attrNameLst>
                                          <p:attrName>style.visibility</p:attrName>
                                        </p:attrNameLst>
                                      </p:cBhvr>
                                      <p:to>
                                        <p:strVal val="visible"/>
                                      </p:to>
                                    </p:set>
                                    <p:animEffect transition="in" filter="dissolve">
                                      <p:cBhvr>
                                        <p:cTn id="21" dur="500"/>
                                        <p:tgtEl>
                                          <p:spTgt spid="62487"/>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62489"/>
                                        </p:tgtEl>
                                        <p:attrNameLst>
                                          <p:attrName>style.visibility</p:attrName>
                                        </p:attrNameLst>
                                      </p:cBhvr>
                                      <p:to>
                                        <p:strVal val="visible"/>
                                      </p:to>
                                    </p:set>
                                    <p:animEffect transition="in" filter="dissolve">
                                      <p:cBhvr>
                                        <p:cTn id="26" dur="500"/>
                                        <p:tgtEl>
                                          <p:spTgt spid="62489"/>
                                        </p:tgtEl>
                                      </p:cBhvr>
                                    </p:animEffect>
                                  </p:childTnLst>
                                </p:cTn>
                              </p:par>
                            </p:childTnLst>
                          </p:cTn>
                        </p:par>
                        <p:par>
                          <p:cTn id="27" fill="hold">
                            <p:stCondLst>
                              <p:cond delay="500"/>
                            </p:stCondLst>
                            <p:childTnLst>
                              <p:par>
                                <p:cTn id="28" presetID="9" presetClass="entr" presetSubtype="0" fill="hold" nodeType="afterEffect">
                                  <p:stCondLst>
                                    <p:cond delay="1000"/>
                                  </p:stCondLst>
                                  <p:childTnLst>
                                    <p:set>
                                      <p:cBhvr>
                                        <p:cTn id="29" dur="1" fill="hold">
                                          <p:stCondLst>
                                            <p:cond delay="0"/>
                                          </p:stCondLst>
                                        </p:cTn>
                                        <p:tgtEl>
                                          <p:spTgt spid="3"/>
                                        </p:tgtEl>
                                        <p:attrNameLst>
                                          <p:attrName>style.visibility</p:attrName>
                                        </p:attrNameLst>
                                      </p:cBhvr>
                                      <p:to>
                                        <p:strVal val="visible"/>
                                      </p:to>
                                    </p:set>
                                    <p:animEffect transition="in" filter="dissolve">
                                      <p:cBhvr>
                                        <p:cTn id="30" dur="500"/>
                                        <p:tgtEl>
                                          <p:spTgt spid="3"/>
                                        </p:tgtEl>
                                      </p:cBhvr>
                                    </p:animEffect>
                                  </p:childTnLst>
                                </p:cTn>
                              </p:par>
                            </p:childTnLst>
                          </p:cTn>
                        </p:par>
                        <p:par>
                          <p:cTn id="31" fill="hold">
                            <p:stCondLst>
                              <p:cond delay="2000"/>
                            </p:stCondLst>
                            <p:childTnLst>
                              <p:par>
                                <p:cTn id="32" presetID="9" presetClass="entr" presetSubtype="0" fill="hold" grpId="0" nodeType="afterEffect">
                                  <p:stCondLst>
                                    <p:cond delay="1000"/>
                                  </p:stCondLst>
                                  <p:childTnLst>
                                    <p:set>
                                      <p:cBhvr>
                                        <p:cTn id="33" dur="1" fill="hold">
                                          <p:stCondLst>
                                            <p:cond delay="0"/>
                                          </p:stCondLst>
                                        </p:cTn>
                                        <p:tgtEl>
                                          <p:spTgt spid="62494"/>
                                        </p:tgtEl>
                                        <p:attrNameLst>
                                          <p:attrName>style.visibility</p:attrName>
                                        </p:attrNameLst>
                                      </p:cBhvr>
                                      <p:to>
                                        <p:strVal val="visible"/>
                                      </p:to>
                                    </p:set>
                                    <p:animEffect transition="in" filter="dissolve">
                                      <p:cBhvr>
                                        <p:cTn id="34" dur="500"/>
                                        <p:tgtEl>
                                          <p:spTgt spid="62494"/>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iterate type="lt">
                                    <p:tmPct val="100000"/>
                                  </p:iterate>
                                  <p:childTnLst>
                                    <p:set>
                                      <p:cBhvr>
                                        <p:cTn id="38" dur="1" fill="hold">
                                          <p:stCondLst>
                                            <p:cond delay="0"/>
                                          </p:stCondLst>
                                        </p:cTn>
                                        <p:tgtEl>
                                          <p:spTgt spid="62495"/>
                                        </p:tgtEl>
                                        <p:attrNameLst>
                                          <p:attrName>style.visibility</p:attrName>
                                        </p:attrNameLst>
                                      </p:cBhvr>
                                      <p:to>
                                        <p:strVal val="visible"/>
                                      </p:to>
                                    </p:set>
                                    <p:animEffect transition="in" filter="dissolve">
                                      <p:cBhvr>
                                        <p:cTn id="39" dur="75"/>
                                        <p:tgtEl>
                                          <p:spTgt spid="62495"/>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iterate type="lt">
                                    <p:tmPct val="100000"/>
                                  </p:iterate>
                                  <p:childTnLst>
                                    <p:set>
                                      <p:cBhvr>
                                        <p:cTn id="43" dur="1" fill="hold">
                                          <p:stCondLst>
                                            <p:cond delay="0"/>
                                          </p:stCondLst>
                                        </p:cTn>
                                        <p:tgtEl>
                                          <p:spTgt spid="62496"/>
                                        </p:tgtEl>
                                        <p:attrNameLst>
                                          <p:attrName>style.visibility</p:attrName>
                                        </p:attrNameLst>
                                      </p:cBhvr>
                                      <p:to>
                                        <p:strVal val="visible"/>
                                      </p:to>
                                    </p:set>
                                    <p:animEffect transition="in" filter="dissolve">
                                      <p:cBhvr>
                                        <p:cTn id="44" dur="75"/>
                                        <p:tgtEl>
                                          <p:spTgt spid="62496"/>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iterate type="lt">
                                    <p:tmPct val="100000"/>
                                  </p:iterate>
                                  <p:childTnLst>
                                    <p:set>
                                      <p:cBhvr>
                                        <p:cTn id="48" dur="1" fill="hold">
                                          <p:stCondLst>
                                            <p:cond delay="0"/>
                                          </p:stCondLst>
                                        </p:cTn>
                                        <p:tgtEl>
                                          <p:spTgt spid="12"/>
                                        </p:tgtEl>
                                        <p:attrNameLst>
                                          <p:attrName>style.visibility</p:attrName>
                                        </p:attrNameLst>
                                      </p:cBhvr>
                                      <p:to>
                                        <p:strVal val="visible"/>
                                      </p:to>
                                    </p:set>
                                    <p:animEffect transition="in" filter="dissolve">
                                      <p:cBhvr>
                                        <p:cTn id="49" dur="75"/>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iterate type="lt">
                                    <p:tmPct val="100000"/>
                                  </p:iterate>
                                  <p:childTnLst>
                                    <p:set>
                                      <p:cBhvr>
                                        <p:cTn id="53" dur="1" fill="hold">
                                          <p:stCondLst>
                                            <p:cond delay="0"/>
                                          </p:stCondLst>
                                        </p:cTn>
                                        <p:tgtEl>
                                          <p:spTgt spid="62497"/>
                                        </p:tgtEl>
                                        <p:attrNameLst>
                                          <p:attrName>style.visibility</p:attrName>
                                        </p:attrNameLst>
                                      </p:cBhvr>
                                      <p:to>
                                        <p:strVal val="visible"/>
                                      </p:to>
                                    </p:set>
                                    <p:animEffect transition="in" filter="dissolve">
                                      <p:cBhvr>
                                        <p:cTn id="54" dur="75"/>
                                        <p:tgtEl>
                                          <p:spTgt spid="62497"/>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dissolve">
                                      <p:cBhvr>
                                        <p:cTn id="59" dur="500"/>
                                        <p:tgtEl>
                                          <p:spTgt spid="7"/>
                                        </p:tgtEl>
                                      </p:cBhvr>
                                    </p:animEffect>
                                  </p:childTnLst>
                                </p:cTn>
                              </p:par>
                            </p:childTnLst>
                          </p:cTn>
                        </p:par>
                        <p:par>
                          <p:cTn id="60" fill="hold">
                            <p:stCondLst>
                              <p:cond delay="500"/>
                            </p:stCondLst>
                            <p:childTnLst>
                              <p:par>
                                <p:cTn id="61" presetID="9" presetClass="entr" presetSubtype="0" fill="hold" nodeType="after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dissolve">
                                      <p:cBhvr>
                                        <p:cTn id="63" dur="500"/>
                                        <p:tgtEl>
                                          <p:spTgt spid="4"/>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iterate type="lt">
                                    <p:tmPct val="100000"/>
                                  </p:iterate>
                                  <p:childTnLst>
                                    <p:set>
                                      <p:cBhvr>
                                        <p:cTn id="67" dur="1" fill="hold">
                                          <p:stCondLst>
                                            <p:cond delay="0"/>
                                          </p:stCondLst>
                                        </p:cTn>
                                        <p:tgtEl>
                                          <p:spTgt spid="62502"/>
                                        </p:tgtEl>
                                        <p:attrNameLst>
                                          <p:attrName>style.visibility</p:attrName>
                                        </p:attrNameLst>
                                      </p:cBhvr>
                                      <p:to>
                                        <p:strVal val="visible"/>
                                      </p:to>
                                    </p:set>
                                    <p:animEffect transition="in" filter="dissolve">
                                      <p:cBhvr>
                                        <p:cTn id="68" dur="75"/>
                                        <p:tgtEl>
                                          <p:spTgt spid="62502"/>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iterate type="lt">
                                    <p:tmPct val="100000"/>
                                  </p:iterate>
                                  <p:childTnLst>
                                    <p:set>
                                      <p:cBhvr>
                                        <p:cTn id="72" dur="1" fill="hold">
                                          <p:stCondLst>
                                            <p:cond delay="0"/>
                                          </p:stCondLst>
                                        </p:cTn>
                                        <p:tgtEl>
                                          <p:spTgt spid="62501"/>
                                        </p:tgtEl>
                                        <p:attrNameLst>
                                          <p:attrName>style.visibility</p:attrName>
                                        </p:attrNameLst>
                                      </p:cBhvr>
                                      <p:to>
                                        <p:strVal val="visible"/>
                                      </p:to>
                                    </p:set>
                                    <p:animEffect transition="in" filter="dissolve">
                                      <p:cBhvr>
                                        <p:cTn id="73" dur="75"/>
                                        <p:tgtEl>
                                          <p:spTgt spid="62501"/>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iterate type="lt">
                                    <p:tmPct val="100000"/>
                                  </p:iterate>
                                  <p:childTnLst>
                                    <p:set>
                                      <p:cBhvr>
                                        <p:cTn id="77" dur="1" fill="hold">
                                          <p:stCondLst>
                                            <p:cond delay="0"/>
                                          </p:stCondLst>
                                        </p:cTn>
                                        <p:tgtEl>
                                          <p:spTgt spid="6"/>
                                        </p:tgtEl>
                                        <p:attrNameLst>
                                          <p:attrName>style.visibility</p:attrName>
                                        </p:attrNameLst>
                                      </p:cBhvr>
                                      <p:to>
                                        <p:strVal val="visible"/>
                                      </p:to>
                                    </p:set>
                                    <p:animEffect transition="in" filter="dissolve">
                                      <p:cBhvr>
                                        <p:cTn id="78" dur="75"/>
                                        <p:tgtEl>
                                          <p:spTgt spid="6"/>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62503"/>
                                        </p:tgtEl>
                                        <p:attrNameLst>
                                          <p:attrName>style.visibility</p:attrName>
                                        </p:attrNameLst>
                                      </p:cBhvr>
                                      <p:to>
                                        <p:strVal val="visible"/>
                                      </p:to>
                                    </p:set>
                                    <p:animEffect transition="in" filter="dissolve">
                                      <p:cBhvr>
                                        <p:cTn id="83" dur="500"/>
                                        <p:tgtEl>
                                          <p:spTgt spid="62503"/>
                                        </p:tgtEl>
                                      </p:cBhvr>
                                    </p:animEffect>
                                  </p:childTnLst>
                                </p:cTn>
                              </p:par>
                            </p:childTnLst>
                          </p:cTn>
                        </p:par>
                        <p:par>
                          <p:cTn id="84" fill="hold">
                            <p:stCondLst>
                              <p:cond delay="500"/>
                            </p:stCondLst>
                            <p:childTnLst>
                              <p:par>
                                <p:cTn id="85" presetID="9" presetClass="entr" presetSubtype="0" fill="hold" grpId="0" nodeType="afterEffect">
                                  <p:stCondLst>
                                    <p:cond delay="0"/>
                                  </p:stCondLst>
                                  <p:iterate type="lt">
                                    <p:tmPct val="100000"/>
                                  </p:iterate>
                                  <p:childTnLst>
                                    <p:set>
                                      <p:cBhvr>
                                        <p:cTn id="86" dur="1" fill="hold">
                                          <p:stCondLst>
                                            <p:cond delay="0"/>
                                          </p:stCondLst>
                                        </p:cTn>
                                        <p:tgtEl>
                                          <p:spTgt spid="62505"/>
                                        </p:tgtEl>
                                        <p:attrNameLst>
                                          <p:attrName>style.visibility</p:attrName>
                                        </p:attrNameLst>
                                      </p:cBhvr>
                                      <p:to>
                                        <p:strVal val="visible"/>
                                      </p:to>
                                    </p:set>
                                    <p:animEffect transition="in" filter="dissolve">
                                      <p:cBhvr>
                                        <p:cTn id="87" dur="75"/>
                                        <p:tgtEl>
                                          <p:spTgt spid="62505"/>
                                        </p:tgtEl>
                                      </p:cBhvr>
                                    </p:animEffect>
                                  </p:childTnLst>
                                </p:cTn>
                              </p:par>
                            </p:childTnLst>
                          </p:cTn>
                        </p:par>
                        <p:par>
                          <p:cTn id="88" fill="hold">
                            <p:stCondLst>
                              <p:cond delay="2075"/>
                            </p:stCondLst>
                            <p:childTnLst>
                              <p:par>
                                <p:cTn id="89" presetID="9" presetClass="entr" presetSubtype="0" fill="hold" grpId="0" nodeType="afterEffect">
                                  <p:stCondLst>
                                    <p:cond delay="0"/>
                                  </p:stCondLst>
                                  <p:iterate type="lt">
                                    <p:tmPct val="100000"/>
                                  </p:iterate>
                                  <p:childTnLst>
                                    <p:set>
                                      <p:cBhvr>
                                        <p:cTn id="90" dur="1" fill="hold">
                                          <p:stCondLst>
                                            <p:cond delay="0"/>
                                          </p:stCondLst>
                                        </p:cTn>
                                        <p:tgtEl>
                                          <p:spTgt spid="5"/>
                                        </p:tgtEl>
                                        <p:attrNameLst>
                                          <p:attrName>style.visibility</p:attrName>
                                        </p:attrNameLst>
                                      </p:cBhvr>
                                      <p:to>
                                        <p:strVal val="visible"/>
                                      </p:to>
                                    </p:set>
                                    <p:animEffect transition="in" filter="dissolve">
                                      <p:cBhvr>
                                        <p:cTn id="91" dur="75"/>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83" grpId="0"/>
      <p:bldP spid="62487" grpId="0"/>
      <p:bldP spid="62489" grpId="0"/>
      <p:bldP spid="62494" grpId="0"/>
      <p:bldP spid="62495" grpId="0"/>
      <p:bldP spid="62496" grpId="0"/>
      <p:bldP spid="62497" grpId="0"/>
      <p:bldP spid="62501" grpId="0"/>
      <p:bldP spid="62502" grpId="0"/>
      <p:bldP spid="62503" grpId="0"/>
      <p:bldP spid="62505" grpId="0"/>
      <p:bldP spid="5" grpId="0"/>
      <p:bldP spid="6" grpId="0"/>
      <p:bldP spid="7" grpId="0" bldLvl="0" animBg="1"/>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6"/>
          <p:cNvSpPr txBox="1"/>
          <p:nvPr/>
        </p:nvSpPr>
        <p:spPr>
          <a:xfrm>
            <a:off x="2354263" y="405130"/>
            <a:ext cx="5616575" cy="5835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solidFill>
                  <a:schemeClr val="tx2"/>
                </a:solidFill>
                <a:latin typeface="微软雅黑" panose="020B0503020204020204" charset="-122"/>
                <a:ea typeface="微软雅黑" panose="020B0503020204020204" charset="-122"/>
                <a:cs typeface="微软雅黑" panose="020B0503020204020204" charset="-122"/>
              </a:rPr>
              <a:t>1.12</a:t>
            </a:r>
            <a:r>
              <a:rPr lang="zh-CN" altLang="en-US" b="1" dirty="0">
                <a:solidFill>
                  <a:schemeClr val="tx2"/>
                </a:solidFill>
                <a:latin typeface="微软雅黑" panose="020B0503020204020204" charset="-122"/>
                <a:ea typeface="微软雅黑" panose="020B0503020204020204" charset="-122"/>
                <a:cs typeface="微软雅黑" panose="020B0503020204020204" charset="-122"/>
              </a:rPr>
              <a:t>　电路的暂态分析</a:t>
            </a:r>
          </a:p>
        </p:txBody>
      </p:sp>
      <p:sp>
        <p:nvSpPr>
          <p:cNvPr id="63491" name="Rectangle 5">
            <a:hlinkClick r:id="rId2" action="ppaction://hlinksldjump"/>
          </p:cNvPr>
          <p:cNvSpPr/>
          <p:nvPr/>
        </p:nvSpPr>
        <p:spPr>
          <a:xfrm>
            <a:off x="2907030" y="1972945"/>
            <a:ext cx="6696075"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en-US" altLang="zh-CN" sz="2800" b="1">
                <a:solidFill>
                  <a:srgbClr val="990000"/>
                </a:solidFill>
                <a:latin typeface="Times New Roman" panose="02020603050405020304" pitchFamily="18" charset="0"/>
              </a:rPr>
              <a:t>1</a:t>
            </a:r>
            <a:r>
              <a:rPr lang="zh-CN" altLang="en-US" sz="2800" b="1" dirty="0">
                <a:solidFill>
                  <a:srgbClr val="990000"/>
                </a:solidFill>
                <a:latin typeface="Times New Roman" panose="02020603050405020304" pitchFamily="18" charset="0"/>
              </a:rPr>
              <a:t>.</a:t>
            </a:r>
            <a:r>
              <a:rPr lang="en-US" altLang="zh-CN" sz="2800" b="1">
                <a:solidFill>
                  <a:srgbClr val="990000"/>
                </a:solidFill>
                <a:latin typeface="Times New Roman" panose="02020603050405020304" pitchFamily="18" charset="0"/>
              </a:rPr>
              <a:t>12.</a:t>
            </a:r>
            <a:r>
              <a:rPr lang="zh-CN" altLang="en-US" sz="2800" b="1" dirty="0">
                <a:solidFill>
                  <a:srgbClr val="990000"/>
                </a:solidFill>
                <a:latin typeface="Times New Roman" panose="02020603050405020304" pitchFamily="18" charset="0"/>
              </a:rPr>
              <a:t>1　电阻元件、电感元件和电容元件</a:t>
            </a:r>
          </a:p>
        </p:txBody>
      </p:sp>
      <p:sp>
        <p:nvSpPr>
          <p:cNvPr id="63492" name="Rectangle 7">
            <a:hlinkClick r:id="rId3" action="ppaction://hlinksldjump"/>
          </p:cNvPr>
          <p:cNvSpPr/>
          <p:nvPr/>
        </p:nvSpPr>
        <p:spPr>
          <a:xfrm>
            <a:off x="2907030" y="2693670"/>
            <a:ext cx="6740525"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en-US" altLang="zh-CN" sz="2800" b="1">
                <a:solidFill>
                  <a:srgbClr val="990000"/>
                </a:solidFill>
                <a:latin typeface="Times New Roman" panose="02020603050405020304" pitchFamily="18" charset="0"/>
              </a:rPr>
              <a:t>1.12</a:t>
            </a:r>
            <a:r>
              <a:rPr lang="zh-CN" altLang="en-US" sz="2800" b="1" dirty="0">
                <a:solidFill>
                  <a:srgbClr val="990000"/>
                </a:solidFill>
                <a:latin typeface="Times New Roman" panose="02020603050405020304" pitchFamily="18" charset="0"/>
              </a:rPr>
              <a:t>.2　储能元件和换路定则</a:t>
            </a:r>
          </a:p>
        </p:txBody>
      </p:sp>
      <p:sp>
        <p:nvSpPr>
          <p:cNvPr id="63493" name="Rectangle 8">
            <a:hlinkClick r:id="rId3" action="ppaction://hlinksldjump"/>
          </p:cNvPr>
          <p:cNvSpPr/>
          <p:nvPr/>
        </p:nvSpPr>
        <p:spPr>
          <a:xfrm>
            <a:off x="2908618" y="3404870"/>
            <a:ext cx="6053137"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en-US" altLang="zh-CN" sz="2800" b="1">
                <a:solidFill>
                  <a:srgbClr val="990000"/>
                </a:solidFill>
                <a:latin typeface="Times New Roman" panose="02020603050405020304" pitchFamily="18" charset="0"/>
              </a:rPr>
              <a:t>1.12.</a:t>
            </a:r>
            <a:r>
              <a:rPr lang="zh-CN" altLang="en-US" sz="2800" b="1" dirty="0">
                <a:solidFill>
                  <a:srgbClr val="990000"/>
                </a:solidFill>
                <a:latin typeface="Times New Roman" panose="02020603050405020304" pitchFamily="18" charset="0"/>
              </a:rPr>
              <a:t>3　</a:t>
            </a:r>
            <a:r>
              <a:rPr lang="zh-CN" altLang="en-US" sz="2800" b="1" i="1" dirty="0">
                <a:solidFill>
                  <a:srgbClr val="990000"/>
                </a:solidFill>
                <a:latin typeface="Times New Roman" panose="02020603050405020304" pitchFamily="18" charset="0"/>
              </a:rPr>
              <a:t>RC</a:t>
            </a:r>
            <a:r>
              <a:rPr lang="en-US" altLang="zh-CN" sz="2800" b="1" i="1">
                <a:solidFill>
                  <a:srgbClr val="990000"/>
                </a:solidFill>
                <a:latin typeface="Times New Roman" panose="02020603050405020304" pitchFamily="18" charset="0"/>
              </a:rPr>
              <a:t> </a:t>
            </a:r>
            <a:r>
              <a:rPr lang="zh-CN" altLang="en-US" sz="2800" b="1" dirty="0">
                <a:solidFill>
                  <a:srgbClr val="990000"/>
                </a:solidFill>
                <a:latin typeface="Times New Roman" panose="02020603050405020304" pitchFamily="18" charset="0"/>
              </a:rPr>
              <a:t>电路的暂态分析</a:t>
            </a:r>
          </a:p>
        </p:txBody>
      </p:sp>
      <p:sp>
        <p:nvSpPr>
          <p:cNvPr id="63494" name="Rectangle 9">
            <a:hlinkClick r:id="rId4" action="ppaction://hlinksldjump"/>
          </p:cNvPr>
          <p:cNvSpPr/>
          <p:nvPr/>
        </p:nvSpPr>
        <p:spPr>
          <a:xfrm>
            <a:off x="2905443" y="4133533"/>
            <a:ext cx="6792912"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en-US" altLang="zh-CN" sz="2800" b="1">
                <a:solidFill>
                  <a:srgbClr val="990000"/>
                </a:solidFill>
                <a:latin typeface="Times New Roman" panose="02020603050405020304" pitchFamily="18" charset="0"/>
              </a:rPr>
              <a:t>1.12.4</a:t>
            </a:r>
            <a:r>
              <a:rPr lang="zh-CN" altLang="en-US" sz="2800" b="1" dirty="0">
                <a:solidFill>
                  <a:srgbClr val="990000"/>
                </a:solidFill>
                <a:latin typeface="Times New Roman" panose="02020603050405020304" pitchFamily="18" charset="0"/>
              </a:rPr>
              <a:t>　</a:t>
            </a:r>
            <a:r>
              <a:rPr lang="zh-CN" altLang="en-US" sz="2800" b="1" i="1" dirty="0">
                <a:solidFill>
                  <a:srgbClr val="990000"/>
                </a:solidFill>
                <a:latin typeface="Times New Roman" panose="02020603050405020304" pitchFamily="18" charset="0"/>
              </a:rPr>
              <a:t>RL</a:t>
            </a:r>
            <a:r>
              <a:rPr lang="en-US" altLang="zh-CN" sz="2800" b="1" i="1">
                <a:solidFill>
                  <a:srgbClr val="990000"/>
                </a:solidFill>
                <a:latin typeface="Times New Roman" panose="02020603050405020304" pitchFamily="18" charset="0"/>
              </a:rPr>
              <a:t> </a:t>
            </a:r>
            <a:r>
              <a:rPr lang="zh-CN" altLang="en-US" sz="2800" b="1" dirty="0">
                <a:solidFill>
                  <a:srgbClr val="990000"/>
                </a:solidFill>
                <a:latin typeface="Times New Roman" panose="02020603050405020304" pitchFamily="18" charset="0"/>
              </a:rPr>
              <a:t>电路的暂态分析</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3491"/>
                                        </p:tgtEl>
                                        <p:attrNameLst>
                                          <p:attrName>style.visibility</p:attrName>
                                        </p:attrNameLst>
                                      </p:cBhvr>
                                      <p:to>
                                        <p:strVal val="visible"/>
                                      </p:to>
                                    </p:set>
                                    <p:animEffect transition="in" filter="wipe(left)">
                                      <p:cBhvr>
                                        <p:cTn id="7" dur="500"/>
                                        <p:tgtEl>
                                          <p:spTgt spid="6349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3492"/>
                                        </p:tgtEl>
                                        <p:attrNameLst>
                                          <p:attrName>style.visibility</p:attrName>
                                        </p:attrNameLst>
                                      </p:cBhvr>
                                      <p:to>
                                        <p:strVal val="visible"/>
                                      </p:to>
                                    </p:set>
                                    <p:animEffect transition="in" filter="wipe(left)">
                                      <p:cBhvr>
                                        <p:cTn id="11" dur="500"/>
                                        <p:tgtEl>
                                          <p:spTgt spid="6349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3493"/>
                                        </p:tgtEl>
                                        <p:attrNameLst>
                                          <p:attrName>style.visibility</p:attrName>
                                        </p:attrNameLst>
                                      </p:cBhvr>
                                      <p:to>
                                        <p:strVal val="visible"/>
                                      </p:to>
                                    </p:set>
                                    <p:animEffect transition="in" filter="wipe(left)">
                                      <p:cBhvr>
                                        <p:cTn id="15" dur="500"/>
                                        <p:tgtEl>
                                          <p:spTgt spid="6349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3494"/>
                                        </p:tgtEl>
                                        <p:attrNameLst>
                                          <p:attrName>style.visibility</p:attrName>
                                        </p:attrNameLst>
                                      </p:cBhvr>
                                      <p:to>
                                        <p:strVal val="visible"/>
                                      </p:to>
                                    </p:set>
                                    <p:animEffect transition="in" filter="wipe(left)">
                                      <p:cBhvr>
                                        <p:cTn id="19" dur="500"/>
                                        <p:tgtEl>
                                          <p:spTgt spid="63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p:bldP spid="63492" grpId="0"/>
      <p:bldP spid="63493" grpId="0"/>
      <p:bldP spid="6349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9"/>
          <p:cNvSpPr>
            <a:spLocks noGrp="1"/>
          </p:cNvSpPr>
          <p:nvPr>
            <p:ph type="title"/>
          </p:nvPr>
        </p:nvSpPr>
        <p:spPr>
          <a:xfrm>
            <a:off x="2639695" y="332423"/>
            <a:ext cx="7315200" cy="549275"/>
          </a:xfrm>
        </p:spPr>
        <p:txBody>
          <a:bodyPr vert="horz" wrap="square" lIns="91440" tIns="45720" rIns="91440" bIns="45720" anchor="ctr" anchorCtr="0">
            <a:normAutofit fontScale="90000"/>
          </a:bodyPr>
          <a:lstStyle/>
          <a:p>
            <a:pPr eaLnBrk="1" hangingPunct="1"/>
            <a:r>
              <a:rPr lang="en-US" altLang="zh-CN" sz="3555" b="1">
                <a:solidFill>
                  <a:schemeClr val="tx2"/>
                </a:solidFill>
                <a:latin typeface="微软雅黑" panose="020B0503020204020204" charset="-122"/>
                <a:ea typeface="微软雅黑" panose="020B0503020204020204" charset="-122"/>
                <a:cs typeface="微软雅黑" panose="020B0503020204020204" charset="-122"/>
              </a:rPr>
              <a:t>1.12</a:t>
            </a:r>
            <a:r>
              <a:rPr lang="zh-CN" altLang="en-US" sz="3555" b="1" dirty="0">
                <a:solidFill>
                  <a:schemeClr val="tx2"/>
                </a:solidFill>
                <a:latin typeface="微软雅黑" panose="020B0503020204020204" charset="-122"/>
                <a:ea typeface="微软雅黑" panose="020B0503020204020204" charset="-122"/>
                <a:cs typeface="微软雅黑" panose="020B0503020204020204" charset="-122"/>
              </a:rPr>
              <a:t>　电路的暂态分析</a:t>
            </a:r>
          </a:p>
        </p:txBody>
      </p:sp>
      <p:sp>
        <p:nvSpPr>
          <p:cNvPr id="64518" name="Text Box 10"/>
          <p:cNvSpPr txBox="1"/>
          <p:nvPr/>
        </p:nvSpPr>
        <p:spPr>
          <a:xfrm>
            <a:off x="1992313" y="1100138"/>
            <a:ext cx="8201025" cy="1476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25000"/>
              </a:lnSpc>
              <a:spcBef>
                <a:spcPct val="0"/>
              </a:spcBef>
              <a:buNone/>
            </a:pPr>
            <a:r>
              <a:rPr lang="zh-CN" altLang="en-US" sz="2400" b="1" dirty="0">
                <a:solidFill>
                  <a:schemeClr val="tx2"/>
                </a:solidFill>
                <a:latin typeface="宋体" panose="02010600030101010101" pitchFamily="2" charset="-122"/>
              </a:rPr>
              <a:t> </a:t>
            </a:r>
            <a:r>
              <a:rPr lang="zh-CN" altLang="en-US" sz="2400" b="1" dirty="0">
                <a:solidFill>
                  <a:schemeClr val="tx1"/>
                </a:solidFill>
                <a:latin typeface="宋体" panose="02010600030101010101" pitchFamily="2" charset="-122"/>
              </a:rPr>
              <a:t>   前面讨论的是电阻性电路，当接通电源或断开电源时电路立即进入稳定状态</a:t>
            </a:r>
            <a:r>
              <a:rPr lang="en-US" altLang="zh-CN" sz="2400" b="1">
                <a:solidFill>
                  <a:schemeClr val="tx1"/>
                </a:solidFill>
                <a:latin typeface="宋体" panose="02010600030101010101" pitchFamily="2" charset="-122"/>
              </a:rPr>
              <a:t>(</a:t>
            </a:r>
            <a:r>
              <a:rPr lang="zh-CN" altLang="en-US" sz="2400" b="1" dirty="0">
                <a:solidFill>
                  <a:srgbClr val="C00000"/>
                </a:solidFill>
                <a:latin typeface="宋体" panose="02010600030101010101" pitchFamily="2" charset="-122"/>
              </a:rPr>
              <a:t>稳态</a:t>
            </a:r>
            <a:r>
              <a:rPr lang="en-US" altLang="zh-CN" sz="2400" b="1">
                <a:solidFill>
                  <a:schemeClr val="tx1"/>
                </a:solidFill>
                <a:latin typeface="宋体" panose="02010600030101010101" pitchFamily="2" charset="-122"/>
              </a:rPr>
              <a:t>)</a:t>
            </a:r>
            <a:r>
              <a:rPr lang="zh-CN" altLang="en-US" sz="2400" b="1" dirty="0">
                <a:solidFill>
                  <a:schemeClr val="tx1"/>
                </a:solidFill>
                <a:latin typeface="宋体" panose="02010600030101010101" pitchFamily="2" charset="-122"/>
              </a:rPr>
              <a:t>。所谓</a:t>
            </a:r>
            <a:r>
              <a:rPr lang="zh-CN" altLang="en-US" sz="2400" b="1" dirty="0">
                <a:solidFill>
                  <a:srgbClr val="C00000"/>
                </a:solidFill>
                <a:latin typeface="宋体" panose="02010600030101010101" pitchFamily="2" charset="-122"/>
              </a:rPr>
              <a:t>稳态是指电路的结构和参数一定时，电路中电压、电流不变</a:t>
            </a:r>
            <a:r>
              <a:rPr lang="zh-CN" altLang="en-US" sz="2400" b="1" dirty="0">
                <a:solidFill>
                  <a:schemeClr val="tx1"/>
                </a:solidFill>
                <a:latin typeface="宋体" panose="02010600030101010101" pitchFamily="2" charset="-122"/>
              </a:rPr>
              <a:t>。</a:t>
            </a:r>
          </a:p>
        </p:txBody>
      </p:sp>
      <p:sp>
        <p:nvSpPr>
          <p:cNvPr id="64519" name="Text Box 11"/>
          <p:cNvSpPr txBox="1"/>
          <p:nvPr/>
        </p:nvSpPr>
        <p:spPr>
          <a:xfrm>
            <a:off x="1992313" y="2529206"/>
            <a:ext cx="8201025" cy="239966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25000"/>
              </a:lnSpc>
              <a:spcBef>
                <a:spcPct val="0"/>
              </a:spcBef>
              <a:buNone/>
            </a:pPr>
            <a:r>
              <a:rPr lang="zh-CN" altLang="en-US" sz="2400" b="1" dirty="0">
                <a:solidFill>
                  <a:schemeClr val="tx1"/>
                </a:solidFill>
                <a:latin typeface="宋体" panose="02010600030101010101" pitchFamily="2" charset="-122"/>
              </a:rPr>
              <a:t>　　但是，当电路中含有</a:t>
            </a:r>
            <a:r>
              <a:rPr lang="zh-CN" altLang="en-US" sz="2400" b="1" dirty="0">
                <a:solidFill>
                  <a:srgbClr val="C00000"/>
                </a:solidFill>
                <a:latin typeface="宋体" panose="02010600030101010101" pitchFamily="2" charset="-122"/>
              </a:rPr>
              <a:t>储能元件</a:t>
            </a:r>
            <a:r>
              <a:rPr lang="en-US" altLang="zh-CN" sz="2400" b="1">
                <a:solidFill>
                  <a:schemeClr val="tx1"/>
                </a:solidFill>
                <a:latin typeface="宋体" panose="02010600030101010101" pitchFamily="2" charset="-122"/>
              </a:rPr>
              <a:t>(</a:t>
            </a:r>
            <a:r>
              <a:rPr lang="zh-CN" altLang="en-US" sz="2400" b="1" dirty="0">
                <a:solidFill>
                  <a:schemeClr val="tx1"/>
                </a:solidFill>
                <a:latin typeface="宋体" panose="02010600030101010101" pitchFamily="2" charset="-122"/>
              </a:rPr>
              <a:t>电感或电容</a:t>
            </a:r>
            <a:r>
              <a:rPr lang="en-US" altLang="zh-CN" sz="2400" b="1">
                <a:solidFill>
                  <a:schemeClr val="tx1"/>
                </a:solidFill>
                <a:latin typeface="宋体" panose="02010600030101010101" pitchFamily="2" charset="-122"/>
              </a:rPr>
              <a:t>)</a:t>
            </a:r>
            <a:r>
              <a:rPr lang="zh-CN" altLang="en-US" sz="2400" b="1" dirty="0">
                <a:solidFill>
                  <a:schemeClr val="tx1"/>
                </a:solidFill>
                <a:latin typeface="宋体" panose="02010600030101010101" pitchFamily="2" charset="-122"/>
              </a:rPr>
              <a:t>时，由于物质所具有的能量不能跃变，所以在发生</a:t>
            </a:r>
            <a:r>
              <a:rPr lang="zh-CN" altLang="en-US" sz="2400" b="1" dirty="0">
                <a:solidFill>
                  <a:srgbClr val="C00000"/>
                </a:solidFill>
                <a:latin typeface="宋体" panose="02010600030101010101" pitchFamily="2" charset="-122"/>
              </a:rPr>
              <a:t>换路</a:t>
            </a:r>
            <a:r>
              <a:rPr lang="zh-CN" altLang="en-US" sz="2400" b="1" dirty="0">
                <a:solidFill>
                  <a:schemeClr val="tx1"/>
                </a:solidFill>
                <a:latin typeface="宋体" panose="02010600030101010101" pitchFamily="2" charset="-122"/>
              </a:rPr>
              <a:t>时</a:t>
            </a:r>
            <a:r>
              <a:rPr lang="en-US" altLang="zh-CN" sz="2400" b="1">
                <a:solidFill>
                  <a:schemeClr val="tx1"/>
                </a:solidFill>
                <a:latin typeface="宋体" panose="02010600030101010101" pitchFamily="2" charset="-122"/>
              </a:rPr>
              <a:t>(</a:t>
            </a:r>
            <a:r>
              <a:rPr lang="zh-CN" altLang="en-US" sz="2400" b="1" dirty="0">
                <a:solidFill>
                  <a:schemeClr val="tx1"/>
                </a:solidFill>
                <a:latin typeface="宋体" panose="02010600030101010101" pitchFamily="2" charset="-122"/>
              </a:rPr>
              <a:t>指电路接通、断开或结构和参数发生变化</a:t>
            </a:r>
            <a:r>
              <a:rPr lang="en-US" altLang="zh-CN" sz="2400" b="1">
                <a:solidFill>
                  <a:schemeClr val="tx1"/>
                </a:solidFill>
                <a:latin typeface="宋体" panose="02010600030101010101" pitchFamily="2" charset="-122"/>
              </a:rPr>
              <a:t>)</a:t>
            </a:r>
            <a:r>
              <a:rPr lang="zh-CN" altLang="en-US" sz="2400" b="1" dirty="0">
                <a:solidFill>
                  <a:schemeClr val="tx1"/>
                </a:solidFill>
                <a:latin typeface="宋体" panose="02010600030101010101" pitchFamily="2" charset="-122"/>
              </a:rPr>
              <a:t>，电路从一个稳定状态变化到另一个稳定状态一般需要经过</a:t>
            </a:r>
            <a:r>
              <a:rPr lang="zh-CN" altLang="en-US" sz="2400" b="1" dirty="0">
                <a:solidFill>
                  <a:srgbClr val="C00000"/>
                </a:solidFill>
                <a:latin typeface="宋体" panose="02010600030101010101" pitchFamily="2" charset="-122"/>
              </a:rPr>
              <a:t>过渡状态</a:t>
            </a:r>
            <a:r>
              <a:rPr lang="zh-CN" altLang="en-US" sz="2400" b="1" dirty="0">
                <a:solidFill>
                  <a:schemeClr val="tx1"/>
                </a:solidFill>
                <a:latin typeface="宋体" panose="02010600030101010101" pitchFamily="2" charset="-122"/>
              </a:rPr>
              <a:t>才能到达。由于过渡状态所经历的时间往往很短，故又称</a:t>
            </a:r>
            <a:r>
              <a:rPr lang="zh-CN" altLang="en-US" sz="2400" b="1" dirty="0">
                <a:solidFill>
                  <a:srgbClr val="C00000"/>
                </a:solidFill>
                <a:latin typeface="宋体" panose="02010600030101010101" pitchFamily="2" charset="-122"/>
              </a:rPr>
              <a:t>暂态</a:t>
            </a:r>
            <a:r>
              <a:rPr lang="zh-CN" altLang="en-US" sz="2400" b="1" dirty="0">
                <a:solidFill>
                  <a:schemeClr val="tx1"/>
                </a:solidFill>
                <a:latin typeface="宋体" panose="02010600030101010101" pitchFamily="2" charset="-122"/>
              </a:rPr>
              <a:t>过程。</a:t>
            </a:r>
          </a:p>
        </p:txBody>
      </p:sp>
      <p:sp>
        <p:nvSpPr>
          <p:cNvPr id="64520" name="Text Box 12"/>
          <p:cNvSpPr txBox="1"/>
          <p:nvPr/>
        </p:nvSpPr>
        <p:spPr>
          <a:xfrm>
            <a:off x="1992313" y="4948873"/>
            <a:ext cx="8201025" cy="101473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25000"/>
              </a:lnSpc>
              <a:spcBef>
                <a:spcPct val="0"/>
              </a:spcBef>
              <a:buNone/>
            </a:pPr>
            <a:r>
              <a:rPr lang="zh-CN" altLang="en-US" sz="2400" b="1" dirty="0">
                <a:solidFill>
                  <a:schemeClr val="tx1"/>
                </a:solidFill>
                <a:latin typeface="Times New Roman" panose="02020603050405020304" pitchFamily="18" charset="0"/>
              </a:rPr>
              <a:t>　　</a:t>
            </a:r>
            <a:r>
              <a:rPr lang="zh-CN" altLang="en-US" sz="2400" b="1" dirty="0">
                <a:solidFill>
                  <a:schemeClr val="tx1"/>
                </a:solidFill>
                <a:latin typeface="宋体" panose="02010600030101010101" pitchFamily="2" charset="-122"/>
              </a:rPr>
              <a:t>本节先讨论 </a:t>
            </a:r>
            <a:r>
              <a:rPr lang="en-US" altLang="zh-CN" sz="2400" b="1">
                <a:solidFill>
                  <a:schemeClr val="tx1"/>
                </a:solidFill>
                <a:latin typeface="宋体" panose="02010600030101010101" pitchFamily="2" charset="-122"/>
              </a:rPr>
              <a:t>R</a:t>
            </a:r>
            <a:r>
              <a:rPr lang="zh-CN" altLang="en-US" sz="2400" b="1" dirty="0">
                <a:solidFill>
                  <a:schemeClr val="tx1"/>
                </a:solidFill>
                <a:latin typeface="宋体" panose="02010600030101010101" pitchFamily="2" charset="-122"/>
              </a:rPr>
              <a:t>、</a:t>
            </a:r>
            <a:r>
              <a:rPr lang="en-US" altLang="zh-CN" sz="2400" b="1">
                <a:solidFill>
                  <a:schemeClr val="tx1"/>
                </a:solidFill>
                <a:latin typeface="宋体" panose="02010600030101010101" pitchFamily="2" charset="-122"/>
              </a:rPr>
              <a:t>L</a:t>
            </a:r>
            <a:r>
              <a:rPr lang="zh-CN" altLang="en-US" sz="2400" b="1" dirty="0">
                <a:solidFill>
                  <a:schemeClr val="tx1"/>
                </a:solidFill>
                <a:latin typeface="宋体" panose="02010600030101010101" pitchFamily="2" charset="-122"/>
              </a:rPr>
              <a:t>、</a:t>
            </a:r>
            <a:r>
              <a:rPr lang="en-US" altLang="zh-CN" sz="2400" b="1">
                <a:solidFill>
                  <a:schemeClr val="tx1"/>
                </a:solidFill>
                <a:latin typeface="宋体" panose="02010600030101010101" pitchFamily="2" charset="-122"/>
              </a:rPr>
              <a:t>C </a:t>
            </a:r>
            <a:r>
              <a:rPr lang="zh-CN" altLang="en-US" sz="2400" b="1" dirty="0">
                <a:solidFill>
                  <a:schemeClr val="tx1"/>
                </a:solidFill>
                <a:latin typeface="宋体" panose="02010600030101010101" pitchFamily="2" charset="-122"/>
              </a:rPr>
              <a:t>的特征和暂态过程产生的原因，而后讨论暂态过程中电压、电流随时间变化的规律。</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4518"/>
                                        </p:tgtEl>
                                        <p:attrNameLst>
                                          <p:attrName>style.visibility</p:attrName>
                                        </p:attrNameLst>
                                      </p:cBhvr>
                                      <p:to>
                                        <p:strVal val="visible"/>
                                      </p:to>
                                    </p:set>
                                    <p:animEffect transition="in" filter="dissolve">
                                      <p:cBhvr>
                                        <p:cTn id="7" dur="500"/>
                                        <p:tgtEl>
                                          <p:spTgt spid="645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4519"/>
                                        </p:tgtEl>
                                        <p:attrNameLst>
                                          <p:attrName>style.visibility</p:attrName>
                                        </p:attrNameLst>
                                      </p:cBhvr>
                                      <p:to>
                                        <p:strVal val="visible"/>
                                      </p:to>
                                    </p:set>
                                    <p:animEffect transition="in" filter="dissolve">
                                      <p:cBhvr>
                                        <p:cTn id="12" dur="500"/>
                                        <p:tgtEl>
                                          <p:spTgt spid="645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4520"/>
                                        </p:tgtEl>
                                        <p:attrNameLst>
                                          <p:attrName>style.visibility</p:attrName>
                                        </p:attrNameLst>
                                      </p:cBhvr>
                                      <p:to>
                                        <p:strVal val="visible"/>
                                      </p:to>
                                    </p:set>
                                    <p:animEffect transition="in" filter="dissolve">
                                      <p:cBhvr>
                                        <p:cTn id="17" dur="500"/>
                                        <p:tgtEl>
                                          <p:spTgt spid="64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8" grpId="0"/>
      <p:bldP spid="64519" grpId="0"/>
      <p:bldP spid="6452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p:cNvSpPr txBox="1"/>
          <p:nvPr/>
        </p:nvSpPr>
        <p:spPr>
          <a:xfrm>
            <a:off x="9372600" y="1610360"/>
            <a:ext cx="30988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2400" b="1" i="1" dirty="0">
              <a:solidFill>
                <a:schemeClr val="accent2"/>
              </a:solidFill>
              <a:latin typeface="Times New Roman" panose="02020603050405020304" pitchFamily="18" charset="0"/>
            </a:endParaRPr>
          </a:p>
        </p:txBody>
      </p:sp>
      <p:sp>
        <p:nvSpPr>
          <p:cNvPr id="65539" name="Text Box 3"/>
          <p:cNvSpPr txBox="1"/>
          <p:nvPr/>
        </p:nvSpPr>
        <p:spPr>
          <a:xfrm>
            <a:off x="2492375" y="5315585"/>
            <a:ext cx="661035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6600FF"/>
                </a:solidFill>
                <a:latin typeface="Times New Roman" panose="02020603050405020304" pitchFamily="18" charset="0"/>
              </a:rPr>
              <a:t>上式表明电阻将全部电能消耗掉，转换成热能。</a:t>
            </a:r>
          </a:p>
        </p:txBody>
      </p:sp>
      <p:sp>
        <p:nvSpPr>
          <p:cNvPr id="65540" name="Text Box 4"/>
          <p:cNvSpPr txBox="1"/>
          <p:nvPr/>
        </p:nvSpPr>
        <p:spPr>
          <a:xfrm>
            <a:off x="2286000" y="1183323"/>
            <a:ext cx="23622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400" b="1">
                <a:solidFill>
                  <a:srgbClr val="C00000"/>
                </a:solidFill>
                <a:latin typeface="Times New Roman" panose="02020603050405020304" pitchFamily="18" charset="0"/>
              </a:rPr>
              <a:t>(1) </a:t>
            </a:r>
            <a:r>
              <a:rPr lang="zh-CN" altLang="en-US" sz="2400" b="1" dirty="0">
                <a:solidFill>
                  <a:srgbClr val="C00000"/>
                </a:solidFill>
                <a:latin typeface="Times New Roman" panose="02020603050405020304" pitchFamily="18" charset="0"/>
              </a:rPr>
              <a:t>电阻元件</a:t>
            </a:r>
          </a:p>
        </p:txBody>
      </p:sp>
      <p:grpSp>
        <p:nvGrpSpPr>
          <p:cNvPr id="2" name="Group 6"/>
          <p:cNvGrpSpPr/>
          <p:nvPr/>
        </p:nvGrpSpPr>
        <p:grpSpPr>
          <a:xfrm>
            <a:off x="2495550" y="1737360"/>
            <a:ext cx="1697038" cy="1911350"/>
            <a:chOff x="0" y="0"/>
            <a:chExt cx="1069" cy="1204"/>
          </a:xfrm>
        </p:grpSpPr>
        <p:sp>
          <p:nvSpPr>
            <p:cNvPr id="65555" name="Text Box 7"/>
            <p:cNvSpPr txBox="1"/>
            <p:nvPr/>
          </p:nvSpPr>
          <p:spPr>
            <a:xfrm>
              <a:off x="384" y="0"/>
              <a:ext cx="168"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latin typeface="Times New Roman" panose="02020603050405020304" pitchFamily="18" charset="0"/>
                </a:rPr>
                <a:t>i</a:t>
              </a:r>
            </a:p>
          </p:txBody>
        </p:sp>
        <p:sp>
          <p:nvSpPr>
            <p:cNvPr id="65556" name="Text Box 8"/>
            <p:cNvSpPr txBox="1"/>
            <p:nvPr/>
          </p:nvSpPr>
          <p:spPr>
            <a:xfrm>
              <a:off x="0" y="648"/>
              <a:ext cx="222"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latin typeface="Times New Roman" panose="02020603050405020304" pitchFamily="18" charset="0"/>
                </a:rPr>
                <a:t>u</a:t>
              </a:r>
            </a:p>
          </p:txBody>
        </p:sp>
        <p:sp>
          <p:nvSpPr>
            <p:cNvPr id="65557" name="Text Box 9"/>
            <p:cNvSpPr txBox="1"/>
            <p:nvPr/>
          </p:nvSpPr>
          <p:spPr>
            <a:xfrm>
              <a:off x="9" y="358"/>
              <a:ext cx="225"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a:t>
              </a:r>
            </a:p>
          </p:txBody>
        </p:sp>
        <p:sp>
          <p:nvSpPr>
            <p:cNvPr id="65558" name="Text Box 10"/>
            <p:cNvSpPr txBox="1"/>
            <p:nvPr/>
          </p:nvSpPr>
          <p:spPr>
            <a:xfrm>
              <a:off x="20" y="790"/>
              <a:ext cx="211"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_</a:t>
              </a:r>
            </a:p>
          </p:txBody>
        </p:sp>
        <p:sp>
          <p:nvSpPr>
            <p:cNvPr id="65559" name="Text Box 11"/>
            <p:cNvSpPr txBox="1"/>
            <p:nvPr/>
          </p:nvSpPr>
          <p:spPr>
            <a:xfrm>
              <a:off x="826" y="598"/>
              <a:ext cx="243"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latin typeface="Times New Roman" panose="02020603050405020304" pitchFamily="18" charset="0"/>
                  <a:ea typeface="隶书" panose="02010509060101010101" pitchFamily="49" charset="-122"/>
                </a:rPr>
                <a:t>R</a:t>
              </a:r>
            </a:p>
          </p:txBody>
        </p:sp>
        <p:sp>
          <p:nvSpPr>
            <p:cNvPr id="65560" name="Line 12"/>
            <p:cNvSpPr/>
            <p:nvPr/>
          </p:nvSpPr>
          <p:spPr>
            <a:xfrm>
              <a:off x="288" y="268"/>
              <a:ext cx="366" cy="3"/>
            </a:xfrm>
            <a:prstGeom prst="line">
              <a:avLst/>
            </a:prstGeom>
            <a:ln w="38100" cap="flat" cmpd="sng">
              <a:solidFill>
                <a:schemeClr val="tx1"/>
              </a:solidFill>
              <a:prstDash val="solid"/>
              <a:headEnd type="none" w="med" len="med"/>
              <a:tailEnd type="stealth" w="med" len="lg"/>
            </a:ln>
          </p:spPr>
        </p:sp>
        <p:sp>
          <p:nvSpPr>
            <p:cNvPr id="65561" name="未知"/>
            <p:cNvSpPr/>
            <p:nvPr/>
          </p:nvSpPr>
          <p:spPr>
            <a:xfrm>
              <a:off x="144" y="364"/>
              <a:ext cx="624" cy="816"/>
            </a:xfrm>
            <a:custGeom>
              <a:avLst/>
              <a:gdLst>
                <a:gd name="txL" fmla="*/ 0 w 624"/>
                <a:gd name="txT" fmla="*/ 0 h 816"/>
                <a:gd name="txR" fmla="*/ 624 w 624"/>
                <a:gd name="txB" fmla="*/ 816 h 816"/>
              </a:gdLst>
              <a:ahLst/>
              <a:cxnLst>
                <a:cxn ang="0">
                  <a:pos x="0" y="0"/>
                </a:cxn>
                <a:cxn ang="0">
                  <a:pos x="624" y="0"/>
                </a:cxn>
                <a:cxn ang="0">
                  <a:pos x="624" y="816"/>
                </a:cxn>
                <a:cxn ang="0">
                  <a:pos x="0" y="816"/>
                </a:cxn>
              </a:cxnLst>
              <a:rect l="txL" t="txT" r="txR" b="txB"/>
              <a:pathLst>
                <a:path w="624" h="816">
                  <a:moveTo>
                    <a:pt x="0" y="0"/>
                  </a:moveTo>
                  <a:lnTo>
                    <a:pt x="624" y="0"/>
                  </a:lnTo>
                  <a:lnTo>
                    <a:pt x="624" y="816"/>
                  </a:lnTo>
                  <a:lnTo>
                    <a:pt x="0" y="816"/>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65562" name="Oval 14"/>
            <p:cNvSpPr/>
            <p:nvPr/>
          </p:nvSpPr>
          <p:spPr>
            <a:xfrm>
              <a:off x="96" y="328"/>
              <a:ext cx="48" cy="4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65563" name="Oval 15"/>
            <p:cNvSpPr/>
            <p:nvPr/>
          </p:nvSpPr>
          <p:spPr>
            <a:xfrm>
              <a:off x="96" y="1156"/>
              <a:ext cx="48" cy="4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useBgFill="1">
          <p:nvSpPr>
            <p:cNvPr id="65564" name="Rectangle 16"/>
            <p:cNvSpPr/>
            <p:nvPr/>
          </p:nvSpPr>
          <p:spPr>
            <a:xfrm rot="-5400000">
              <a:off x="606" y="721"/>
              <a:ext cx="336" cy="96"/>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sp>
        <p:nvSpPr>
          <p:cNvPr id="65552" name="Text Box 17"/>
          <p:cNvSpPr txBox="1"/>
          <p:nvPr/>
        </p:nvSpPr>
        <p:spPr>
          <a:xfrm>
            <a:off x="4511675" y="1473200"/>
            <a:ext cx="5699125" cy="82994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zh-CN" altLang="en-US" sz="2400" b="1" dirty="0">
                <a:latin typeface="Times New Roman" panose="02020603050405020304" pitchFamily="18" charset="0"/>
              </a:rPr>
              <a:t>      图中参考电压和电流方向一致，根据欧姆定律得出</a:t>
            </a:r>
          </a:p>
        </p:txBody>
      </p:sp>
      <p:sp>
        <p:nvSpPr>
          <p:cNvPr id="65553" name="Text Box 18"/>
          <p:cNvSpPr txBox="1"/>
          <p:nvPr/>
        </p:nvSpPr>
        <p:spPr>
          <a:xfrm>
            <a:off x="6744335" y="2218055"/>
            <a:ext cx="187960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latin typeface="Times New Roman" panose="02020603050405020304" pitchFamily="18" charset="0"/>
              </a:rPr>
              <a:t>u </a:t>
            </a:r>
            <a:r>
              <a:rPr lang="en-US" altLang="zh-CN" sz="2400" b="1">
                <a:latin typeface="Times New Roman" panose="02020603050405020304" pitchFamily="18" charset="0"/>
              </a:rPr>
              <a:t>= </a:t>
            </a:r>
            <a:r>
              <a:rPr lang="en-US" altLang="zh-CN" sz="2400" b="1" i="1" dirty="0" err="1">
                <a:latin typeface="Times New Roman" panose="02020603050405020304" pitchFamily="18" charset="0"/>
              </a:rPr>
              <a:t>Ri</a:t>
            </a:r>
            <a:endParaRPr lang="en-US" altLang="zh-CN" sz="2400" b="1">
              <a:latin typeface="Times New Roman" panose="02020603050405020304" pitchFamily="18" charset="0"/>
            </a:endParaRPr>
          </a:p>
        </p:txBody>
      </p:sp>
      <p:graphicFrame>
        <p:nvGraphicFramePr>
          <p:cNvPr id="65554" name="Object 18"/>
          <p:cNvGraphicFramePr>
            <a:graphicFrameLocks noChangeAspect="1"/>
          </p:cNvGraphicFramePr>
          <p:nvPr/>
        </p:nvGraphicFramePr>
        <p:xfrm>
          <a:off x="4953000" y="4582160"/>
          <a:ext cx="2286000" cy="646113"/>
        </p:xfrm>
        <a:graphic>
          <a:graphicData uri="http://schemas.openxmlformats.org/presentationml/2006/ole">
            <mc:AlternateContent xmlns:mc="http://schemas.openxmlformats.org/markup-compatibility/2006">
              <mc:Choice xmlns:v="urn:schemas-microsoft-com:vml" Requires="v">
                <p:oleObj r:id="rId2" imgW="2286000" imgH="647700" progId="Equation.3">
                  <p:embed/>
                </p:oleObj>
              </mc:Choice>
              <mc:Fallback>
                <p:oleObj r:id="rId2" imgW="2286000" imgH="647700" progId="Equation.3">
                  <p:embed/>
                  <p:pic>
                    <p:nvPicPr>
                      <p:cNvPr id="0" name="图片 3136"/>
                      <p:cNvPicPr/>
                      <p:nvPr/>
                    </p:nvPicPr>
                    <p:blipFill>
                      <a:blip r:embed="rId3"/>
                      <a:stretch>
                        <a:fillRect/>
                      </a:stretch>
                    </p:blipFill>
                    <p:spPr>
                      <a:xfrm>
                        <a:off x="4953000" y="4582160"/>
                        <a:ext cx="2286000" cy="646113"/>
                      </a:xfrm>
                      <a:prstGeom prst="rect">
                        <a:avLst/>
                      </a:prstGeom>
                      <a:noFill/>
                      <a:ln w="38100">
                        <a:noFill/>
                        <a:miter/>
                      </a:ln>
                    </p:spPr>
                  </p:pic>
                </p:oleObj>
              </mc:Fallback>
            </mc:AlternateContent>
          </a:graphicData>
        </a:graphic>
      </p:graphicFrame>
      <p:grpSp>
        <p:nvGrpSpPr>
          <p:cNvPr id="3" name="Group 20"/>
          <p:cNvGrpSpPr/>
          <p:nvPr/>
        </p:nvGrpSpPr>
        <p:grpSpPr>
          <a:xfrm>
            <a:off x="7104380" y="2734945"/>
            <a:ext cx="1066800" cy="909638"/>
            <a:chOff x="0" y="0"/>
            <a:chExt cx="672" cy="573"/>
          </a:xfrm>
        </p:grpSpPr>
        <p:sp>
          <p:nvSpPr>
            <p:cNvPr id="65551" name="Text Box 21"/>
            <p:cNvSpPr txBox="1"/>
            <p:nvPr/>
          </p:nvSpPr>
          <p:spPr>
            <a:xfrm>
              <a:off x="0" y="156"/>
              <a:ext cx="401"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latin typeface="Times New Roman" panose="02020603050405020304" pitchFamily="18" charset="0"/>
                </a:rPr>
                <a:t>R =</a:t>
              </a:r>
            </a:p>
          </p:txBody>
        </p:sp>
        <p:sp>
          <p:nvSpPr>
            <p:cNvPr id="4" name="Text Box 22"/>
            <p:cNvSpPr txBox="1"/>
            <p:nvPr/>
          </p:nvSpPr>
          <p:spPr>
            <a:xfrm>
              <a:off x="432" y="0"/>
              <a:ext cx="222"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latin typeface="Times New Roman" panose="02020603050405020304" pitchFamily="18" charset="0"/>
                </a:rPr>
                <a:t>u</a:t>
              </a:r>
            </a:p>
          </p:txBody>
        </p:sp>
        <p:sp>
          <p:nvSpPr>
            <p:cNvPr id="5" name="Text Box 23"/>
            <p:cNvSpPr txBox="1"/>
            <p:nvPr/>
          </p:nvSpPr>
          <p:spPr>
            <a:xfrm>
              <a:off x="432" y="283"/>
              <a:ext cx="168"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latin typeface="Times New Roman" panose="02020603050405020304" pitchFamily="18" charset="0"/>
                </a:rPr>
                <a:t>i</a:t>
              </a:r>
            </a:p>
          </p:txBody>
        </p:sp>
        <p:sp>
          <p:nvSpPr>
            <p:cNvPr id="6" name="Line 24"/>
            <p:cNvSpPr/>
            <p:nvPr/>
          </p:nvSpPr>
          <p:spPr>
            <a:xfrm>
              <a:off x="432" y="296"/>
              <a:ext cx="240" cy="0"/>
            </a:xfrm>
            <a:prstGeom prst="line">
              <a:avLst/>
            </a:prstGeom>
            <a:ln w="25400" cap="flat" cmpd="sng">
              <a:solidFill>
                <a:schemeClr val="tx1"/>
              </a:solidFill>
              <a:prstDash val="solid"/>
              <a:headEnd type="none" w="med" len="med"/>
              <a:tailEnd type="none" w="med" len="med"/>
            </a:ln>
          </p:spPr>
        </p:sp>
      </p:grpSp>
      <p:sp>
        <p:nvSpPr>
          <p:cNvPr id="7" name="Text Box 25"/>
          <p:cNvSpPr txBox="1"/>
          <p:nvPr/>
        </p:nvSpPr>
        <p:spPr>
          <a:xfrm>
            <a:off x="4603909" y="2934335"/>
            <a:ext cx="232537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latin typeface="Times New Roman" panose="02020603050405020304" pitchFamily="18" charset="0"/>
              </a:rPr>
              <a:t>电阻元件的参数</a:t>
            </a:r>
          </a:p>
        </p:txBody>
      </p:sp>
      <p:sp>
        <p:nvSpPr>
          <p:cNvPr id="8" name="Text Box 26"/>
          <p:cNvSpPr txBox="1"/>
          <p:nvPr/>
        </p:nvSpPr>
        <p:spPr>
          <a:xfrm>
            <a:off x="6666548" y="3586798"/>
            <a:ext cx="324358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6600FF"/>
                </a:solidFill>
                <a:latin typeface="Times New Roman" panose="02020603050405020304" pitchFamily="18" charset="0"/>
              </a:rPr>
              <a:t>电阻对电流有阻碍作用</a:t>
            </a:r>
          </a:p>
        </p:txBody>
      </p:sp>
      <p:sp>
        <p:nvSpPr>
          <p:cNvPr id="9" name="Text Box 27"/>
          <p:cNvSpPr txBox="1"/>
          <p:nvPr/>
        </p:nvSpPr>
        <p:spPr>
          <a:xfrm>
            <a:off x="2466975" y="4077335"/>
            <a:ext cx="7445375"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zh-CN" altLang="en-US" sz="2400" b="1" dirty="0">
                <a:latin typeface="Times New Roman" panose="02020603050405020304" pitchFamily="18" charset="0"/>
              </a:rPr>
              <a:t>将 </a:t>
            </a:r>
            <a:r>
              <a:rPr lang="en-US" altLang="zh-CN" sz="2400" b="1" i="1">
                <a:latin typeface="Times New Roman" panose="02020603050405020304" pitchFamily="18" charset="0"/>
              </a:rPr>
              <a:t>u </a:t>
            </a:r>
            <a:r>
              <a:rPr lang="en-US" altLang="zh-CN" sz="2400" b="1">
                <a:latin typeface="Times New Roman" panose="02020603050405020304" pitchFamily="18" charset="0"/>
              </a:rPr>
              <a:t>= </a:t>
            </a:r>
            <a:r>
              <a:rPr lang="en-US" altLang="zh-CN" sz="2400" b="1" i="1" dirty="0" err="1">
                <a:latin typeface="Times New Roman" panose="02020603050405020304" pitchFamily="18" charset="0"/>
              </a:rPr>
              <a:t>Ri</a:t>
            </a:r>
            <a:r>
              <a:rPr lang="en-US" altLang="zh-CN" sz="2400" b="1" i="1">
                <a:latin typeface="Times New Roman" panose="02020603050405020304" pitchFamily="18" charset="0"/>
              </a:rPr>
              <a:t> </a:t>
            </a:r>
            <a:r>
              <a:rPr lang="zh-CN" altLang="en-US" sz="2400" b="1" dirty="0">
                <a:latin typeface="Times New Roman" panose="02020603050405020304" pitchFamily="18" charset="0"/>
              </a:rPr>
              <a:t>两边同乘以 </a:t>
            </a:r>
            <a:r>
              <a:rPr lang="en-US" altLang="zh-CN" sz="2400" b="1" i="1">
                <a:latin typeface="Times New Roman" panose="02020603050405020304" pitchFamily="18" charset="0"/>
              </a:rPr>
              <a:t>i</a:t>
            </a:r>
            <a:r>
              <a:rPr lang="en-US" altLang="zh-CN" sz="2400" b="1">
                <a:latin typeface="Times New Roman" panose="02020603050405020304" pitchFamily="18" charset="0"/>
              </a:rPr>
              <a:t> </a:t>
            </a:r>
            <a:r>
              <a:rPr lang="zh-CN" altLang="en-US" sz="2400" b="1" dirty="0">
                <a:latin typeface="Times New Roman" panose="02020603050405020304" pitchFamily="18" charset="0"/>
              </a:rPr>
              <a:t>，并积分之，则得</a:t>
            </a:r>
          </a:p>
        </p:txBody>
      </p:sp>
      <p:sp>
        <p:nvSpPr>
          <p:cNvPr id="10" name="Text Box 28"/>
          <p:cNvSpPr txBox="1"/>
          <p:nvPr/>
        </p:nvSpPr>
        <p:spPr>
          <a:xfrm>
            <a:off x="4498975" y="5863273"/>
            <a:ext cx="3171825" cy="460375"/>
          </a:xfrm>
          <a:prstGeom prst="rect">
            <a:avLst/>
          </a:prstGeom>
          <a:gradFill rotWithShape="0">
            <a:gsLst>
              <a:gs pos="0">
                <a:srgbClr val="FFFFFF"/>
              </a:gs>
              <a:gs pos="100000">
                <a:srgbClr val="FFFFCC"/>
              </a:gs>
            </a:gsLst>
            <a:lin ang="5400000" scaled="1"/>
            <a:tileRect/>
          </a:gradFill>
          <a:ln w="28575" cap="flat" cmpd="sng">
            <a:solidFill>
              <a:srgbClr val="FF00FF"/>
            </a:solidFill>
            <a:prstDash val="dash"/>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i="1" dirty="0">
                <a:solidFill>
                  <a:schemeClr val="accent2"/>
                </a:solidFill>
                <a:latin typeface="Times New Roman" panose="02020603050405020304" pitchFamily="18" charset="0"/>
              </a:rPr>
              <a:t> </a:t>
            </a:r>
            <a:r>
              <a:rPr lang="en-US" altLang="zh-CN" sz="2400" b="1" i="1">
                <a:solidFill>
                  <a:srgbClr val="0000FF"/>
                </a:solidFill>
                <a:latin typeface="Times New Roman" panose="02020603050405020304" pitchFamily="18" charset="0"/>
              </a:rPr>
              <a:t>R </a:t>
            </a:r>
            <a:r>
              <a:rPr lang="zh-CN" altLang="en-US" sz="2400" b="1" dirty="0">
                <a:solidFill>
                  <a:srgbClr val="0000FF"/>
                </a:solidFill>
                <a:latin typeface="Times New Roman" panose="02020603050405020304" pitchFamily="18" charset="0"/>
              </a:rPr>
              <a:t>是耗能元件</a:t>
            </a:r>
          </a:p>
        </p:txBody>
      </p:sp>
      <p:sp>
        <p:nvSpPr>
          <p:cNvPr id="65550" name="Rectangle 32"/>
          <p:cNvSpPr>
            <a:spLocks noGrp="1"/>
          </p:cNvSpPr>
          <p:nvPr>
            <p:ph type="title"/>
          </p:nvPr>
        </p:nvSpPr>
        <p:spPr>
          <a:xfrm>
            <a:off x="1919288" y="342900"/>
            <a:ext cx="8229600" cy="533400"/>
          </a:xfrm>
        </p:spPr>
        <p:txBody>
          <a:bodyPr vert="horz" wrap="square" lIns="91440" tIns="45720" rIns="91440" bIns="45720" anchor="ctr" anchorCtr="0">
            <a:noAutofit/>
          </a:bodyPr>
          <a:lstStyle/>
          <a:p>
            <a:pPr algn="l" eaLnBrk="1" hangingPunct="1"/>
            <a:r>
              <a:rPr lang="en-US" altLang="zh-CN" sz="3200" b="1">
                <a:solidFill>
                  <a:schemeClr val="tx2"/>
                </a:solidFill>
                <a:latin typeface="微软雅黑" panose="020B0503020204020204" charset="-122"/>
                <a:ea typeface="微软雅黑" panose="020B0503020204020204" charset="-122"/>
                <a:cs typeface="微软雅黑" panose="020B0503020204020204" charset="-122"/>
              </a:rPr>
              <a:t>1.12.1　</a:t>
            </a:r>
            <a:r>
              <a:rPr lang="zh-CN" altLang="en-US" sz="3200" b="1" dirty="0">
                <a:solidFill>
                  <a:schemeClr val="tx2"/>
                </a:solidFill>
                <a:latin typeface="微软雅黑" panose="020B0503020204020204" charset="-122"/>
                <a:ea typeface="微软雅黑" panose="020B0503020204020204" charset="-122"/>
                <a:cs typeface="微软雅黑" panose="020B0503020204020204" charset="-122"/>
              </a:rPr>
              <a:t>电阻元件、电感元件和电容元件</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65552"/>
                                        </p:tgtEl>
                                        <p:attrNameLst>
                                          <p:attrName>style.visibility</p:attrName>
                                        </p:attrNameLst>
                                      </p:cBhvr>
                                      <p:to>
                                        <p:strVal val="visible"/>
                                      </p:to>
                                    </p:set>
                                    <p:animEffect transition="in" filter="box(out)">
                                      <p:cBhvr>
                                        <p:cTn id="12" dur="500"/>
                                        <p:tgtEl>
                                          <p:spTgt spid="6555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65553"/>
                                        </p:tgtEl>
                                        <p:attrNameLst>
                                          <p:attrName>style.visibility</p:attrName>
                                        </p:attrNameLst>
                                      </p:cBhvr>
                                      <p:to>
                                        <p:strVal val="visible"/>
                                      </p:to>
                                    </p:set>
                                    <p:animEffect transition="in" filter="box(out)">
                                      <p:cBhvr>
                                        <p:cTn id="17" dur="500"/>
                                        <p:tgtEl>
                                          <p:spTgt spid="6555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ox(ou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ox(ou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ox(ou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ox(ou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nodeType="clickEffect">
                                  <p:stCondLst>
                                    <p:cond delay="0"/>
                                  </p:stCondLst>
                                  <p:childTnLst>
                                    <p:set>
                                      <p:cBhvr>
                                        <p:cTn id="41" dur="1" fill="hold">
                                          <p:stCondLst>
                                            <p:cond delay="0"/>
                                          </p:stCondLst>
                                        </p:cTn>
                                        <p:tgtEl>
                                          <p:spTgt spid="65554"/>
                                        </p:tgtEl>
                                        <p:attrNameLst>
                                          <p:attrName>style.visibility</p:attrName>
                                        </p:attrNameLst>
                                      </p:cBhvr>
                                      <p:to>
                                        <p:strVal val="visible"/>
                                      </p:to>
                                    </p:set>
                                    <p:animEffect transition="in" filter="box(out)">
                                      <p:cBhvr>
                                        <p:cTn id="42" dur="500"/>
                                        <p:tgtEl>
                                          <p:spTgt spid="65554"/>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65539"/>
                                        </p:tgtEl>
                                        <p:attrNameLst>
                                          <p:attrName>style.visibility</p:attrName>
                                        </p:attrNameLst>
                                      </p:cBhvr>
                                      <p:to>
                                        <p:strVal val="visible"/>
                                      </p:to>
                                    </p:set>
                                    <p:animEffect transition="in" filter="box(out)">
                                      <p:cBhvr>
                                        <p:cTn id="47" dur="500"/>
                                        <p:tgtEl>
                                          <p:spTgt spid="65539"/>
                                        </p:tgtEl>
                                      </p:cBhvr>
                                    </p:animEffect>
                                  </p:childTnLst>
                                </p:cTn>
                              </p:par>
                            </p:childTnLst>
                          </p:cTn>
                        </p:par>
                      </p:childTnLst>
                    </p:cTn>
                  </p:par>
                  <p:par>
                    <p:cTn id="48" fill="hold">
                      <p:stCondLst>
                        <p:cond delay="indefinite"/>
                      </p:stCondLst>
                      <p:childTnLst>
                        <p:par>
                          <p:cTn id="49" fill="hold">
                            <p:stCondLst>
                              <p:cond delay="0"/>
                            </p:stCondLst>
                            <p:childTnLst>
                              <p:par>
                                <p:cTn id="50" presetID="23" presetClass="entr" presetSubtype="528"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p:cTn id="52" dur="500" fill="hold"/>
                                        <p:tgtEl>
                                          <p:spTgt spid="10"/>
                                        </p:tgtEl>
                                        <p:attrNameLst>
                                          <p:attrName>ppt_w</p:attrName>
                                        </p:attrNameLst>
                                      </p:cBhvr>
                                      <p:tavLst>
                                        <p:tav tm="0">
                                          <p:val>
                                            <p:fltVal val="0"/>
                                          </p:val>
                                        </p:tav>
                                        <p:tav tm="100000">
                                          <p:val>
                                            <p:strVal val="#ppt_w"/>
                                          </p:val>
                                        </p:tav>
                                      </p:tavLst>
                                    </p:anim>
                                    <p:anim calcmode="lin" valueType="num">
                                      <p:cBhvr>
                                        <p:cTn id="53" dur="500" fill="hold"/>
                                        <p:tgtEl>
                                          <p:spTgt spid="10"/>
                                        </p:tgtEl>
                                        <p:attrNameLst>
                                          <p:attrName>ppt_h</p:attrName>
                                        </p:attrNameLst>
                                      </p:cBhvr>
                                      <p:tavLst>
                                        <p:tav tm="0">
                                          <p:val>
                                            <p:fltVal val="0"/>
                                          </p:val>
                                        </p:tav>
                                        <p:tav tm="100000">
                                          <p:val>
                                            <p:strVal val="#ppt_h"/>
                                          </p:val>
                                        </p:tav>
                                      </p:tavLst>
                                    </p:anim>
                                    <p:anim calcmode="lin" valueType="num">
                                      <p:cBhvr>
                                        <p:cTn id="54" dur="500" fill="hold"/>
                                        <p:tgtEl>
                                          <p:spTgt spid="10"/>
                                        </p:tgtEl>
                                        <p:attrNameLst>
                                          <p:attrName>ppt_x</p:attrName>
                                        </p:attrNameLst>
                                      </p:cBhvr>
                                      <p:tavLst>
                                        <p:tav tm="0">
                                          <p:val>
                                            <p:fltVal val="0.5"/>
                                          </p:val>
                                        </p:tav>
                                        <p:tav tm="100000">
                                          <p:val>
                                            <p:strVal val="#ppt_x"/>
                                          </p:val>
                                        </p:tav>
                                      </p:tavLst>
                                    </p:anim>
                                    <p:anim calcmode="lin" valueType="num">
                                      <p:cBhvr>
                                        <p:cTn id="55" dur="500" fill="hold"/>
                                        <p:tgtEl>
                                          <p:spTgt spid="1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p:bldP spid="65552" grpId="0"/>
      <p:bldP spid="65553" grpId="0"/>
      <p:bldP spid="7" grpId="0"/>
      <p:bldP spid="8" grpId="0"/>
      <p:bldP spid="9" grpId="0"/>
      <p:bldP spid="10" grpId="0" bldLvl="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6" name="AutoShape 4"/>
          <p:cNvSpPr/>
          <p:nvPr/>
        </p:nvSpPr>
        <p:spPr>
          <a:xfrm>
            <a:off x="8839200" y="2532063"/>
            <a:ext cx="1144588" cy="525462"/>
          </a:xfrm>
          <a:prstGeom prst="wedgeEllipseCallout">
            <a:avLst>
              <a:gd name="adj1" fmla="val -75000"/>
              <a:gd name="adj2" fmla="val -67449"/>
            </a:avLst>
          </a:prstGeom>
          <a:gradFill rotWithShape="0">
            <a:gsLst>
              <a:gs pos="0">
                <a:srgbClr val="FFF200">
                  <a:alpha val="100000"/>
                </a:srgbClr>
              </a:gs>
              <a:gs pos="45000">
                <a:srgbClr val="FF7A00">
                  <a:alpha val="100000"/>
                </a:srgbClr>
              </a:gs>
              <a:gs pos="70000">
                <a:srgbClr val="FF0300">
                  <a:alpha val="100000"/>
                </a:srgbClr>
              </a:gs>
              <a:gs pos="100000">
                <a:srgbClr val="4D0808">
                  <a:alpha val="100000"/>
                </a:srgbClr>
              </a:gs>
            </a:gsLst>
            <a:lin ang="5400000" scaled="1"/>
            <a:tileRect/>
          </a:gradFill>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bg1"/>
                </a:solidFill>
                <a:latin typeface="宋体" panose="02010600030101010101" pitchFamily="2" charset="-122"/>
              </a:rPr>
              <a:t>(</a:t>
            </a:r>
            <a:r>
              <a:rPr lang="zh-CN" altLang="en-US" sz="2000" b="1" dirty="0">
                <a:solidFill>
                  <a:schemeClr val="bg1"/>
                </a:solidFill>
                <a:latin typeface="宋体" panose="02010600030101010101" pitchFamily="2" charset="-122"/>
              </a:rPr>
              <a:t>安</a:t>
            </a:r>
            <a:r>
              <a:rPr lang="en-US" altLang="zh-CN" sz="2000" b="1">
                <a:solidFill>
                  <a:schemeClr val="bg1"/>
                </a:solidFill>
                <a:latin typeface="宋体" panose="02010600030101010101" pitchFamily="2" charset="-122"/>
              </a:rPr>
              <a:t>)</a:t>
            </a:r>
            <a:r>
              <a:rPr lang="en-US" altLang="zh-CN" sz="2000" b="1">
                <a:solidFill>
                  <a:schemeClr val="bg1"/>
                </a:solidFill>
                <a:latin typeface="Times New Roman" panose="02020603050405020304" pitchFamily="18" charset="0"/>
              </a:rPr>
              <a:t>A</a:t>
            </a:r>
          </a:p>
        </p:txBody>
      </p:sp>
      <p:sp>
        <p:nvSpPr>
          <p:cNvPr id="66567" name="AutoShape 5"/>
          <p:cNvSpPr/>
          <p:nvPr/>
        </p:nvSpPr>
        <p:spPr>
          <a:xfrm>
            <a:off x="8328025" y="1220788"/>
            <a:ext cx="1655763" cy="484187"/>
          </a:xfrm>
          <a:prstGeom prst="wedgeEllipseCallout">
            <a:avLst>
              <a:gd name="adj1" fmla="val -41380"/>
              <a:gd name="adj2" fmla="val 54292"/>
            </a:avLst>
          </a:prstGeom>
          <a:gradFill rotWithShape="0">
            <a:gsLst>
              <a:gs pos="0">
                <a:srgbClr val="FFF200">
                  <a:alpha val="100000"/>
                </a:srgbClr>
              </a:gs>
              <a:gs pos="45000">
                <a:srgbClr val="FF7A00">
                  <a:alpha val="100000"/>
                </a:srgbClr>
              </a:gs>
              <a:gs pos="70000">
                <a:srgbClr val="FF0300">
                  <a:alpha val="100000"/>
                </a:srgbClr>
              </a:gs>
              <a:gs pos="100000">
                <a:srgbClr val="4D0808">
                  <a:alpha val="100000"/>
                </a:srgbClr>
              </a:gs>
            </a:gsLst>
            <a:lin ang="5400000" scaled="1"/>
            <a:tileRect/>
          </a:gradFill>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000" b="1" dirty="0">
                <a:solidFill>
                  <a:schemeClr val="bg1"/>
                </a:solidFill>
                <a:latin typeface="Times New Roman" panose="02020603050405020304" pitchFamily="18" charset="0"/>
              </a:rPr>
              <a:t>韦伯</a:t>
            </a:r>
            <a:r>
              <a:rPr lang="en-US" altLang="zh-CN" sz="2000" b="1">
                <a:solidFill>
                  <a:schemeClr val="bg1"/>
                </a:solidFill>
                <a:latin typeface="宋体" panose="02010600030101010101" pitchFamily="2" charset="-122"/>
              </a:rPr>
              <a:t>(</a:t>
            </a:r>
            <a:r>
              <a:rPr lang="en-US" altLang="zh-CN" sz="2000" b="1" dirty="0" err="1">
                <a:solidFill>
                  <a:schemeClr val="bg1"/>
                </a:solidFill>
                <a:latin typeface="Times New Roman" panose="02020603050405020304" pitchFamily="18" charset="0"/>
              </a:rPr>
              <a:t>Wb</a:t>
            </a:r>
            <a:r>
              <a:rPr lang="en-US" altLang="zh-CN" sz="2000" b="1">
                <a:solidFill>
                  <a:schemeClr val="bg1"/>
                </a:solidFill>
                <a:latin typeface="宋体" panose="02010600030101010101" pitchFamily="2" charset="-122"/>
              </a:rPr>
              <a:t>)</a:t>
            </a:r>
          </a:p>
        </p:txBody>
      </p:sp>
      <p:sp>
        <p:nvSpPr>
          <p:cNvPr id="66568" name="AutoShape 6"/>
          <p:cNvSpPr/>
          <p:nvPr/>
        </p:nvSpPr>
        <p:spPr>
          <a:xfrm>
            <a:off x="6705600" y="2855913"/>
            <a:ext cx="1924050" cy="576262"/>
          </a:xfrm>
          <a:prstGeom prst="cloudCallout">
            <a:avLst>
              <a:gd name="adj1" fmla="val -5301"/>
              <a:gd name="adj2" fmla="val -125912"/>
            </a:avLst>
          </a:prstGeom>
          <a:gradFill rotWithShape="0">
            <a:gsLst>
              <a:gs pos="0">
                <a:srgbClr val="FFF200">
                  <a:alpha val="100000"/>
                </a:srgbClr>
              </a:gs>
              <a:gs pos="45000">
                <a:srgbClr val="FF7A00">
                  <a:alpha val="100000"/>
                </a:srgbClr>
              </a:gs>
              <a:gs pos="70000">
                <a:srgbClr val="FF0300">
                  <a:alpha val="100000"/>
                </a:srgbClr>
              </a:gs>
              <a:gs pos="100000">
                <a:srgbClr val="4D0808">
                  <a:alpha val="100000"/>
                </a:srgbClr>
              </a:gs>
            </a:gsLst>
            <a:lin ang="5400000" scaled="1"/>
            <a:tileRect/>
          </a:gradFill>
          <a:ln w="381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000" b="1" dirty="0">
                <a:solidFill>
                  <a:schemeClr val="bg1"/>
                </a:solidFill>
                <a:latin typeface="Times New Roman" panose="02020603050405020304" pitchFamily="18" charset="0"/>
              </a:rPr>
              <a:t>亨利</a:t>
            </a:r>
            <a:r>
              <a:rPr lang="en-US" altLang="zh-CN" sz="2000" b="1">
                <a:solidFill>
                  <a:schemeClr val="bg1"/>
                </a:solidFill>
                <a:latin typeface="宋体" panose="02010600030101010101" pitchFamily="2" charset="-122"/>
              </a:rPr>
              <a:t>(</a:t>
            </a:r>
            <a:r>
              <a:rPr lang="en-US" altLang="zh-CN" sz="2000" b="1">
                <a:solidFill>
                  <a:schemeClr val="bg1"/>
                </a:solidFill>
                <a:latin typeface="Times New Roman" panose="02020603050405020304" pitchFamily="18" charset="0"/>
              </a:rPr>
              <a:t>H</a:t>
            </a:r>
            <a:r>
              <a:rPr lang="en-US" altLang="zh-CN" sz="2000" b="1">
                <a:solidFill>
                  <a:schemeClr val="bg1"/>
                </a:solidFill>
                <a:latin typeface="宋体" panose="02010600030101010101" pitchFamily="2" charset="-122"/>
              </a:rPr>
              <a:t>)</a:t>
            </a:r>
          </a:p>
        </p:txBody>
      </p:sp>
      <p:sp>
        <p:nvSpPr>
          <p:cNvPr id="66570" name="Text Box 8"/>
          <p:cNvSpPr txBox="1"/>
          <p:nvPr/>
        </p:nvSpPr>
        <p:spPr>
          <a:xfrm>
            <a:off x="6383338" y="1412875"/>
            <a:ext cx="795020" cy="460375"/>
          </a:xfrm>
          <a:prstGeom prst="rect">
            <a:avLst/>
          </a:prstGeom>
          <a:noFill/>
          <a:ln w="38100" cap="flat" cmpd="sng">
            <a:solidFill>
              <a:srgbClr val="FF0066"/>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chemeClr val="accent2"/>
                </a:solidFill>
                <a:latin typeface="Times New Roman" panose="02020603050405020304" pitchFamily="18" charset="0"/>
              </a:rPr>
              <a:t>电感</a:t>
            </a:r>
          </a:p>
        </p:txBody>
      </p:sp>
      <p:sp>
        <p:nvSpPr>
          <p:cNvPr id="2" name="Text Box 33"/>
          <p:cNvSpPr txBox="1"/>
          <p:nvPr/>
        </p:nvSpPr>
        <p:spPr>
          <a:xfrm>
            <a:off x="1847850" y="131763"/>
            <a:ext cx="23622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400" b="1">
                <a:solidFill>
                  <a:schemeClr val="tx2"/>
                </a:solidFill>
                <a:latin typeface="Times New Roman" panose="02020603050405020304" pitchFamily="18" charset="0"/>
              </a:rPr>
              <a:t>(2) </a:t>
            </a:r>
            <a:r>
              <a:rPr lang="zh-CN" altLang="en-US" sz="2400" b="1" dirty="0">
                <a:solidFill>
                  <a:schemeClr val="tx2"/>
                </a:solidFill>
                <a:latin typeface="Times New Roman" panose="02020603050405020304" pitchFamily="18" charset="0"/>
              </a:rPr>
              <a:t>电感元件</a:t>
            </a:r>
          </a:p>
        </p:txBody>
      </p:sp>
      <p:grpSp>
        <p:nvGrpSpPr>
          <p:cNvPr id="5" name="Group 35"/>
          <p:cNvGrpSpPr/>
          <p:nvPr/>
        </p:nvGrpSpPr>
        <p:grpSpPr>
          <a:xfrm>
            <a:off x="7105650" y="1670050"/>
            <a:ext cx="1524000" cy="838200"/>
            <a:chOff x="0" y="0"/>
            <a:chExt cx="960" cy="528"/>
          </a:xfrm>
        </p:grpSpPr>
        <p:sp>
          <p:nvSpPr>
            <p:cNvPr id="66619" name="Text Box 36"/>
            <p:cNvSpPr txBox="1"/>
            <p:nvPr/>
          </p:nvSpPr>
          <p:spPr>
            <a:xfrm>
              <a:off x="0" y="123"/>
              <a:ext cx="383"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solidFill>
                    <a:schemeClr val="accent2"/>
                  </a:solidFill>
                  <a:latin typeface="Times New Roman" panose="02020603050405020304" pitchFamily="18" charset="0"/>
                </a:rPr>
                <a:t>L =</a:t>
              </a:r>
            </a:p>
          </p:txBody>
        </p:sp>
        <p:sp>
          <p:nvSpPr>
            <p:cNvPr id="66620" name="Text Box 37"/>
            <p:cNvSpPr txBox="1"/>
            <p:nvPr/>
          </p:nvSpPr>
          <p:spPr>
            <a:xfrm>
              <a:off x="576" y="238"/>
              <a:ext cx="168"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solidFill>
                    <a:schemeClr val="accent2"/>
                  </a:solidFill>
                  <a:latin typeface="Times New Roman" panose="02020603050405020304" pitchFamily="18" charset="0"/>
                </a:rPr>
                <a:t>i</a:t>
              </a:r>
            </a:p>
          </p:txBody>
        </p:sp>
        <p:sp>
          <p:nvSpPr>
            <p:cNvPr id="66621" name="Text Box 38"/>
            <p:cNvSpPr txBox="1"/>
            <p:nvPr/>
          </p:nvSpPr>
          <p:spPr>
            <a:xfrm>
              <a:off x="438" y="0"/>
              <a:ext cx="449"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solidFill>
                    <a:schemeClr val="accent2"/>
                  </a:solidFill>
                  <a:latin typeface="Times New Roman" panose="02020603050405020304" pitchFamily="18" charset="0"/>
                  <a:sym typeface="Symbol" panose="05050102010706020507" pitchFamily="18" charset="2"/>
                </a:rPr>
                <a:t>N</a:t>
              </a:r>
              <a:r>
                <a:rPr lang="en-US" altLang="zh-CN" sz="2400" b="1">
                  <a:solidFill>
                    <a:schemeClr val="accent2"/>
                  </a:solidFill>
                  <a:latin typeface="Times New Roman" panose="02020603050405020304" pitchFamily="18" charset="0"/>
                  <a:sym typeface="Symbol" panose="05050102010706020507" pitchFamily="18" charset="2"/>
                </a:rPr>
                <a:t> </a:t>
              </a:r>
            </a:p>
          </p:txBody>
        </p:sp>
        <p:sp>
          <p:nvSpPr>
            <p:cNvPr id="66622" name="Line 39"/>
            <p:cNvSpPr/>
            <p:nvPr/>
          </p:nvSpPr>
          <p:spPr>
            <a:xfrm>
              <a:off x="432" y="281"/>
              <a:ext cx="528" cy="0"/>
            </a:xfrm>
            <a:prstGeom prst="line">
              <a:avLst/>
            </a:prstGeom>
            <a:ln w="25400" cap="flat" cmpd="sng">
              <a:solidFill>
                <a:srgbClr val="6600FF"/>
              </a:solidFill>
              <a:prstDash val="solid"/>
              <a:headEnd type="none" w="med" len="med"/>
              <a:tailEnd type="none" w="med" len="med"/>
            </a:ln>
          </p:spPr>
        </p:sp>
      </p:grpSp>
      <p:sp>
        <p:nvSpPr>
          <p:cNvPr id="66602" name="Text Box 40"/>
          <p:cNvSpPr txBox="1"/>
          <p:nvPr/>
        </p:nvSpPr>
        <p:spPr>
          <a:xfrm>
            <a:off x="2220913" y="4731703"/>
            <a:ext cx="7691437" cy="82994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0000FF"/>
                </a:solidFill>
                <a:latin typeface="Times New Roman" panose="02020603050405020304" pitchFamily="18" charset="0"/>
              </a:rPr>
              <a:t>在图示 </a:t>
            </a:r>
            <a:r>
              <a:rPr lang="en-US" altLang="zh-CN" sz="2400" b="1" i="1">
                <a:solidFill>
                  <a:srgbClr val="0000FF"/>
                </a:solidFill>
                <a:latin typeface="Times New Roman" panose="02020603050405020304" pitchFamily="18" charset="0"/>
              </a:rPr>
              <a:t>u</a:t>
            </a:r>
            <a:r>
              <a:rPr lang="zh-CN" altLang="en-US" sz="2400" b="1" dirty="0">
                <a:solidFill>
                  <a:srgbClr val="0000FF"/>
                </a:solidFill>
                <a:latin typeface="Times New Roman" panose="02020603050405020304" pitchFamily="18" charset="0"/>
              </a:rPr>
              <a:t>、</a:t>
            </a:r>
            <a:r>
              <a:rPr lang="en-US" altLang="zh-CN" sz="2400" b="1" i="1">
                <a:solidFill>
                  <a:srgbClr val="0000FF"/>
                </a:solidFill>
                <a:latin typeface="Times New Roman" panose="02020603050405020304" pitchFamily="18" charset="0"/>
              </a:rPr>
              <a:t>i</a:t>
            </a:r>
            <a:r>
              <a:rPr lang="zh-CN" altLang="en-US" sz="2400" b="1" dirty="0">
                <a:solidFill>
                  <a:srgbClr val="0000FF"/>
                </a:solidFill>
                <a:latin typeface="Times New Roman" panose="02020603050405020304" pitchFamily="18" charset="0"/>
              </a:rPr>
              <a:t>、</a:t>
            </a:r>
            <a:r>
              <a:rPr lang="en-US" altLang="zh-CN" sz="2400" b="1" i="1">
                <a:solidFill>
                  <a:srgbClr val="0000FF"/>
                </a:solidFill>
                <a:latin typeface="Times New Roman" panose="02020603050405020304" pitchFamily="18" charset="0"/>
              </a:rPr>
              <a:t>e </a:t>
            </a:r>
            <a:r>
              <a:rPr lang="zh-CN" altLang="en-US" sz="2400" b="1" dirty="0">
                <a:solidFill>
                  <a:srgbClr val="0000FF"/>
                </a:solidFill>
                <a:latin typeface="Times New Roman" panose="02020603050405020304" pitchFamily="18" charset="0"/>
              </a:rPr>
              <a:t>假定参考方向的前提下，当通过线圈的磁通或 </a:t>
            </a:r>
            <a:r>
              <a:rPr lang="en-US" altLang="zh-CN" sz="2400" b="1" i="1">
                <a:solidFill>
                  <a:srgbClr val="0000FF"/>
                </a:solidFill>
                <a:latin typeface="Times New Roman" panose="02020603050405020304" pitchFamily="18" charset="0"/>
              </a:rPr>
              <a:t>i </a:t>
            </a:r>
            <a:r>
              <a:rPr lang="zh-CN" altLang="en-US" sz="2400" b="1" dirty="0">
                <a:solidFill>
                  <a:srgbClr val="0000FF"/>
                </a:solidFill>
                <a:latin typeface="Times New Roman" panose="02020603050405020304" pitchFamily="18" charset="0"/>
              </a:rPr>
              <a:t>发生变化时，线圈中产生感应电动势为</a:t>
            </a:r>
          </a:p>
        </p:txBody>
      </p:sp>
      <p:sp>
        <p:nvSpPr>
          <p:cNvPr id="66605" name="Text Box 82"/>
          <p:cNvSpPr txBox="1"/>
          <p:nvPr/>
        </p:nvSpPr>
        <p:spPr>
          <a:xfrm>
            <a:off x="2220913" y="3717291"/>
            <a:ext cx="7691437" cy="82994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latin typeface="Times New Roman" panose="02020603050405020304" pitchFamily="18" charset="0"/>
              </a:rPr>
              <a:t>L </a:t>
            </a:r>
            <a:r>
              <a:rPr lang="zh-CN" altLang="en-US" sz="2400" b="1" dirty="0">
                <a:latin typeface="Times New Roman" panose="02020603050405020304" pitchFamily="18" charset="0"/>
              </a:rPr>
              <a:t>称为电感或自感。线圈的匝数越多，其电感越大；线圈单位电流中产生的磁通越大，电感也越大。</a:t>
            </a:r>
          </a:p>
        </p:txBody>
      </p:sp>
      <p:grpSp>
        <p:nvGrpSpPr>
          <p:cNvPr id="6" name="Group 88"/>
          <p:cNvGrpSpPr/>
          <p:nvPr/>
        </p:nvGrpSpPr>
        <p:grpSpPr>
          <a:xfrm>
            <a:off x="5030788" y="1504950"/>
            <a:ext cx="1604963" cy="2074863"/>
            <a:chOff x="0" y="-1"/>
            <a:chExt cx="1011" cy="1307"/>
          </a:xfrm>
        </p:grpSpPr>
        <p:grpSp>
          <p:nvGrpSpPr>
            <p:cNvPr id="66603" name="Group 87"/>
            <p:cNvGrpSpPr/>
            <p:nvPr/>
          </p:nvGrpSpPr>
          <p:grpSpPr>
            <a:xfrm>
              <a:off x="0" y="-1"/>
              <a:ext cx="1011" cy="1307"/>
              <a:chOff x="0" y="-1"/>
              <a:chExt cx="1011" cy="1307"/>
            </a:xfrm>
          </p:grpSpPr>
          <p:sp>
            <p:nvSpPr>
              <p:cNvPr id="3" name="Text Box 58"/>
              <p:cNvSpPr txBox="1"/>
              <p:nvPr/>
            </p:nvSpPr>
            <p:spPr>
              <a:xfrm>
                <a:off x="779" y="711"/>
                <a:ext cx="232"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solidFill>
                      <a:srgbClr val="6600FF"/>
                    </a:solidFill>
                    <a:latin typeface="Times New Roman" panose="02020603050405020304" pitchFamily="18" charset="0"/>
                  </a:rPr>
                  <a:t>L</a:t>
                </a:r>
              </a:p>
            </p:txBody>
          </p:sp>
          <p:sp>
            <p:nvSpPr>
              <p:cNvPr id="66606" name="Oval 69"/>
              <p:cNvSpPr/>
              <p:nvPr/>
            </p:nvSpPr>
            <p:spPr>
              <a:xfrm>
                <a:off x="179" y="370"/>
                <a:ext cx="48" cy="48"/>
              </a:xfrm>
              <a:prstGeom prst="ellipse">
                <a:avLst/>
              </a:prstGeom>
              <a:solidFill>
                <a:srgbClr val="CCFFFF"/>
              </a:solidFill>
              <a:ln w="381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66607" name="Oval 70"/>
              <p:cNvSpPr/>
              <p:nvPr/>
            </p:nvSpPr>
            <p:spPr>
              <a:xfrm>
                <a:off x="191" y="1258"/>
                <a:ext cx="48" cy="48"/>
              </a:xfrm>
              <a:prstGeom prst="ellipse">
                <a:avLst/>
              </a:prstGeom>
              <a:solidFill>
                <a:srgbClr val="CCFFFF"/>
              </a:solidFill>
              <a:ln w="381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66608" name="未知"/>
              <p:cNvSpPr/>
              <p:nvPr/>
            </p:nvSpPr>
            <p:spPr>
              <a:xfrm>
                <a:off x="227" y="1042"/>
                <a:ext cx="432" cy="240"/>
              </a:xfrm>
              <a:custGeom>
                <a:avLst/>
                <a:gdLst>
                  <a:gd name="txL" fmla="*/ 0 w 432"/>
                  <a:gd name="txT" fmla="*/ 0 h 240"/>
                  <a:gd name="txR" fmla="*/ 432 w 432"/>
                  <a:gd name="txB" fmla="*/ 240 h 240"/>
                </a:gdLst>
                <a:ahLst/>
                <a:cxnLst>
                  <a:cxn ang="0">
                    <a:pos x="0" y="240"/>
                  </a:cxn>
                  <a:cxn ang="0">
                    <a:pos x="432" y="240"/>
                  </a:cxn>
                  <a:cxn ang="0">
                    <a:pos x="432" y="0"/>
                  </a:cxn>
                </a:cxnLst>
                <a:rect l="txL" t="txT" r="txR" b="txB"/>
                <a:pathLst>
                  <a:path w="432" h="240">
                    <a:moveTo>
                      <a:pt x="0" y="240"/>
                    </a:moveTo>
                    <a:lnTo>
                      <a:pt x="432" y="240"/>
                    </a:lnTo>
                    <a:lnTo>
                      <a:pt x="432" y="0"/>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66609" name="未知"/>
              <p:cNvSpPr/>
              <p:nvPr/>
            </p:nvSpPr>
            <p:spPr>
              <a:xfrm flipV="1">
                <a:off x="227" y="394"/>
                <a:ext cx="432" cy="240"/>
              </a:xfrm>
              <a:custGeom>
                <a:avLst/>
                <a:gdLst>
                  <a:gd name="txL" fmla="*/ 0 w 432"/>
                  <a:gd name="txT" fmla="*/ 0 h 240"/>
                  <a:gd name="txR" fmla="*/ 432 w 432"/>
                  <a:gd name="txB" fmla="*/ 240 h 240"/>
                </a:gdLst>
                <a:ahLst/>
                <a:cxnLst>
                  <a:cxn ang="0">
                    <a:pos x="0" y="240"/>
                  </a:cxn>
                  <a:cxn ang="0">
                    <a:pos x="432" y="240"/>
                  </a:cxn>
                  <a:cxn ang="0">
                    <a:pos x="432" y="0"/>
                  </a:cxn>
                </a:cxnLst>
                <a:rect l="txL" t="txT" r="txR" b="txB"/>
                <a:pathLst>
                  <a:path w="432" h="240">
                    <a:moveTo>
                      <a:pt x="0" y="240"/>
                    </a:moveTo>
                    <a:lnTo>
                      <a:pt x="432" y="240"/>
                    </a:lnTo>
                    <a:lnTo>
                      <a:pt x="432" y="0"/>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grpSp>
            <p:nvGrpSpPr>
              <p:cNvPr id="66610" name="Group 73"/>
              <p:cNvGrpSpPr/>
              <p:nvPr/>
            </p:nvGrpSpPr>
            <p:grpSpPr>
              <a:xfrm>
                <a:off x="0" y="376"/>
                <a:ext cx="230" cy="890"/>
                <a:chOff x="0" y="-1"/>
                <a:chExt cx="230" cy="890"/>
              </a:xfrm>
            </p:grpSpPr>
            <p:sp>
              <p:nvSpPr>
                <p:cNvPr id="66616" name="Text Box 74"/>
                <p:cNvSpPr txBox="1"/>
                <p:nvPr/>
              </p:nvSpPr>
              <p:spPr>
                <a:xfrm>
                  <a:off x="0" y="-1"/>
                  <a:ext cx="225"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latin typeface="Times New Roman" panose="02020603050405020304" pitchFamily="18" charset="0"/>
                    </a:rPr>
                    <a:t>+</a:t>
                  </a:r>
                </a:p>
              </p:txBody>
            </p:sp>
            <p:sp>
              <p:nvSpPr>
                <p:cNvPr id="66617" name="Text Box 75"/>
                <p:cNvSpPr txBox="1"/>
                <p:nvPr/>
              </p:nvSpPr>
              <p:spPr>
                <a:xfrm>
                  <a:off x="19" y="599"/>
                  <a:ext cx="211"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latin typeface="Times New Roman" panose="02020603050405020304" pitchFamily="18" charset="0"/>
                    </a:rPr>
                    <a:t>–</a:t>
                  </a:r>
                </a:p>
              </p:txBody>
            </p:sp>
            <p:sp>
              <p:nvSpPr>
                <p:cNvPr id="66618" name="Text Box 76"/>
                <p:cNvSpPr txBox="1"/>
                <p:nvPr/>
              </p:nvSpPr>
              <p:spPr>
                <a:xfrm>
                  <a:off x="3" y="323"/>
                  <a:ext cx="221" cy="29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latin typeface="Times New Roman" panose="02020603050405020304" pitchFamily="18" charset="0"/>
                    </a:rPr>
                    <a:t>u</a:t>
                  </a:r>
                </a:p>
              </p:txBody>
            </p:sp>
          </p:grpSp>
          <p:sp>
            <p:nvSpPr>
              <p:cNvPr id="66611" name="Text Box 77"/>
              <p:cNvSpPr txBox="1"/>
              <p:nvPr/>
            </p:nvSpPr>
            <p:spPr>
              <a:xfrm>
                <a:off x="260" y="-1"/>
                <a:ext cx="168"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FF0000"/>
                    </a:solidFill>
                    <a:latin typeface="Times New Roman" panose="02020603050405020304" pitchFamily="18" charset="0"/>
                    <a:ea typeface="隶书" panose="02010509060101010101" pitchFamily="49" charset="-122"/>
                  </a:rPr>
                  <a:t>i</a:t>
                </a:r>
              </a:p>
            </p:txBody>
          </p:sp>
          <p:sp>
            <p:nvSpPr>
              <p:cNvPr id="66612" name="Line 78"/>
              <p:cNvSpPr/>
              <p:nvPr/>
            </p:nvSpPr>
            <p:spPr>
              <a:xfrm>
                <a:off x="175" y="325"/>
                <a:ext cx="432" cy="0"/>
              </a:xfrm>
              <a:prstGeom prst="line">
                <a:avLst/>
              </a:prstGeom>
              <a:ln w="38100" cap="flat" cmpd="sng">
                <a:solidFill>
                  <a:srgbClr val="FF0000"/>
                </a:solidFill>
                <a:prstDash val="solid"/>
                <a:headEnd type="none" w="med" len="med"/>
                <a:tailEnd type="stealth" w="med" len="lg"/>
              </a:ln>
            </p:spPr>
          </p:sp>
          <p:sp>
            <p:nvSpPr>
              <p:cNvPr id="66613" name="Text Box 79"/>
              <p:cNvSpPr txBox="1"/>
              <p:nvPr/>
            </p:nvSpPr>
            <p:spPr>
              <a:xfrm>
                <a:off x="379" y="484"/>
                <a:ext cx="211"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6600FF"/>
                    </a:solidFill>
                    <a:latin typeface="Times New Roman" panose="02020603050405020304" pitchFamily="18" charset="0"/>
                  </a:rPr>
                  <a:t>–</a:t>
                </a:r>
              </a:p>
            </p:txBody>
          </p:sp>
          <p:sp>
            <p:nvSpPr>
              <p:cNvPr id="66614" name="Text Box 80"/>
              <p:cNvSpPr txBox="1"/>
              <p:nvPr/>
            </p:nvSpPr>
            <p:spPr>
              <a:xfrm>
                <a:off x="390" y="640"/>
                <a:ext cx="277"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dirty="0" err="1">
                    <a:solidFill>
                      <a:srgbClr val="6600FF"/>
                    </a:solidFill>
                    <a:latin typeface="Times New Roman" panose="02020603050405020304" pitchFamily="18" charset="0"/>
                  </a:rPr>
                  <a:t>e</a:t>
                </a:r>
                <a:r>
                  <a:rPr lang="en-US" altLang="zh-CN" sz="2400" b="1" i="1" baseline="-25000" dirty="0" err="1">
                    <a:solidFill>
                      <a:srgbClr val="6600FF"/>
                    </a:solidFill>
                    <a:latin typeface="Times New Roman" panose="02020603050405020304" pitchFamily="18" charset="0"/>
                  </a:rPr>
                  <a:t>L</a:t>
                </a:r>
                <a:endParaRPr lang="en-US" altLang="zh-CN" sz="2400" b="1" i="1" baseline="-25000">
                  <a:solidFill>
                    <a:srgbClr val="6600FF"/>
                  </a:solidFill>
                  <a:latin typeface="Times New Roman" panose="02020603050405020304" pitchFamily="18" charset="0"/>
                </a:endParaRPr>
              </a:p>
            </p:txBody>
          </p:sp>
          <p:sp>
            <p:nvSpPr>
              <p:cNvPr id="66615" name="Text Box 81"/>
              <p:cNvSpPr txBox="1"/>
              <p:nvPr/>
            </p:nvSpPr>
            <p:spPr>
              <a:xfrm>
                <a:off x="404" y="928"/>
                <a:ext cx="225"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6600FF"/>
                    </a:solidFill>
                    <a:latin typeface="Times New Roman" panose="02020603050405020304" pitchFamily="18" charset="0"/>
                  </a:rPr>
                  <a:t>+</a:t>
                </a:r>
              </a:p>
            </p:txBody>
          </p:sp>
        </p:grpSp>
        <p:graphicFrame>
          <p:nvGraphicFramePr>
            <p:cNvPr id="66604" name="Object 86"/>
            <p:cNvGraphicFramePr>
              <a:graphicFrameLocks noChangeAspect="1"/>
            </p:cNvGraphicFramePr>
            <p:nvPr/>
          </p:nvGraphicFramePr>
          <p:xfrm>
            <a:off x="646" y="621"/>
            <a:ext cx="129" cy="453"/>
          </p:xfrm>
          <a:graphic>
            <a:graphicData uri="http://schemas.openxmlformats.org/presentationml/2006/ole">
              <mc:AlternateContent xmlns:mc="http://schemas.openxmlformats.org/markup-compatibility/2006">
                <mc:Choice xmlns:v="urn:schemas-microsoft-com:vml" Requires="v">
                  <p:oleObj r:id="rId3" imgW="248285" imgH="869315" progId="Visio.Drawing.11">
                    <p:embed/>
                  </p:oleObj>
                </mc:Choice>
                <mc:Fallback>
                  <p:oleObj r:id="rId3" imgW="248285" imgH="869315" progId="Visio.Drawing.11">
                    <p:embed/>
                    <p:pic>
                      <p:nvPicPr>
                        <p:cNvPr id="0" name="图片 3137"/>
                        <p:cNvPicPr/>
                        <p:nvPr/>
                      </p:nvPicPr>
                      <p:blipFill>
                        <a:blip r:embed="rId4"/>
                        <a:stretch>
                          <a:fillRect/>
                        </a:stretch>
                      </p:blipFill>
                      <p:spPr>
                        <a:xfrm>
                          <a:off x="646" y="621"/>
                          <a:ext cx="129" cy="453"/>
                        </a:xfrm>
                        <a:prstGeom prst="rect">
                          <a:avLst/>
                        </a:prstGeom>
                        <a:noFill/>
                        <a:ln w="38100">
                          <a:noFill/>
                          <a:miter/>
                        </a:ln>
                      </p:spPr>
                    </p:pic>
                  </p:oleObj>
                </mc:Fallback>
              </mc:AlternateContent>
            </a:graphicData>
          </a:graphic>
        </p:graphicFrame>
      </p:grpSp>
      <p:graphicFrame>
        <p:nvGraphicFramePr>
          <p:cNvPr id="66623" name="Object 63"/>
          <p:cNvGraphicFramePr>
            <a:graphicFrameLocks noChangeAspect="1"/>
          </p:cNvGraphicFramePr>
          <p:nvPr/>
        </p:nvGraphicFramePr>
        <p:xfrm>
          <a:off x="3071813" y="5661025"/>
          <a:ext cx="2957512" cy="773113"/>
        </p:xfrm>
        <a:graphic>
          <a:graphicData uri="http://schemas.openxmlformats.org/presentationml/2006/ole">
            <mc:AlternateContent xmlns:mc="http://schemas.openxmlformats.org/markup-compatibility/2006">
              <mc:Choice xmlns:v="urn:schemas-microsoft-com:vml" Requires="v">
                <p:oleObj r:id="rId5" imgW="1727200" imgH="457200" progId="Equation.DSMT4">
                  <p:embed/>
                </p:oleObj>
              </mc:Choice>
              <mc:Fallback>
                <p:oleObj r:id="rId5" imgW="1727200" imgH="457200" progId="Equation.DSMT4">
                  <p:embed/>
                  <p:pic>
                    <p:nvPicPr>
                      <p:cNvPr id="0" name="图片 3138"/>
                      <p:cNvPicPr/>
                      <p:nvPr/>
                    </p:nvPicPr>
                    <p:blipFill>
                      <a:blip r:embed="rId6">
                        <a:clrChange>
                          <a:clrFrom>
                            <a:srgbClr val="000000"/>
                          </a:clrFrom>
                          <a:clrTo>
                            <a:srgbClr val="FF00FF"/>
                          </a:clrTo>
                        </a:clrChange>
                      </a:blip>
                      <a:stretch>
                        <a:fillRect/>
                      </a:stretch>
                    </p:blipFill>
                    <p:spPr>
                      <a:xfrm>
                        <a:off x="3071813" y="5661025"/>
                        <a:ext cx="2957512" cy="773113"/>
                      </a:xfrm>
                      <a:prstGeom prst="rect">
                        <a:avLst/>
                      </a:prstGeom>
                      <a:noFill/>
                      <a:ln w="38100">
                        <a:noFill/>
                        <a:miter/>
                      </a:ln>
                    </p:spPr>
                  </p:pic>
                </p:oleObj>
              </mc:Fallback>
            </mc:AlternateContent>
          </a:graphicData>
        </a:graphic>
      </p:graphicFrame>
      <p:sp>
        <p:nvSpPr>
          <p:cNvPr id="66624" name="Text Box 1026"/>
          <p:cNvSpPr txBox="1">
            <a:spLocks noChangeArrowheads="1"/>
          </p:cNvSpPr>
          <p:nvPr/>
        </p:nvSpPr>
        <p:spPr bwMode="auto">
          <a:xfrm>
            <a:off x="1884363" y="687388"/>
            <a:ext cx="8964613" cy="460375"/>
          </a:xfrm>
          <a:prstGeom prst="rect">
            <a:avLst/>
          </a:prstGeom>
          <a:noFill/>
          <a:ln>
            <a:noFill/>
          </a:ln>
        </p:spPr>
        <p:txBody>
          <a:bodyPr lIns="92075" tIns="46038" rIns="92075" bIns="46038" anchor="ctr">
            <a:spAutoFit/>
          </a:bodyPr>
          <a:lstStyle/>
          <a:p>
            <a:pPr marR="0" defTabSz="914400">
              <a:buClrTx/>
              <a:buSzTx/>
              <a:buFontTx/>
              <a:buNone/>
              <a:defRPr/>
            </a:pPr>
            <a:r>
              <a:rPr kumimoji="0" lang="zh-CN" altLang="en-US" sz="2400" kern="1200" cap="none" spc="0" normalizeH="0" baseline="0" noProof="0" dirty="0">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描述线圈通有电流时产生磁场、储存磁场能量的性质。</a:t>
            </a:r>
          </a:p>
        </p:txBody>
      </p:sp>
      <p:pic>
        <p:nvPicPr>
          <p:cNvPr id="8" name="图片 7"/>
          <p:cNvPicPr>
            <a:picLocks noChangeAspect="1"/>
          </p:cNvPicPr>
          <p:nvPr/>
        </p:nvPicPr>
        <p:blipFill>
          <a:blip r:embed="rId7"/>
          <a:stretch>
            <a:fillRect/>
          </a:stretch>
        </p:blipFill>
        <p:spPr>
          <a:xfrm>
            <a:off x="1884680" y="1196975"/>
            <a:ext cx="2804160" cy="24688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6624"/>
                                        </p:tgtEl>
                                        <p:attrNameLst>
                                          <p:attrName>style.visibility</p:attrName>
                                        </p:attrNameLst>
                                      </p:cBhvr>
                                      <p:to>
                                        <p:strVal val="visible"/>
                                      </p:to>
                                    </p:set>
                                    <p:animEffect transition="in" filter="wipe(left)">
                                      <p:cBhvr>
                                        <p:cTn id="7" dur="500"/>
                                        <p:tgtEl>
                                          <p:spTgt spid="666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6570"/>
                                        </p:tgtEl>
                                        <p:attrNameLst>
                                          <p:attrName>style.visibility</p:attrName>
                                        </p:attrNameLst>
                                      </p:cBhvr>
                                      <p:to>
                                        <p:strVal val="visible"/>
                                      </p:to>
                                    </p:set>
                                    <p:animEffect transition="in" filter="dissolve">
                                      <p:cBhvr>
                                        <p:cTn id="12" dur="500"/>
                                        <p:tgtEl>
                                          <p:spTgt spid="6657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6567"/>
                                        </p:tgtEl>
                                        <p:attrNameLst>
                                          <p:attrName>style.visibility</p:attrName>
                                        </p:attrNameLst>
                                      </p:cBhvr>
                                      <p:to>
                                        <p:strVal val="visible"/>
                                      </p:to>
                                    </p:set>
                                    <p:animEffect transition="in" filter="dissolve">
                                      <p:cBhvr>
                                        <p:cTn id="22" dur="500"/>
                                        <p:tgtEl>
                                          <p:spTgt spid="6656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iterate type="lt">
                                    <p:tmPct val="100000"/>
                                  </p:iterate>
                                  <p:childTnLst>
                                    <p:set>
                                      <p:cBhvr>
                                        <p:cTn id="26" dur="1" fill="hold">
                                          <p:stCondLst>
                                            <p:cond delay="0"/>
                                          </p:stCondLst>
                                        </p:cTn>
                                        <p:tgtEl>
                                          <p:spTgt spid="66566"/>
                                        </p:tgtEl>
                                        <p:attrNameLst>
                                          <p:attrName>style.visibility</p:attrName>
                                        </p:attrNameLst>
                                      </p:cBhvr>
                                      <p:to>
                                        <p:strVal val="visible"/>
                                      </p:to>
                                    </p:set>
                                    <p:animEffect transition="in" filter="dissolve">
                                      <p:cBhvr>
                                        <p:cTn id="27" dur="75"/>
                                        <p:tgtEl>
                                          <p:spTgt spid="6656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iterate type="lt">
                                    <p:tmPct val="100000"/>
                                  </p:iterate>
                                  <p:childTnLst>
                                    <p:set>
                                      <p:cBhvr>
                                        <p:cTn id="31" dur="1" fill="hold">
                                          <p:stCondLst>
                                            <p:cond delay="0"/>
                                          </p:stCondLst>
                                        </p:cTn>
                                        <p:tgtEl>
                                          <p:spTgt spid="66568"/>
                                        </p:tgtEl>
                                        <p:attrNameLst>
                                          <p:attrName>style.visibility</p:attrName>
                                        </p:attrNameLst>
                                      </p:cBhvr>
                                      <p:to>
                                        <p:strVal val="visible"/>
                                      </p:to>
                                    </p:set>
                                    <p:animEffect transition="in" filter="dissolve">
                                      <p:cBhvr>
                                        <p:cTn id="32" dur="75"/>
                                        <p:tgtEl>
                                          <p:spTgt spid="6656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66605"/>
                                        </p:tgtEl>
                                        <p:attrNameLst>
                                          <p:attrName>style.visibility</p:attrName>
                                        </p:attrNameLst>
                                      </p:cBhvr>
                                      <p:to>
                                        <p:strVal val="visible"/>
                                      </p:to>
                                    </p:set>
                                    <p:animEffect transition="in" filter="blinds(vertical)">
                                      <p:cBhvr>
                                        <p:cTn id="37" dur="500"/>
                                        <p:tgtEl>
                                          <p:spTgt spid="66605"/>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ox(i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iterate type="lt">
                                    <p:tmPct val="100000"/>
                                  </p:iterate>
                                  <p:childTnLst>
                                    <p:set>
                                      <p:cBhvr>
                                        <p:cTn id="46" dur="1" fill="hold">
                                          <p:stCondLst>
                                            <p:cond delay="0"/>
                                          </p:stCondLst>
                                        </p:cTn>
                                        <p:tgtEl>
                                          <p:spTgt spid="66602"/>
                                        </p:tgtEl>
                                        <p:attrNameLst>
                                          <p:attrName>style.visibility</p:attrName>
                                        </p:attrNameLst>
                                      </p:cBhvr>
                                      <p:to>
                                        <p:strVal val="visible"/>
                                      </p:to>
                                    </p:set>
                                    <p:animEffect transition="in" filter="box(out)">
                                      <p:cBhvr>
                                        <p:cTn id="47" dur="75"/>
                                        <p:tgtEl>
                                          <p:spTgt spid="66602"/>
                                        </p:tgtEl>
                                      </p:cBhvr>
                                    </p:animEffect>
                                  </p:childTnLst>
                                </p:cTn>
                              </p:par>
                            </p:childTnLst>
                          </p:cTn>
                        </p:par>
                        <p:par>
                          <p:cTn id="48" fill="hold">
                            <p:stCondLst>
                              <p:cond delay="3750"/>
                            </p:stCondLst>
                            <p:childTnLst>
                              <p:par>
                                <p:cTn id="49" presetID="16" presetClass="entr" presetSubtype="37" fill="hold" nodeType="afterEffect">
                                  <p:stCondLst>
                                    <p:cond delay="0"/>
                                  </p:stCondLst>
                                  <p:childTnLst>
                                    <p:set>
                                      <p:cBhvr>
                                        <p:cTn id="50" dur="1" fill="hold">
                                          <p:stCondLst>
                                            <p:cond delay="0"/>
                                          </p:stCondLst>
                                        </p:cTn>
                                        <p:tgtEl>
                                          <p:spTgt spid="66623"/>
                                        </p:tgtEl>
                                        <p:attrNameLst>
                                          <p:attrName>style.visibility</p:attrName>
                                        </p:attrNameLst>
                                      </p:cBhvr>
                                      <p:to>
                                        <p:strVal val="visible"/>
                                      </p:to>
                                    </p:set>
                                    <p:animEffect transition="in" filter="barn(outVertical)">
                                      <p:cBhvr>
                                        <p:cTn id="51" dur="500"/>
                                        <p:tgtEl>
                                          <p:spTgt spid="66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6" grpId="0" bldLvl="0" animBg="1"/>
      <p:bldP spid="66567" grpId="0" bldLvl="0" animBg="1"/>
      <p:bldP spid="66568" grpId="0" bldLvl="0" animBg="1"/>
      <p:bldP spid="66570" grpId="0" bldLvl="0" animBg="1"/>
      <p:bldP spid="66602" grpId="0"/>
      <p:bldP spid="66605" grpId="0"/>
      <p:bldP spid="6662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6"/>
          <p:cNvSpPr txBox="1"/>
          <p:nvPr/>
        </p:nvSpPr>
        <p:spPr>
          <a:xfrm>
            <a:off x="2630488" y="1122045"/>
            <a:ext cx="201930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6600FF"/>
                </a:solidFill>
                <a:latin typeface="Times New Roman" panose="02020603050405020304" pitchFamily="18" charset="0"/>
              </a:rPr>
              <a:t>电压电流关系</a:t>
            </a:r>
          </a:p>
        </p:txBody>
      </p:sp>
      <p:grpSp>
        <p:nvGrpSpPr>
          <p:cNvPr id="67587" name="Group 54"/>
          <p:cNvGrpSpPr/>
          <p:nvPr/>
        </p:nvGrpSpPr>
        <p:grpSpPr>
          <a:xfrm>
            <a:off x="2720975" y="1514158"/>
            <a:ext cx="1603375" cy="2074862"/>
            <a:chOff x="10" y="37"/>
            <a:chExt cx="1010" cy="1307"/>
          </a:xfrm>
        </p:grpSpPr>
        <p:grpSp>
          <p:nvGrpSpPr>
            <p:cNvPr id="67608" name="Group 52"/>
            <p:cNvGrpSpPr/>
            <p:nvPr/>
          </p:nvGrpSpPr>
          <p:grpSpPr>
            <a:xfrm>
              <a:off x="10" y="37"/>
              <a:ext cx="1010" cy="1307"/>
              <a:chOff x="10" y="37"/>
              <a:chExt cx="1010" cy="1307"/>
            </a:xfrm>
          </p:grpSpPr>
          <p:sp>
            <p:nvSpPr>
              <p:cNvPr id="67610" name="Text Box 9"/>
              <p:cNvSpPr txBox="1"/>
              <p:nvPr/>
            </p:nvSpPr>
            <p:spPr>
              <a:xfrm>
                <a:off x="788" y="717"/>
                <a:ext cx="232"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solidFill>
                      <a:srgbClr val="6600FF"/>
                    </a:solidFill>
                    <a:latin typeface="Times New Roman" panose="02020603050405020304" pitchFamily="18" charset="0"/>
                  </a:rPr>
                  <a:t>L</a:t>
                </a:r>
              </a:p>
            </p:txBody>
          </p:sp>
          <p:sp>
            <p:nvSpPr>
              <p:cNvPr id="67611" name="Oval 20"/>
              <p:cNvSpPr/>
              <p:nvPr/>
            </p:nvSpPr>
            <p:spPr>
              <a:xfrm>
                <a:off x="188" y="408"/>
                <a:ext cx="48" cy="48"/>
              </a:xfrm>
              <a:prstGeom prst="ellipse">
                <a:avLst/>
              </a:prstGeom>
              <a:solidFill>
                <a:srgbClr val="CCFFFF"/>
              </a:solidFill>
              <a:ln w="381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67612" name="Oval 21"/>
              <p:cNvSpPr/>
              <p:nvPr/>
            </p:nvSpPr>
            <p:spPr>
              <a:xfrm>
                <a:off x="200" y="1296"/>
                <a:ext cx="48" cy="48"/>
              </a:xfrm>
              <a:prstGeom prst="ellipse">
                <a:avLst/>
              </a:prstGeom>
              <a:solidFill>
                <a:srgbClr val="CCFFFF"/>
              </a:solidFill>
              <a:ln w="381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67613" name="未知"/>
              <p:cNvSpPr/>
              <p:nvPr/>
            </p:nvSpPr>
            <p:spPr>
              <a:xfrm>
                <a:off x="236" y="1080"/>
                <a:ext cx="432" cy="240"/>
              </a:xfrm>
              <a:custGeom>
                <a:avLst/>
                <a:gdLst>
                  <a:gd name="txL" fmla="*/ 0 w 432"/>
                  <a:gd name="txT" fmla="*/ 0 h 240"/>
                  <a:gd name="txR" fmla="*/ 432 w 432"/>
                  <a:gd name="txB" fmla="*/ 240 h 240"/>
                </a:gdLst>
                <a:ahLst/>
                <a:cxnLst>
                  <a:cxn ang="0">
                    <a:pos x="0" y="240"/>
                  </a:cxn>
                  <a:cxn ang="0">
                    <a:pos x="432" y="240"/>
                  </a:cxn>
                  <a:cxn ang="0">
                    <a:pos x="432" y="0"/>
                  </a:cxn>
                </a:cxnLst>
                <a:rect l="txL" t="txT" r="txR" b="txB"/>
                <a:pathLst>
                  <a:path w="432" h="240">
                    <a:moveTo>
                      <a:pt x="0" y="240"/>
                    </a:moveTo>
                    <a:lnTo>
                      <a:pt x="432" y="240"/>
                    </a:lnTo>
                    <a:lnTo>
                      <a:pt x="432" y="0"/>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67614" name="未知"/>
              <p:cNvSpPr/>
              <p:nvPr/>
            </p:nvSpPr>
            <p:spPr>
              <a:xfrm flipV="1">
                <a:off x="236" y="432"/>
                <a:ext cx="432" cy="240"/>
              </a:xfrm>
              <a:custGeom>
                <a:avLst/>
                <a:gdLst>
                  <a:gd name="txL" fmla="*/ 0 w 432"/>
                  <a:gd name="txT" fmla="*/ 0 h 240"/>
                  <a:gd name="txR" fmla="*/ 432 w 432"/>
                  <a:gd name="txB" fmla="*/ 240 h 240"/>
                </a:gdLst>
                <a:ahLst/>
                <a:cxnLst>
                  <a:cxn ang="0">
                    <a:pos x="0" y="240"/>
                  </a:cxn>
                  <a:cxn ang="0">
                    <a:pos x="432" y="240"/>
                  </a:cxn>
                  <a:cxn ang="0">
                    <a:pos x="432" y="0"/>
                  </a:cxn>
                </a:cxnLst>
                <a:rect l="txL" t="txT" r="txR" b="txB"/>
                <a:pathLst>
                  <a:path w="432" h="240">
                    <a:moveTo>
                      <a:pt x="0" y="240"/>
                    </a:moveTo>
                    <a:lnTo>
                      <a:pt x="432" y="240"/>
                    </a:lnTo>
                    <a:lnTo>
                      <a:pt x="432" y="0"/>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grpSp>
            <p:nvGrpSpPr>
              <p:cNvPr id="67615" name="Group 24"/>
              <p:cNvGrpSpPr/>
              <p:nvPr/>
            </p:nvGrpSpPr>
            <p:grpSpPr>
              <a:xfrm>
                <a:off x="10" y="414"/>
                <a:ext cx="229" cy="890"/>
                <a:chOff x="10" y="18"/>
                <a:chExt cx="229" cy="890"/>
              </a:xfrm>
            </p:grpSpPr>
            <p:sp>
              <p:nvSpPr>
                <p:cNvPr id="67621" name="Text Box 25"/>
                <p:cNvSpPr txBox="1"/>
                <p:nvPr/>
              </p:nvSpPr>
              <p:spPr>
                <a:xfrm>
                  <a:off x="10" y="18"/>
                  <a:ext cx="225"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latin typeface="Times New Roman" panose="02020603050405020304" pitchFamily="18" charset="0"/>
                    </a:rPr>
                    <a:t>+</a:t>
                  </a:r>
                </a:p>
              </p:txBody>
            </p:sp>
            <p:sp>
              <p:nvSpPr>
                <p:cNvPr id="67622" name="Text Box 26"/>
                <p:cNvSpPr txBox="1"/>
                <p:nvPr/>
              </p:nvSpPr>
              <p:spPr>
                <a:xfrm>
                  <a:off x="28" y="618"/>
                  <a:ext cx="211"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latin typeface="Times New Roman" panose="02020603050405020304" pitchFamily="18" charset="0"/>
                    </a:rPr>
                    <a:t>–</a:t>
                  </a:r>
                </a:p>
              </p:txBody>
            </p:sp>
            <p:sp>
              <p:nvSpPr>
                <p:cNvPr id="67623" name="Text Box 27"/>
                <p:cNvSpPr txBox="1"/>
                <p:nvPr/>
              </p:nvSpPr>
              <p:spPr>
                <a:xfrm>
                  <a:off x="12" y="343"/>
                  <a:ext cx="221"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latin typeface="Times New Roman" panose="02020603050405020304" pitchFamily="18" charset="0"/>
                    </a:rPr>
                    <a:t>u</a:t>
                  </a:r>
                </a:p>
              </p:txBody>
            </p:sp>
          </p:grpSp>
          <p:sp>
            <p:nvSpPr>
              <p:cNvPr id="67616" name="Text Box 28"/>
              <p:cNvSpPr txBox="1"/>
              <p:nvPr/>
            </p:nvSpPr>
            <p:spPr>
              <a:xfrm>
                <a:off x="270" y="37"/>
                <a:ext cx="168"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FF0000"/>
                    </a:solidFill>
                    <a:latin typeface="Times New Roman" panose="02020603050405020304" pitchFamily="18" charset="0"/>
                    <a:ea typeface="隶书" panose="02010509060101010101" pitchFamily="49" charset="-122"/>
                  </a:rPr>
                  <a:t>i</a:t>
                </a:r>
              </a:p>
            </p:txBody>
          </p:sp>
          <p:sp>
            <p:nvSpPr>
              <p:cNvPr id="67617" name="Line 29"/>
              <p:cNvSpPr/>
              <p:nvPr/>
            </p:nvSpPr>
            <p:spPr>
              <a:xfrm>
                <a:off x="184" y="363"/>
                <a:ext cx="432" cy="0"/>
              </a:xfrm>
              <a:prstGeom prst="line">
                <a:avLst/>
              </a:prstGeom>
              <a:ln w="38100" cap="flat" cmpd="sng">
                <a:solidFill>
                  <a:srgbClr val="FF0000"/>
                </a:solidFill>
                <a:prstDash val="solid"/>
                <a:headEnd type="none" w="med" len="med"/>
                <a:tailEnd type="stealth" w="med" len="lg"/>
              </a:ln>
            </p:spPr>
          </p:sp>
          <p:sp>
            <p:nvSpPr>
              <p:cNvPr id="67618" name="Text Box 30"/>
              <p:cNvSpPr txBox="1"/>
              <p:nvPr/>
            </p:nvSpPr>
            <p:spPr>
              <a:xfrm>
                <a:off x="388" y="522"/>
                <a:ext cx="211"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6600FF"/>
                    </a:solidFill>
                    <a:latin typeface="Times New Roman" panose="02020603050405020304" pitchFamily="18" charset="0"/>
                  </a:rPr>
                  <a:t>–</a:t>
                </a:r>
              </a:p>
            </p:txBody>
          </p:sp>
          <p:sp>
            <p:nvSpPr>
              <p:cNvPr id="67619" name="Text Box 31"/>
              <p:cNvSpPr txBox="1"/>
              <p:nvPr/>
            </p:nvSpPr>
            <p:spPr>
              <a:xfrm>
                <a:off x="400" y="678"/>
                <a:ext cx="277"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dirty="0" err="1">
                    <a:solidFill>
                      <a:srgbClr val="6600FF"/>
                    </a:solidFill>
                    <a:latin typeface="Times New Roman" panose="02020603050405020304" pitchFamily="18" charset="0"/>
                  </a:rPr>
                  <a:t>e</a:t>
                </a:r>
                <a:r>
                  <a:rPr lang="en-US" altLang="zh-CN" sz="2400" b="1" i="1" baseline="-25000" dirty="0" err="1">
                    <a:solidFill>
                      <a:srgbClr val="6600FF"/>
                    </a:solidFill>
                    <a:latin typeface="Times New Roman" panose="02020603050405020304" pitchFamily="18" charset="0"/>
                  </a:rPr>
                  <a:t>L</a:t>
                </a:r>
                <a:endParaRPr lang="en-US" altLang="zh-CN" sz="2400" b="1" i="1" baseline="-25000">
                  <a:solidFill>
                    <a:srgbClr val="6600FF"/>
                  </a:solidFill>
                  <a:latin typeface="Times New Roman" panose="02020603050405020304" pitchFamily="18" charset="0"/>
                </a:endParaRPr>
              </a:p>
            </p:txBody>
          </p:sp>
          <p:sp>
            <p:nvSpPr>
              <p:cNvPr id="67620" name="Text Box 32"/>
              <p:cNvSpPr txBox="1"/>
              <p:nvPr/>
            </p:nvSpPr>
            <p:spPr>
              <a:xfrm>
                <a:off x="414" y="966"/>
                <a:ext cx="225"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6600FF"/>
                    </a:solidFill>
                    <a:latin typeface="Times New Roman" panose="02020603050405020304" pitchFamily="18" charset="0"/>
                  </a:rPr>
                  <a:t>+</a:t>
                </a:r>
              </a:p>
            </p:txBody>
          </p:sp>
        </p:grpSp>
        <p:graphicFrame>
          <p:nvGraphicFramePr>
            <p:cNvPr id="67609" name="Object 51"/>
            <p:cNvGraphicFramePr>
              <a:graphicFrameLocks noChangeAspect="1"/>
            </p:cNvGraphicFramePr>
            <p:nvPr/>
          </p:nvGraphicFramePr>
          <p:xfrm>
            <a:off x="655" y="657"/>
            <a:ext cx="129" cy="453"/>
          </p:xfrm>
          <a:graphic>
            <a:graphicData uri="http://schemas.openxmlformats.org/presentationml/2006/ole">
              <mc:AlternateContent xmlns:mc="http://schemas.openxmlformats.org/markup-compatibility/2006">
                <mc:Choice xmlns:v="urn:schemas-microsoft-com:vml" Requires="v">
                  <p:oleObj r:id="rId2" imgW="304800" imgH="990600" progId="Visio.Drawing.11">
                    <p:embed/>
                  </p:oleObj>
                </mc:Choice>
                <mc:Fallback>
                  <p:oleObj r:id="rId2" imgW="304800" imgH="990600" progId="Visio.Drawing.11">
                    <p:embed/>
                    <p:pic>
                      <p:nvPicPr>
                        <p:cNvPr id="0" name="图片 3142"/>
                        <p:cNvPicPr/>
                        <p:nvPr/>
                      </p:nvPicPr>
                      <p:blipFill>
                        <a:blip r:embed="rId3"/>
                        <a:stretch>
                          <a:fillRect/>
                        </a:stretch>
                      </p:blipFill>
                      <p:spPr>
                        <a:xfrm>
                          <a:off x="655" y="657"/>
                          <a:ext cx="129" cy="453"/>
                        </a:xfrm>
                        <a:prstGeom prst="rect">
                          <a:avLst/>
                        </a:prstGeom>
                        <a:noFill/>
                        <a:ln w="38100">
                          <a:noFill/>
                          <a:miter/>
                        </a:ln>
                      </p:spPr>
                    </p:pic>
                  </p:oleObj>
                </mc:Fallback>
              </mc:AlternateContent>
            </a:graphicData>
          </a:graphic>
        </p:graphicFrame>
      </p:grpSp>
      <p:sp>
        <p:nvSpPr>
          <p:cNvPr id="2" name="Text Box 56"/>
          <p:cNvSpPr txBox="1"/>
          <p:nvPr/>
        </p:nvSpPr>
        <p:spPr>
          <a:xfrm>
            <a:off x="4649788" y="1582420"/>
            <a:ext cx="541020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Times New Roman" panose="02020603050405020304" pitchFamily="18" charset="0"/>
              </a:rPr>
              <a:t>根据 </a:t>
            </a:r>
            <a:r>
              <a:rPr lang="en-US" altLang="zh-CN" sz="2400" b="1">
                <a:latin typeface="Times New Roman" panose="02020603050405020304" pitchFamily="18" charset="0"/>
              </a:rPr>
              <a:t>KVL </a:t>
            </a:r>
            <a:r>
              <a:rPr lang="zh-CN" altLang="en-US" sz="2400" b="1" dirty="0">
                <a:latin typeface="Times New Roman" panose="02020603050405020304" pitchFamily="18" charset="0"/>
              </a:rPr>
              <a:t>可写出　　</a:t>
            </a:r>
            <a:r>
              <a:rPr lang="en-US" altLang="zh-CN" sz="2400" b="1" i="1">
                <a:solidFill>
                  <a:srgbClr val="0000FF"/>
                </a:solidFill>
                <a:latin typeface="Times New Roman" panose="02020603050405020304" pitchFamily="18" charset="0"/>
              </a:rPr>
              <a:t>u</a:t>
            </a:r>
            <a:r>
              <a:rPr lang="en-US" altLang="zh-CN" sz="2400" b="1">
                <a:solidFill>
                  <a:srgbClr val="0000FF"/>
                </a:solidFill>
                <a:latin typeface="Times New Roman" panose="02020603050405020304" pitchFamily="18" charset="0"/>
              </a:rPr>
              <a:t> + </a:t>
            </a:r>
            <a:r>
              <a:rPr lang="en-US" altLang="zh-CN" sz="2400" b="1" i="1" dirty="0" err="1">
                <a:solidFill>
                  <a:srgbClr val="0000FF"/>
                </a:solidFill>
                <a:latin typeface="Times New Roman" panose="02020603050405020304" pitchFamily="18" charset="0"/>
              </a:rPr>
              <a:t>e</a:t>
            </a:r>
            <a:r>
              <a:rPr lang="en-US" altLang="zh-CN" sz="2400" b="1" i="1" baseline="-25000" dirty="0" err="1">
                <a:solidFill>
                  <a:srgbClr val="0000FF"/>
                </a:solidFill>
                <a:latin typeface="Times New Roman" panose="02020603050405020304" pitchFamily="18" charset="0"/>
              </a:rPr>
              <a:t>L</a:t>
            </a:r>
            <a:r>
              <a:rPr lang="en-US" altLang="zh-CN" sz="2400" b="1">
                <a:solidFill>
                  <a:srgbClr val="0000FF"/>
                </a:solidFill>
                <a:latin typeface="Times New Roman" panose="02020603050405020304" pitchFamily="18" charset="0"/>
              </a:rPr>
              <a:t> = 0</a:t>
            </a:r>
          </a:p>
        </p:txBody>
      </p:sp>
      <p:sp>
        <p:nvSpPr>
          <p:cNvPr id="3" name="Text Box 57"/>
          <p:cNvSpPr txBox="1"/>
          <p:nvPr/>
        </p:nvSpPr>
        <p:spPr>
          <a:xfrm>
            <a:off x="4688682" y="2298383"/>
            <a:ext cx="48895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latin typeface="Times New Roman" panose="02020603050405020304" pitchFamily="18" charset="0"/>
              </a:rPr>
              <a:t>或</a:t>
            </a:r>
          </a:p>
        </p:txBody>
      </p:sp>
      <p:graphicFrame>
        <p:nvGraphicFramePr>
          <p:cNvPr id="4" name="Object 26"/>
          <p:cNvGraphicFramePr>
            <a:graphicFrameLocks noChangeAspect="1"/>
          </p:cNvGraphicFramePr>
          <p:nvPr/>
        </p:nvGraphicFramePr>
        <p:xfrm>
          <a:off x="6096000" y="2130108"/>
          <a:ext cx="1728788" cy="754062"/>
        </p:xfrm>
        <a:graphic>
          <a:graphicData uri="http://schemas.openxmlformats.org/presentationml/2006/ole">
            <mc:AlternateContent xmlns:mc="http://schemas.openxmlformats.org/markup-compatibility/2006">
              <mc:Choice xmlns:v="urn:schemas-microsoft-com:vml" Requires="v">
                <p:oleObj r:id="rId4" imgW="1193800" imgH="457200" progId="Equation.DSMT4">
                  <p:embed/>
                </p:oleObj>
              </mc:Choice>
              <mc:Fallback>
                <p:oleObj r:id="rId4" imgW="1193800" imgH="457200" progId="Equation.DSMT4">
                  <p:embed/>
                  <p:pic>
                    <p:nvPicPr>
                      <p:cNvPr id="0" name="图片 3140"/>
                      <p:cNvPicPr/>
                      <p:nvPr/>
                    </p:nvPicPr>
                    <p:blipFill>
                      <a:blip r:embed="rId5">
                        <a:clrChange>
                          <a:clrFrom>
                            <a:srgbClr val="000000"/>
                          </a:clrFrom>
                          <a:clrTo>
                            <a:srgbClr val="FF00FF"/>
                          </a:clrTo>
                        </a:clrChange>
                      </a:blip>
                      <a:stretch>
                        <a:fillRect/>
                      </a:stretch>
                    </p:blipFill>
                    <p:spPr>
                      <a:xfrm>
                        <a:off x="6096000" y="2130108"/>
                        <a:ext cx="1728788" cy="754062"/>
                      </a:xfrm>
                      <a:prstGeom prst="rect">
                        <a:avLst/>
                      </a:prstGeom>
                      <a:noFill/>
                      <a:ln w="38100">
                        <a:noFill/>
                        <a:miter/>
                      </a:ln>
                    </p:spPr>
                  </p:pic>
                </p:oleObj>
              </mc:Fallback>
            </mc:AlternateContent>
          </a:graphicData>
        </a:graphic>
      </p:graphicFrame>
      <p:sp>
        <p:nvSpPr>
          <p:cNvPr id="5" name="Text Box 59"/>
          <p:cNvSpPr txBox="1"/>
          <p:nvPr/>
        </p:nvSpPr>
        <p:spPr>
          <a:xfrm>
            <a:off x="4843304" y="3030220"/>
            <a:ext cx="477393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400" b="1" dirty="0">
                <a:latin typeface="Times New Roman" panose="02020603050405020304" pitchFamily="18" charset="0"/>
              </a:rPr>
              <a:t>在直流稳态时，电感相当于短路。</a:t>
            </a:r>
          </a:p>
        </p:txBody>
      </p:sp>
      <p:grpSp>
        <p:nvGrpSpPr>
          <p:cNvPr id="7" name="Group 60"/>
          <p:cNvGrpSpPr/>
          <p:nvPr/>
        </p:nvGrpSpPr>
        <p:grpSpPr>
          <a:xfrm>
            <a:off x="2135188" y="3835083"/>
            <a:ext cx="609600" cy="311150"/>
            <a:chOff x="0" y="0"/>
            <a:chExt cx="384" cy="240"/>
          </a:xfrm>
        </p:grpSpPr>
        <p:sp>
          <p:nvSpPr>
            <p:cNvPr id="67606" name="AutoShape 61"/>
            <p:cNvSpPr/>
            <p:nvPr/>
          </p:nvSpPr>
          <p:spPr>
            <a:xfrm>
              <a:off x="192" y="0"/>
              <a:ext cx="192" cy="240"/>
            </a:xfrm>
            <a:custGeom>
              <a:avLst/>
              <a:gdLst>
                <a:gd name="txL" fmla="*/ 59 w 192"/>
                <a:gd name="txT" fmla="*/ 92 h 240"/>
                <a:gd name="txR" fmla="*/ 133 w 192"/>
                <a:gd name="txB" fmla="*/ 183 h 240"/>
              </a:gdLst>
              <a:ahLst/>
              <a:cxnLst>
                <a:cxn ang="0">
                  <a:pos x="0" y="92"/>
                </a:cxn>
                <a:cxn ang="0">
                  <a:pos x="73" y="92"/>
                </a:cxn>
                <a:cxn ang="0">
                  <a:pos x="96" y="0"/>
                </a:cxn>
                <a:cxn ang="0">
                  <a:pos x="119" y="92"/>
                </a:cxn>
                <a:cxn ang="0">
                  <a:pos x="192" y="92"/>
                </a:cxn>
                <a:cxn ang="0">
                  <a:pos x="133" y="148"/>
                </a:cxn>
                <a:cxn ang="0">
                  <a:pos x="155" y="240"/>
                </a:cxn>
                <a:cxn ang="0">
                  <a:pos x="96" y="183"/>
                </a:cxn>
                <a:cxn ang="0">
                  <a:pos x="37" y="240"/>
                </a:cxn>
                <a:cxn ang="0">
                  <a:pos x="59" y="148"/>
                </a:cxn>
              </a:cxnLst>
              <a:rect l="txL" t="txT" r="txR" b="txB"/>
              <a:pathLst>
                <a:path w="192" h="240">
                  <a:moveTo>
                    <a:pt x="0" y="92"/>
                  </a:moveTo>
                  <a:lnTo>
                    <a:pt x="73" y="92"/>
                  </a:lnTo>
                  <a:lnTo>
                    <a:pt x="96" y="0"/>
                  </a:lnTo>
                  <a:lnTo>
                    <a:pt x="119" y="92"/>
                  </a:lnTo>
                  <a:lnTo>
                    <a:pt x="192" y="92"/>
                  </a:lnTo>
                  <a:lnTo>
                    <a:pt x="133" y="148"/>
                  </a:lnTo>
                  <a:lnTo>
                    <a:pt x="155" y="240"/>
                  </a:lnTo>
                  <a:lnTo>
                    <a:pt x="96" y="183"/>
                  </a:lnTo>
                  <a:lnTo>
                    <a:pt x="37" y="240"/>
                  </a:lnTo>
                  <a:lnTo>
                    <a:pt x="59" y="148"/>
                  </a:lnTo>
                  <a:lnTo>
                    <a:pt x="0" y="92"/>
                  </a:lnTo>
                  <a:close/>
                </a:path>
              </a:pathLst>
            </a:custGeom>
            <a:solidFill>
              <a:srgbClr val="FF0066">
                <a:alpha val="100000"/>
              </a:srgbClr>
            </a:solidFill>
            <a:ln w="9525">
              <a:noFill/>
            </a:ln>
          </p:spPr>
          <p:txBody>
            <a:bodyPr/>
            <a:lstStyle/>
            <a:p>
              <a:endParaRPr lang="zh-CN" altLang="en-US"/>
            </a:p>
          </p:txBody>
        </p:sp>
        <p:sp>
          <p:nvSpPr>
            <p:cNvPr id="67607" name="AutoShape 62"/>
            <p:cNvSpPr/>
            <p:nvPr/>
          </p:nvSpPr>
          <p:spPr>
            <a:xfrm>
              <a:off x="0" y="0"/>
              <a:ext cx="192" cy="240"/>
            </a:xfrm>
            <a:custGeom>
              <a:avLst/>
              <a:gdLst>
                <a:gd name="txL" fmla="*/ 59 w 192"/>
                <a:gd name="txT" fmla="*/ 92 h 240"/>
                <a:gd name="txR" fmla="*/ 133 w 192"/>
                <a:gd name="txB" fmla="*/ 183 h 240"/>
              </a:gdLst>
              <a:ahLst/>
              <a:cxnLst>
                <a:cxn ang="0">
                  <a:pos x="0" y="92"/>
                </a:cxn>
                <a:cxn ang="0">
                  <a:pos x="73" y="92"/>
                </a:cxn>
                <a:cxn ang="0">
                  <a:pos x="96" y="0"/>
                </a:cxn>
                <a:cxn ang="0">
                  <a:pos x="119" y="92"/>
                </a:cxn>
                <a:cxn ang="0">
                  <a:pos x="192" y="92"/>
                </a:cxn>
                <a:cxn ang="0">
                  <a:pos x="133" y="148"/>
                </a:cxn>
                <a:cxn ang="0">
                  <a:pos x="155" y="240"/>
                </a:cxn>
                <a:cxn ang="0">
                  <a:pos x="96" y="183"/>
                </a:cxn>
                <a:cxn ang="0">
                  <a:pos x="37" y="240"/>
                </a:cxn>
                <a:cxn ang="0">
                  <a:pos x="59" y="148"/>
                </a:cxn>
              </a:cxnLst>
              <a:rect l="txL" t="txT" r="txR" b="txB"/>
              <a:pathLst>
                <a:path w="192" h="240">
                  <a:moveTo>
                    <a:pt x="0" y="92"/>
                  </a:moveTo>
                  <a:lnTo>
                    <a:pt x="73" y="92"/>
                  </a:lnTo>
                  <a:lnTo>
                    <a:pt x="96" y="0"/>
                  </a:lnTo>
                  <a:lnTo>
                    <a:pt x="119" y="92"/>
                  </a:lnTo>
                  <a:lnTo>
                    <a:pt x="192" y="92"/>
                  </a:lnTo>
                  <a:lnTo>
                    <a:pt x="133" y="148"/>
                  </a:lnTo>
                  <a:lnTo>
                    <a:pt x="155" y="240"/>
                  </a:lnTo>
                  <a:lnTo>
                    <a:pt x="96" y="183"/>
                  </a:lnTo>
                  <a:lnTo>
                    <a:pt x="37" y="240"/>
                  </a:lnTo>
                  <a:lnTo>
                    <a:pt x="59" y="148"/>
                  </a:lnTo>
                  <a:lnTo>
                    <a:pt x="0" y="92"/>
                  </a:lnTo>
                  <a:close/>
                </a:path>
              </a:pathLst>
            </a:custGeom>
            <a:solidFill>
              <a:srgbClr val="FF0066">
                <a:alpha val="100000"/>
              </a:srgbClr>
            </a:solidFill>
            <a:ln w="9525">
              <a:noFill/>
            </a:ln>
          </p:spPr>
          <p:txBody>
            <a:bodyPr/>
            <a:lstStyle/>
            <a:p>
              <a:endParaRPr lang="zh-CN" altLang="en-US"/>
            </a:p>
          </p:txBody>
        </p:sp>
      </p:grpSp>
      <p:sp>
        <p:nvSpPr>
          <p:cNvPr id="6" name="Text Box 63"/>
          <p:cNvSpPr txBox="1"/>
          <p:nvPr/>
        </p:nvSpPr>
        <p:spPr>
          <a:xfrm>
            <a:off x="3049588" y="3784283"/>
            <a:ext cx="17526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6600FF"/>
                </a:solidFill>
                <a:latin typeface="Times New Roman" panose="02020603050405020304" pitchFamily="18" charset="0"/>
              </a:rPr>
              <a:t>瞬时功率</a:t>
            </a:r>
          </a:p>
        </p:txBody>
      </p:sp>
      <p:graphicFrame>
        <p:nvGraphicFramePr>
          <p:cNvPr id="8" name="Object 32"/>
          <p:cNvGraphicFramePr>
            <a:graphicFrameLocks noChangeAspect="1"/>
          </p:cNvGraphicFramePr>
          <p:nvPr/>
        </p:nvGraphicFramePr>
        <p:xfrm>
          <a:off x="6024563" y="3569970"/>
          <a:ext cx="1800225" cy="750888"/>
        </p:xfrm>
        <a:graphic>
          <a:graphicData uri="http://schemas.openxmlformats.org/presentationml/2006/ole">
            <mc:AlternateContent xmlns:mc="http://schemas.openxmlformats.org/markup-compatibility/2006">
              <mc:Choice xmlns:v="urn:schemas-microsoft-com:vml" Requires="v">
                <p:oleObj r:id="rId6" imgW="1155700" imgH="457200" progId="Equation.DSMT4">
                  <p:embed/>
                </p:oleObj>
              </mc:Choice>
              <mc:Fallback>
                <p:oleObj r:id="rId6" imgW="1155700" imgH="457200" progId="Equation.DSMT4">
                  <p:embed/>
                  <p:pic>
                    <p:nvPicPr>
                      <p:cNvPr id="0" name="图片 3139"/>
                      <p:cNvPicPr/>
                      <p:nvPr/>
                    </p:nvPicPr>
                    <p:blipFill>
                      <a:blip r:embed="rId7">
                        <a:clrChange>
                          <a:clrFrom>
                            <a:srgbClr val="000000"/>
                          </a:clrFrom>
                          <a:clrTo>
                            <a:srgbClr val="9900FF"/>
                          </a:clrTo>
                        </a:clrChange>
                      </a:blip>
                      <a:stretch>
                        <a:fillRect/>
                      </a:stretch>
                    </p:blipFill>
                    <p:spPr>
                      <a:xfrm>
                        <a:off x="6024563" y="3569970"/>
                        <a:ext cx="1800225" cy="750888"/>
                      </a:xfrm>
                      <a:prstGeom prst="rect">
                        <a:avLst/>
                      </a:prstGeom>
                      <a:noFill/>
                      <a:ln w="38100">
                        <a:noFill/>
                        <a:miter/>
                      </a:ln>
                    </p:spPr>
                  </p:pic>
                </p:oleObj>
              </mc:Fallback>
            </mc:AlternateContent>
          </a:graphicData>
        </a:graphic>
      </p:graphicFrame>
      <p:sp>
        <p:nvSpPr>
          <p:cNvPr id="9" name="Text Box 65"/>
          <p:cNvSpPr txBox="1"/>
          <p:nvPr/>
        </p:nvSpPr>
        <p:spPr>
          <a:xfrm>
            <a:off x="2820988" y="4444683"/>
            <a:ext cx="67056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solidFill>
                  <a:schemeClr val="accent2"/>
                </a:solidFill>
                <a:latin typeface="Times New Roman" panose="02020603050405020304" pitchFamily="18" charset="0"/>
              </a:rPr>
              <a:t>p </a:t>
            </a:r>
            <a:r>
              <a:rPr lang="en-US" altLang="zh-CN" sz="2400" b="1">
                <a:solidFill>
                  <a:schemeClr val="accent2"/>
                </a:solidFill>
                <a:latin typeface="Times New Roman" panose="02020603050405020304" pitchFamily="18" charset="0"/>
              </a:rPr>
              <a:t>&gt; 0，</a:t>
            </a:r>
            <a:r>
              <a:rPr lang="en-US" altLang="zh-CN" sz="2400" b="1" i="1">
                <a:solidFill>
                  <a:schemeClr val="accent2"/>
                </a:solidFill>
                <a:latin typeface="Times New Roman" panose="02020603050405020304" pitchFamily="18" charset="0"/>
              </a:rPr>
              <a:t>L </a:t>
            </a:r>
            <a:r>
              <a:rPr lang="zh-CN" altLang="en-US" sz="2400" b="1" dirty="0">
                <a:solidFill>
                  <a:schemeClr val="accent2"/>
                </a:solidFill>
                <a:latin typeface="Times New Roman" panose="02020603050405020304" pitchFamily="18" charset="0"/>
              </a:rPr>
              <a:t>把电能转换为磁场能，吸收功率。</a:t>
            </a:r>
          </a:p>
        </p:txBody>
      </p:sp>
      <p:sp>
        <p:nvSpPr>
          <p:cNvPr id="10" name="Text Box 66"/>
          <p:cNvSpPr txBox="1"/>
          <p:nvPr/>
        </p:nvSpPr>
        <p:spPr>
          <a:xfrm>
            <a:off x="2817813" y="4941570"/>
            <a:ext cx="729615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solidFill>
                  <a:schemeClr val="accent2"/>
                </a:solidFill>
                <a:latin typeface="Times New Roman" panose="02020603050405020304" pitchFamily="18" charset="0"/>
              </a:rPr>
              <a:t>p </a:t>
            </a:r>
            <a:r>
              <a:rPr lang="en-US" altLang="zh-CN" sz="2400" b="1">
                <a:solidFill>
                  <a:schemeClr val="accent2"/>
                </a:solidFill>
                <a:latin typeface="Times New Roman" panose="02020603050405020304" pitchFamily="18" charset="0"/>
              </a:rPr>
              <a:t>&lt; 0，</a:t>
            </a:r>
            <a:r>
              <a:rPr lang="en-US" altLang="zh-CN" sz="2400" b="1" i="1">
                <a:solidFill>
                  <a:schemeClr val="accent2"/>
                </a:solidFill>
                <a:latin typeface="Times New Roman" panose="02020603050405020304" pitchFamily="18" charset="0"/>
              </a:rPr>
              <a:t>L </a:t>
            </a:r>
            <a:r>
              <a:rPr lang="zh-CN" altLang="en-US" sz="2400" b="1" dirty="0">
                <a:solidFill>
                  <a:schemeClr val="accent2"/>
                </a:solidFill>
                <a:latin typeface="Times New Roman" panose="02020603050405020304" pitchFamily="18" charset="0"/>
              </a:rPr>
              <a:t>把磁场能转换为电能，放出功率。</a:t>
            </a:r>
          </a:p>
        </p:txBody>
      </p:sp>
      <p:sp>
        <p:nvSpPr>
          <p:cNvPr id="11" name="Text Box 71"/>
          <p:cNvSpPr txBox="1"/>
          <p:nvPr/>
        </p:nvSpPr>
        <p:spPr>
          <a:xfrm>
            <a:off x="3182938" y="5721033"/>
            <a:ext cx="201930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6600FF"/>
                </a:solidFill>
                <a:latin typeface="Times New Roman" panose="02020603050405020304" pitchFamily="18" charset="0"/>
              </a:rPr>
              <a:t>储存的磁场能</a:t>
            </a:r>
          </a:p>
        </p:txBody>
      </p:sp>
      <p:sp>
        <p:nvSpPr>
          <p:cNvPr id="67624" name="Text Box 73"/>
          <p:cNvSpPr txBox="1"/>
          <p:nvPr/>
        </p:nvSpPr>
        <p:spPr>
          <a:xfrm>
            <a:off x="3719513" y="6237605"/>
            <a:ext cx="2819400" cy="460375"/>
          </a:xfrm>
          <a:prstGeom prst="rect">
            <a:avLst/>
          </a:prstGeom>
          <a:gradFill rotWithShape="0">
            <a:gsLst>
              <a:gs pos="0">
                <a:srgbClr val="FFFFFF"/>
              </a:gs>
              <a:gs pos="100000">
                <a:srgbClr val="FFFFCC"/>
              </a:gs>
            </a:gsLst>
            <a:lin ang="5400000" scaled="1"/>
            <a:tileRect/>
          </a:gradFill>
          <a:ln w="28575" cap="flat" cmpd="sng">
            <a:solidFill>
              <a:srgbClr val="006600"/>
            </a:solidFill>
            <a:prstDash val="dash"/>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i="1" dirty="0">
                <a:solidFill>
                  <a:srgbClr val="0000FF"/>
                </a:solidFill>
                <a:latin typeface="Times New Roman" panose="02020603050405020304" pitchFamily="18" charset="0"/>
              </a:rPr>
              <a:t> </a:t>
            </a:r>
            <a:r>
              <a:rPr lang="en-US" altLang="zh-CN" sz="2400" b="1" i="1">
                <a:solidFill>
                  <a:srgbClr val="FF3300"/>
                </a:solidFill>
                <a:latin typeface="Times New Roman" panose="02020603050405020304" pitchFamily="18" charset="0"/>
              </a:rPr>
              <a:t>L</a:t>
            </a:r>
            <a:r>
              <a:rPr lang="en-US" altLang="zh-CN" sz="2400" b="1" i="1">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是储能元件</a:t>
            </a:r>
          </a:p>
        </p:txBody>
      </p:sp>
      <p:graphicFrame>
        <p:nvGraphicFramePr>
          <p:cNvPr id="67625" name="Object 41"/>
          <p:cNvGraphicFramePr>
            <a:graphicFrameLocks noChangeAspect="1"/>
          </p:cNvGraphicFramePr>
          <p:nvPr/>
        </p:nvGraphicFramePr>
        <p:xfrm>
          <a:off x="5511800" y="5486083"/>
          <a:ext cx="3248025" cy="881062"/>
        </p:xfrm>
        <a:graphic>
          <a:graphicData uri="http://schemas.openxmlformats.org/presentationml/2006/ole">
            <mc:AlternateContent xmlns:mc="http://schemas.openxmlformats.org/markup-compatibility/2006">
              <mc:Choice xmlns:v="urn:schemas-microsoft-com:vml" Requires="v">
                <p:oleObj r:id="rId8" imgW="1549400" imgH="393700" progId="Equation.3">
                  <p:embed/>
                </p:oleObj>
              </mc:Choice>
              <mc:Fallback>
                <p:oleObj r:id="rId8" imgW="1549400" imgH="393700" progId="Equation.3">
                  <p:embed/>
                  <p:pic>
                    <p:nvPicPr>
                      <p:cNvPr id="0" name="图片 3141"/>
                      <p:cNvPicPr/>
                      <p:nvPr/>
                    </p:nvPicPr>
                    <p:blipFill>
                      <a:blip r:embed="rId9"/>
                      <a:stretch>
                        <a:fillRect/>
                      </a:stretch>
                    </p:blipFill>
                    <p:spPr>
                      <a:xfrm>
                        <a:off x="5511800" y="5486083"/>
                        <a:ext cx="3248025" cy="881062"/>
                      </a:xfrm>
                      <a:prstGeom prst="rect">
                        <a:avLst/>
                      </a:prstGeom>
                      <a:noFill/>
                      <a:ln w="38100">
                        <a:noFill/>
                        <a:miter/>
                      </a:ln>
                    </p:spPr>
                  </p:pic>
                </p:oleObj>
              </mc:Fallback>
            </mc:AlternateContent>
          </a:graphicData>
        </a:graphic>
      </p:graphicFrame>
      <p:grpSp>
        <p:nvGrpSpPr>
          <p:cNvPr id="67600" name="组合 10"/>
          <p:cNvGrpSpPr/>
          <p:nvPr/>
        </p:nvGrpSpPr>
        <p:grpSpPr>
          <a:xfrm>
            <a:off x="2173288" y="5779770"/>
            <a:ext cx="909637" cy="311150"/>
            <a:chOff x="650032" y="5133504"/>
            <a:chExt cx="908921" cy="311720"/>
          </a:xfrm>
        </p:grpSpPr>
        <p:grpSp>
          <p:nvGrpSpPr>
            <p:cNvPr id="67602" name="Group 60"/>
            <p:cNvGrpSpPr/>
            <p:nvPr/>
          </p:nvGrpSpPr>
          <p:grpSpPr>
            <a:xfrm>
              <a:off x="650032" y="5133504"/>
              <a:ext cx="609600" cy="311720"/>
              <a:chOff x="0" y="0"/>
              <a:chExt cx="384" cy="240"/>
            </a:xfrm>
          </p:grpSpPr>
          <p:sp>
            <p:nvSpPr>
              <p:cNvPr id="67604" name="AutoShape 61"/>
              <p:cNvSpPr/>
              <p:nvPr/>
            </p:nvSpPr>
            <p:spPr>
              <a:xfrm>
                <a:off x="192" y="0"/>
                <a:ext cx="192" cy="240"/>
              </a:xfrm>
              <a:custGeom>
                <a:avLst/>
                <a:gdLst>
                  <a:gd name="txL" fmla="*/ 59 w 192"/>
                  <a:gd name="txT" fmla="*/ 92 h 240"/>
                  <a:gd name="txR" fmla="*/ 133 w 192"/>
                  <a:gd name="txB" fmla="*/ 183 h 240"/>
                </a:gdLst>
                <a:ahLst/>
                <a:cxnLst>
                  <a:cxn ang="0">
                    <a:pos x="0" y="92"/>
                  </a:cxn>
                  <a:cxn ang="0">
                    <a:pos x="73" y="92"/>
                  </a:cxn>
                  <a:cxn ang="0">
                    <a:pos x="96" y="0"/>
                  </a:cxn>
                  <a:cxn ang="0">
                    <a:pos x="119" y="92"/>
                  </a:cxn>
                  <a:cxn ang="0">
                    <a:pos x="192" y="92"/>
                  </a:cxn>
                  <a:cxn ang="0">
                    <a:pos x="133" y="148"/>
                  </a:cxn>
                  <a:cxn ang="0">
                    <a:pos x="155" y="240"/>
                  </a:cxn>
                  <a:cxn ang="0">
                    <a:pos x="96" y="183"/>
                  </a:cxn>
                  <a:cxn ang="0">
                    <a:pos x="37" y="240"/>
                  </a:cxn>
                  <a:cxn ang="0">
                    <a:pos x="59" y="148"/>
                  </a:cxn>
                </a:cxnLst>
                <a:rect l="txL" t="txT" r="txR" b="txB"/>
                <a:pathLst>
                  <a:path w="192" h="240">
                    <a:moveTo>
                      <a:pt x="0" y="92"/>
                    </a:moveTo>
                    <a:lnTo>
                      <a:pt x="73" y="92"/>
                    </a:lnTo>
                    <a:lnTo>
                      <a:pt x="96" y="0"/>
                    </a:lnTo>
                    <a:lnTo>
                      <a:pt x="119" y="92"/>
                    </a:lnTo>
                    <a:lnTo>
                      <a:pt x="192" y="92"/>
                    </a:lnTo>
                    <a:lnTo>
                      <a:pt x="133" y="148"/>
                    </a:lnTo>
                    <a:lnTo>
                      <a:pt x="155" y="240"/>
                    </a:lnTo>
                    <a:lnTo>
                      <a:pt x="96" y="183"/>
                    </a:lnTo>
                    <a:lnTo>
                      <a:pt x="37" y="240"/>
                    </a:lnTo>
                    <a:lnTo>
                      <a:pt x="59" y="148"/>
                    </a:lnTo>
                    <a:lnTo>
                      <a:pt x="0" y="92"/>
                    </a:lnTo>
                    <a:close/>
                  </a:path>
                </a:pathLst>
              </a:custGeom>
              <a:solidFill>
                <a:srgbClr val="FF0066">
                  <a:alpha val="100000"/>
                </a:srgbClr>
              </a:solidFill>
              <a:ln w="9525">
                <a:noFill/>
              </a:ln>
            </p:spPr>
            <p:txBody>
              <a:bodyPr/>
              <a:lstStyle/>
              <a:p>
                <a:endParaRPr lang="zh-CN" altLang="en-US"/>
              </a:p>
            </p:txBody>
          </p:sp>
          <p:sp>
            <p:nvSpPr>
              <p:cNvPr id="67605" name="AutoShape 62"/>
              <p:cNvSpPr/>
              <p:nvPr/>
            </p:nvSpPr>
            <p:spPr>
              <a:xfrm>
                <a:off x="0" y="0"/>
                <a:ext cx="192" cy="240"/>
              </a:xfrm>
              <a:custGeom>
                <a:avLst/>
                <a:gdLst>
                  <a:gd name="txL" fmla="*/ 59 w 192"/>
                  <a:gd name="txT" fmla="*/ 92 h 240"/>
                  <a:gd name="txR" fmla="*/ 133 w 192"/>
                  <a:gd name="txB" fmla="*/ 183 h 240"/>
                </a:gdLst>
                <a:ahLst/>
                <a:cxnLst>
                  <a:cxn ang="0">
                    <a:pos x="0" y="92"/>
                  </a:cxn>
                  <a:cxn ang="0">
                    <a:pos x="73" y="92"/>
                  </a:cxn>
                  <a:cxn ang="0">
                    <a:pos x="96" y="0"/>
                  </a:cxn>
                  <a:cxn ang="0">
                    <a:pos x="119" y="92"/>
                  </a:cxn>
                  <a:cxn ang="0">
                    <a:pos x="192" y="92"/>
                  </a:cxn>
                  <a:cxn ang="0">
                    <a:pos x="133" y="148"/>
                  </a:cxn>
                  <a:cxn ang="0">
                    <a:pos x="155" y="240"/>
                  </a:cxn>
                  <a:cxn ang="0">
                    <a:pos x="96" y="183"/>
                  </a:cxn>
                  <a:cxn ang="0">
                    <a:pos x="37" y="240"/>
                  </a:cxn>
                  <a:cxn ang="0">
                    <a:pos x="59" y="148"/>
                  </a:cxn>
                </a:cxnLst>
                <a:rect l="txL" t="txT" r="txR" b="txB"/>
                <a:pathLst>
                  <a:path w="192" h="240">
                    <a:moveTo>
                      <a:pt x="0" y="92"/>
                    </a:moveTo>
                    <a:lnTo>
                      <a:pt x="73" y="92"/>
                    </a:lnTo>
                    <a:lnTo>
                      <a:pt x="96" y="0"/>
                    </a:lnTo>
                    <a:lnTo>
                      <a:pt x="119" y="92"/>
                    </a:lnTo>
                    <a:lnTo>
                      <a:pt x="192" y="92"/>
                    </a:lnTo>
                    <a:lnTo>
                      <a:pt x="133" y="148"/>
                    </a:lnTo>
                    <a:lnTo>
                      <a:pt x="155" y="240"/>
                    </a:lnTo>
                    <a:lnTo>
                      <a:pt x="96" y="183"/>
                    </a:lnTo>
                    <a:lnTo>
                      <a:pt x="37" y="240"/>
                    </a:lnTo>
                    <a:lnTo>
                      <a:pt x="59" y="148"/>
                    </a:lnTo>
                    <a:lnTo>
                      <a:pt x="0" y="92"/>
                    </a:lnTo>
                    <a:close/>
                  </a:path>
                </a:pathLst>
              </a:custGeom>
              <a:solidFill>
                <a:srgbClr val="FF0066">
                  <a:alpha val="100000"/>
                </a:srgbClr>
              </a:solidFill>
              <a:ln w="9525">
                <a:noFill/>
              </a:ln>
            </p:spPr>
            <p:txBody>
              <a:bodyPr/>
              <a:lstStyle/>
              <a:p>
                <a:endParaRPr lang="zh-CN" altLang="en-US"/>
              </a:p>
            </p:txBody>
          </p:sp>
        </p:grpSp>
        <p:sp>
          <p:nvSpPr>
            <p:cNvPr id="67603" name="AutoShape 61"/>
            <p:cNvSpPr/>
            <p:nvPr/>
          </p:nvSpPr>
          <p:spPr>
            <a:xfrm>
              <a:off x="1254153" y="5133504"/>
              <a:ext cx="304800" cy="311720"/>
            </a:xfrm>
            <a:custGeom>
              <a:avLst/>
              <a:gdLst>
                <a:gd name="txL" fmla="*/ 59 w 192"/>
                <a:gd name="txT" fmla="*/ 92 h 240"/>
                <a:gd name="txR" fmla="*/ 133 w 192"/>
                <a:gd name="txB" fmla="*/ 183 h 240"/>
              </a:gdLst>
              <a:ahLst/>
              <a:cxnLst>
                <a:cxn ang="0">
                  <a:pos x="0" y="155201492"/>
                </a:cxn>
                <a:cxn ang="0">
                  <a:pos x="183972200" y="155201492"/>
                </a:cxn>
                <a:cxn ang="0">
                  <a:pos x="241935000" y="0"/>
                </a:cxn>
                <a:cxn ang="0">
                  <a:pos x="299899388" y="155201492"/>
                </a:cxn>
                <a:cxn ang="0">
                  <a:pos x="483870000" y="155201492"/>
                </a:cxn>
                <a:cxn ang="0">
                  <a:pos x="335181575" y="249670835"/>
                </a:cxn>
                <a:cxn ang="0">
                  <a:pos x="390625013" y="404872327"/>
                </a:cxn>
                <a:cxn ang="0">
                  <a:pos x="241935000" y="308715799"/>
                </a:cxn>
                <a:cxn ang="0">
                  <a:pos x="93246575" y="404872327"/>
                </a:cxn>
                <a:cxn ang="0">
                  <a:pos x="148690013" y="249670835"/>
                </a:cxn>
              </a:cxnLst>
              <a:rect l="txL" t="txT" r="txR" b="txB"/>
              <a:pathLst>
                <a:path w="192" h="240">
                  <a:moveTo>
                    <a:pt x="0" y="92"/>
                  </a:moveTo>
                  <a:lnTo>
                    <a:pt x="73" y="92"/>
                  </a:lnTo>
                  <a:lnTo>
                    <a:pt x="96" y="0"/>
                  </a:lnTo>
                  <a:lnTo>
                    <a:pt x="119" y="92"/>
                  </a:lnTo>
                  <a:lnTo>
                    <a:pt x="192" y="92"/>
                  </a:lnTo>
                  <a:lnTo>
                    <a:pt x="133" y="148"/>
                  </a:lnTo>
                  <a:lnTo>
                    <a:pt x="155" y="240"/>
                  </a:lnTo>
                  <a:lnTo>
                    <a:pt x="96" y="183"/>
                  </a:lnTo>
                  <a:lnTo>
                    <a:pt x="37" y="240"/>
                  </a:lnTo>
                  <a:lnTo>
                    <a:pt x="59" y="148"/>
                  </a:lnTo>
                  <a:lnTo>
                    <a:pt x="0" y="92"/>
                  </a:lnTo>
                  <a:close/>
                </a:path>
              </a:pathLst>
            </a:custGeom>
            <a:solidFill>
              <a:srgbClr val="FF0066">
                <a:alpha val="100000"/>
              </a:srgbClr>
            </a:solidFill>
            <a:ln w="9525">
              <a:noFill/>
            </a:ln>
          </p:spPr>
          <p:txBody>
            <a:bodyPr/>
            <a:lstStyle/>
            <a:p>
              <a:endParaRPr lang="zh-CN" altLang="en-US"/>
            </a:p>
          </p:txBody>
        </p:sp>
      </p:grpSp>
      <p:sp>
        <p:nvSpPr>
          <p:cNvPr id="67601" name="AutoShape 61"/>
          <p:cNvSpPr/>
          <p:nvPr/>
        </p:nvSpPr>
        <p:spPr>
          <a:xfrm>
            <a:off x="2173288" y="1182370"/>
            <a:ext cx="304800" cy="311150"/>
          </a:xfrm>
          <a:custGeom>
            <a:avLst/>
            <a:gdLst>
              <a:gd name="txL" fmla="*/ 59 w 192"/>
              <a:gd name="txT" fmla="*/ 92 h 240"/>
              <a:gd name="txR" fmla="*/ 133 w 192"/>
              <a:gd name="txB" fmla="*/ 183 h 240"/>
            </a:gdLst>
            <a:ahLst/>
            <a:cxnLst>
              <a:cxn ang="0">
                <a:pos x="0" y="119274"/>
              </a:cxn>
              <a:cxn ang="0">
                <a:pos x="115888" y="119274"/>
              </a:cxn>
              <a:cxn ang="0">
                <a:pos x="152400" y="0"/>
              </a:cxn>
              <a:cxn ang="0">
                <a:pos x="188913" y="119274"/>
              </a:cxn>
              <a:cxn ang="0">
                <a:pos x="304800" y="119274"/>
              </a:cxn>
              <a:cxn ang="0">
                <a:pos x="211138" y="191876"/>
              </a:cxn>
              <a:cxn ang="0">
                <a:pos x="246063" y="311150"/>
              </a:cxn>
              <a:cxn ang="0">
                <a:pos x="152400" y="237252"/>
              </a:cxn>
              <a:cxn ang="0">
                <a:pos x="58738" y="311150"/>
              </a:cxn>
              <a:cxn ang="0">
                <a:pos x="93663" y="191876"/>
              </a:cxn>
            </a:cxnLst>
            <a:rect l="txL" t="txT" r="txR" b="txB"/>
            <a:pathLst>
              <a:path w="192" h="240">
                <a:moveTo>
                  <a:pt x="0" y="92"/>
                </a:moveTo>
                <a:lnTo>
                  <a:pt x="73" y="92"/>
                </a:lnTo>
                <a:lnTo>
                  <a:pt x="96" y="0"/>
                </a:lnTo>
                <a:lnTo>
                  <a:pt x="119" y="92"/>
                </a:lnTo>
                <a:lnTo>
                  <a:pt x="192" y="92"/>
                </a:lnTo>
                <a:lnTo>
                  <a:pt x="133" y="148"/>
                </a:lnTo>
                <a:lnTo>
                  <a:pt x="155" y="240"/>
                </a:lnTo>
                <a:lnTo>
                  <a:pt x="96" y="183"/>
                </a:lnTo>
                <a:lnTo>
                  <a:pt x="37" y="240"/>
                </a:lnTo>
                <a:lnTo>
                  <a:pt x="59" y="148"/>
                </a:lnTo>
                <a:lnTo>
                  <a:pt x="0" y="92"/>
                </a:lnTo>
                <a:close/>
              </a:path>
            </a:pathLst>
          </a:custGeom>
          <a:solidFill>
            <a:srgbClr val="FF0066">
              <a:alpha val="100000"/>
            </a:srgbClr>
          </a:solidFill>
          <a:ln w="9525">
            <a:noFill/>
          </a:ln>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500"/>
                                        <p:tgtEl>
                                          <p:spTgt spid="3"/>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ox(ou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0-#ppt_w/2"/>
                                          </p:val>
                                        </p:tav>
                                        <p:tav tm="100000">
                                          <p:val>
                                            <p:strVal val="#ppt_x"/>
                                          </p:val>
                                        </p:tav>
                                      </p:tavLst>
                                    </p:anim>
                                    <p:anim calcmode="lin" valueType="num">
                                      <p:cBhvr additive="base">
                                        <p:cTn id="27" dur="500" fill="hold"/>
                                        <p:tgtEl>
                                          <p:spTgt spid="7"/>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32"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ox(out)">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32"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box(out)">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32"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box(out)">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7600"/>
                                        </p:tgtEl>
                                        <p:attrNameLst>
                                          <p:attrName>style.visibility</p:attrName>
                                        </p:attrNameLst>
                                      </p:cBhvr>
                                      <p:to>
                                        <p:strVal val="visible"/>
                                      </p:to>
                                    </p:set>
                                  </p:childTnLst>
                                </p:cTn>
                              </p:par>
                            </p:childTnLst>
                          </p:cTn>
                        </p:par>
                        <p:par>
                          <p:cTn id="51" fill="hold">
                            <p:stCondLst>
                              <p:cond delay="0"/>
                            </p:stCondLst>
                            <p:childTnLst>
                              <p:par>
                                <p:cTn id="52" presetID="9" presetClass="entr" presetSubtype="0"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dissolve">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23" presetClass="entr" presetSubtype="528" fill="hold" grpId="0" nodeType="clickEffect">
                                  <p:stCondLst>
                                    <p:cond delay="0"/>
                                  </p:stCondLst>
                                  <p:childTnLst>
                                    <p:set>
                                      <p:cBhvr>
                                        <p:cTn id="58" dur="1" fill="hold">
                                          <p:stCondLst>
                                            <p:cond delay="0"/>
                                          </p:stCondLst>
                                        </p:cTn>
                                        <p:tgtEl>
                                          <p:spTgt spid="67624"/>
                                        </p:tgtEl>
                                        <p:attrNameLst>
                                          <p:attrName>style.visibility</p:attrName>
                                        </p:attrNameLst>
                                      </p:cBhvr>
                                      <p:to>
                                        <p:strVal val="visible"/>
                                      </p:to>
                                    </p:set>
                                    <p:anim calcmode="lin" valueType="num">
                                      <p:cBhvr>
                                        <p:cTn id="59" dur="500" fill="hold"/>
                                        <p:tgtEl>
                                          <p:spTgt spid="67624"/>
                                        </p:tgtEl>
                                        <p:attrNameLst>
                                          <p:attrName>ppt_w</p:attrName>
                                        </p:attrNameLst>
                                      </p:cBhvr>
                                      <p:tavLst>
                                        <p:tav tm="0">
                                          <p:val>
                                            <p:fltVal val="0"/>
                                          </p:val>
                                        </p:tav>
                                        <p:tav tm="100000">
                                          <p:val>
                                            <p:strVal val="#ppt_w"/>
                                          </p:val>
                                        </p:tav>
                                      </p:tavLst>
                                    </p:anim>
                                    <p:anim calcmode="lin" valueType="num">
                                      <p:cBhvr>
                                        <p:cTn id="60" dur="500" fill="hold"/>
                                        <p:tgtEl>
                                          <p:spTgt spid="67624"/>
                                        </p:tgtEl>
                                        <p:attrNameLst>
                                          <p:attrName>ppt_h</p:attrName>
                                        </p:attrNameLst>
                                      </p:cBhvr>
                                      <p:tavLst>
                                        <p:tav tm="0">
                                          <p:val>
                                            <p:fltVal val="0"/>
                                          </p:val>
                                        </p:tav>
                                        <p:tav tm="100000">
                                          <p:val>
                                            <p:strVal val="#ppt_h"/>
                                          </p:val>
                                        </p:tav>
                                      </p:tavLst>
                                    </p:anim>
                                    <p:anim calcmode="lin" valueType="num">
                                      <p:cBhvr>
                                        <p:cTn id="61" dur="500" fill="hold"/>
                                        <p:tgtEl>
                                          <p:spTgt spid="67624"/>
                                        </p:tgtEl>
                                        <p:attrNameLst>
                                          <p:attrName>ppt_x</p:attrName>
                                        </p:attrNameLst>
                                      </p:cBhvr>
                                      <p:tavLst>
                                        <p:tav tm="0">
                                          <p:val>
                                            <p:fltVal val="0.5"/>
                                          </p:val>
                                        </p:tav>
                                        <p:tav tm="100000">
                                          <p:val>
                                            <p:strVal val="#ppt_x"/>
                                          </p:val>
                                        </p:tav>
                                      </p:tavLst>
                                    </p:anim>
                                    <p:anim calcmode="lin" valueType="num">
                                      <p:cBhvr>
                                        <p:cTn id="62" dur="500" fill="hold"/>
                                        <p:tgtEl>
                                          <p:spTgt spid="67624"/>
                                        </p:tgtEl>
                                        <p:attrNameLst>
                                          <p:attrName>ppt_y</p:attrName>
                                        </p:attrNameLst>
                                      </p:cBhvr>
                                      <p:tavLst>
                                        <p:tav tm="0">
                                          <p:val>
                                            <p:fltVal val="0.5"/>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67625"/>
                                        </p:tgtEl>
                                        <p:attrNameLst>
                                          <p:attrName>style.visibility</p:attrName>
                                        </p:attrNameLst>
                                      </p:cBhvr>
                                      <p:to>
                                        <p:strVal val="visible"/>
                                      </p:to>
                                    </p:set>
                                    <p:animEffect transition="in" filter="wipe(left)">
                                      <p:cBhvr>
                                        <p:cTn id="67" dur="500"/>
                                        <p:tgtEl>
                                          <p:spTgt spid="67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9" grpId="0"/>
      <p:bldP spid="10" grpId="0"/>
      <p:bldP spid="11" grpId="0"/>
      <p:bldP spid="67624" grpId="0" bldLvl="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AutoShape 3"/>
          <p:cNvSpPr/>
          <p:nvPr/>
        </p:nvSpPr>
        <p:spPr>
          <a:xfrm>
            <a:off x="7937500" y="1863408"/>
            <a:ext cx="1398588" cy="419100"/>
          </a:xfrm>
          <a:prstGeom prst="wedgeEllipseCallout">
            <a:avLst>
              <a:gd name="adj1" fmla="val -63940"/>
              <a:gd name="adj2" fmla="val -59579"/>
            </a:avLst>
          </a:prstGeom>
          <a:gradFill rotWithShape="0">
            <a:gsLst>
              <a:gs pos="0">
                <a:srgbClr val="FFF200">
                  <a:alpha val="100000"/>
                </a:srgbClr>
              </a:gs>
              <a:gs pos="45000">
                <a:srgbClr val="FF7A00">
                  <a:alpha val="100000"/>
                </a:srgbClr>
              </a:gs>
              <a:gs pos="70000">
                <a:srgbClr val="FF0300">
                  <a:alpha val="100000"/>
                </a:srgbClr>
              </a:gs>
              <a:gs pos="100000">
                <a:srgbClr val="4D0808">
                  <a:alpha val="100000"/>
                </a:srgbClr>
              </a:gs>
            </a:gsLst>
            <a:lin ang="5400000" scaled="1"/>
            <a:tileRect/>
          </a:gradFill>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bg1"/>
                </a:solidFill>
                <a:latin typeface="宋体" panose="02010600030101010101" pitchFamily="2" charset="-122"/>
              </a:rPr>
              <a:t>(</a:t>
            </a:r>
            <a:r>
              <a:rPr lang="zh-CN" altLang="en-US" sz="2000" b="1" dirty="0">
                <a:solidFill>
                  <a:schemeClr val="bg1"/>
                </a:solidFill>
                <a:latin typeface="Times New Roman" panose="02020603050405020304" pitchFamily="18" charset="0"/>
              </a:rPr>
              <a:t>伏</a:t>
            </a:r>
            <a:r>
              <a:rPr lang="en-US" altLang="zh-CN" sz="2000" b="1">
                <a:solidFill>
                  <a:schemeClr val="bg1"/>
                </a:solidFill>
                <a:latin typeface="宋体" panose="02010600030101010101" pitchFamily="2" charset="-122"/>
              </a:rPr>
              <a:t>)</a:t>
            </a:r>
            <a:r>
              <a:rPr lang="en-US" altLang="zh-CN" sz="2000" b="1">
                <a:solidFill>
                  <a:schemeClr val="bg1"/>
                </a:solidFill>
                <a:latin typeface="Times New Roman" panose="02020603050405020304" pitchFamily="18" charset="0"/>
              </a:rPr>
              <a:t>V</a:t>
            </a:r>
          </a:p>
        </p:txBody>
      </p:sp>
      <p:sp>
        <p:nvSpPr>
          <p:cNvPr id="68611" name="AutoShape 4"/>
          <p:cNvSpPr/>
          <p:nvPr/>
        </p:nvSpPr>
        <p:spPr>
          <a:xfrm>
            <a:off x="7666038" y="779145"/>
            <a:ext cx="1454150" cy="596900"/>
          </a:xfrm>
          <a:prstGeom prst="wedgeEllipseCallout">
            <a:avLst>
              <a:gd name="adj1" fmla="val -48958"/>
              <a:gd name="adj2" fmla="val 66926"/>
            </a:avLst>
          </a:prstGeom>
          <a:gradFill rotWithShape="0">
            <a:gsLst>
              <a:gs pos="0">
                <a:srgbClr val="FFF200">
                  <a:alpha val="100000"/>
                </a:srgbClr>
              </a:gs>
              <a:gs pos="45000">
                <a:srgbClr val="FF7A00">
                  <a:alpha val="100000"/>
                </a:srgbClr>
              </a:gs>
              <a:gs pos="70000">
                <a:srgbClr val="FF0300">
                  <a:alpha val="100000"/>
                </a:srgbClr>
              </a:gs>
              <a:gs pos="100000">
                <a:srgbClr val="4D0808">
                  <a:alpha val="100000"/>
                </a:srgbClr>
              </a:gs>
            </a:gsLst>
            <a:lin ang="5400000" scaled="1"/>
            <a:tileRect/>
          </a:gradFill>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000" b="1" dirty="0">
                <a:solidFill>
                  <a:schemeClr val="bg1"/>
                </a:solidFill>
                <a:latin typeface="Times New Roman" panose="02020603050405020304" pitchFamily="18" charset="0"/>
              </a:rPr>
              <a:t>库仑</a:t>
            </a:r>
            <a:r>
              <a:rPr lang="en-US" altLang="zh-CN" sz="2000" b="1">
                <a:solidFill>
                  <a:schemeClr val="bg1"/>
                </a:solidFill>
                <a:latin typeface="宋体" panose="02010600030101010101" pitchFamily="2" charset="-122"/>
              </a:rPr>
              <a:t>(</a:t>
            </a:r>
            <a:r>
              <a:rPr lang="en-US" altLang="zh-CN" sz="2000" b="1">
                <a:solidFill>
                  <a:schemeClr val="bg1"/>
                </a:solidFill>
                <a:latin typeface="Times New Roman" panose="02020603050405020304" pitchFamily="18" charset="0"/>
              </a:rPr>
              <a:t>C</a:t>
            </a:r>
            <a:r>
              <a:rPr lang="en-US" altLang="zh-CN" sz="2000" b="1">
                <a:solidFill>
                  <a:schemeClr val="bg1"/>
                </a:solidFill>
                <a:latin typeface="宋体" panose="02010600030101010101" pitchFamily="2" charset="-122"/>
              </a:rPr>
              <a:t>)</a:t>
            </a:r>
          </a:p>
        </p:txBody>
      </p:sp>
      <p:sp>
        <p:nvSpPr>
          <p:cNvPr id="68612" name="AutoShape 5"/>
          <p:cNvSpPr/>
          <p:nvPr/>
        </p:nvSpPr>
        <p:spPr>
          <a:xfrm>
            <a:off x="5384800" y="2092008"/>
            <a:ext cx="1863725" cy="533400"/>
          </a:xfrm>
          <a:prstGeom prst="cloudCallout">
            <a:avLst>
              <a:gd name="adj1" fmla="val 17495"/>
              <a:gd name="adj2" fmla="val -105347"/>
            </a:avLst>
          </a:prstGeom>
          <a:gradFill rotWithShape="0">
            <a:gsLst>
              <a:gs pos="0">
                <a:srgbClr val="FFF200">
                  <a:alpha val="100000"/>
                </a:srgbClr>
              </a:gs>
              <a:gs pos="45000">
                <a:srgbClr val="FF7A00">
                  <a:alpha val="100000"/>
                </a:srgbClr>
              </a:gs>
              <a:gs pos="70000">
                <a:srgbClr val="FF0300">
                  <a:alpha val="100000"/>
                </a:srgbClr>
              </a:gs>
              <a:gs pos="100000">
                <a:srgbClr val="4D0808">
                  <a:alpha val="100000"/>
                </a:srgbClr>
              </a:gs>
            </a:gsLst>
            <a:lin ang="5400000" scaled="1"/>
            <a:tileRect/>
          </a:gradFill>
          <a:ln w="381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000" b="1" dirty="0">
                <a:solidFill>
                  <a:schemeClr val="bg1"/>
                </a:solidFill>
                <a:latin typeface="Times New Roman" panose="02020603050405020304" pitchFamily="18" charset="0"/>
              </a:rPr>
              <a:t>法拉</a:t>
            </a:r>
            <a:r>
              <a:rPr lang="en-US" altLang="zh-CN" sz="2000" b="1">
                <a:solidFill>
                  <a:schemeClr val="bg1"/>
                </a:solidFill>
                <a:latin typeface="宋体" panose="02010600030101010101" pitchFamily="2" charset="-122"/>
              </a:rPr>
              <a:t>(</a:t>
            </a:r>
            <a:r>
              <a:rPr lang="en-US" altLang="zh-CN" sz="2000" b="1">
                <a:solidFill>
                  <a:schemeClr val="bg1"/>
                </a:solidFill>
                <a:latin typeface="Times New Roman" panose="02020603050405020304" pitchFamily="18" charset="0"/>
              </a:rPr>
              <a:t>F</a:t>
            </a:r>
            <a:r>
              <a:rPr lang="en-US" altLang="zh-CN" sz="2000" b="1">
                <a:solidFill>
                  <a:schemeClr val="bg1"/>
                </a:solidFill>
                <a:latin typeface="宋体" panose="02010600030101010101" pitchFamily="2" charset="-122"/>
              </a:rPr>
              <a:t>)</a:t>
            </a:r>
          </a:p>
        </p:txBody>
      </p:sp>
      <p:sp>
        <p:nvSpPr>
          <p:cNvPr id="68613" name="Text Box 6"/>
          <p:cNvSpPr txBox="1"/>
          <p:nvPr/>
        </p:nvSpPr>
        <p:spPr>
          <a:xfrm>
            <a:off x="1919605" y="548640"/>
            <a:ext cx="23622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400" b="1">
                <a:solidFill>
                  <a:schemeClr val="tx2"/>
                </a:solidFill>
                <a:latin typeface="Times New Roman" panose="02020603050405020304" pitchFamily="18" charset="0"/>
              </a:rPr>
              <a:t>(3) </a:t>
            </a:r>
            <a:r>
              <a:rPr lang="zh-CN" altLang="en-US" sz="2400" b="1" dirty="0">
                <a:solidFill>
                  <a:schemeClr val="tx2"/>
                </a:solidFill>
                <a:latin typeface="Times New Roman" panose="02020603050405020304" pitchFamily="18" charset="0"/>
              </a:rPr>
              <a:t>电容元件</a:t>
            </a:r>
          </a:p>
        </p:txBody>
      </p:sp>
      <p:sp>
        <p:nvSpPr>
          <p:cNvPr id="68614" name="Text Box 7"/>
          <p:cNvSpPr txBox="1"/>
          <p:nvPr/>
        </p:nvSpPr>
        <p:spPr>
          <a:xfrm>
            <a:off x="2370296" y="1115695"/>
            <a:ext cx="232537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latin typeface="Times New Roman" panose="02020603050405020304" pitchFamily="18" charset="0"/>
              </a:rPr>
              <a:t>电容元件的参数</a:t>
            </a:r>
          </a:p>
        </p:txBody>
      </p:sp>
      <p:grpSp>
        <p:nvGrpSpPr>
          <p:cNvPr id="68615" name="Group 8"/>
          <p:cNvGrpSpPr/>
          <p:nvPr/>
        </p:nvGrpSpPr>
        <p:grpSpPr>
          <a:xfrm>
            <a:off x="2432050" y="1634808"/>
            <a:ext cx="1395413" cy="1971674"/>
            <a:chOff x="0" y="0"/>
            <a:chExt cx="879" cy="1242"/>
          </a:xfrm>
        </p:grpSpPr>
        <p:sp>
          <p:nvSpPr>
            <p:cNvPr id="68625" name="Line 9"/>
            <p:cNvSpPr/>
            <p:nvPr/>
          </p:nvSpPr>
          <p:spPr>
            <a:xfrm>
              <a:off x="268" y="274"/>
              <a:ext cx="432" cy="0"/>
            </a:xfrm>
            <a:prstGeom prst="line">
              <a:avLst/>
            </a:prstGeom>
            <a:ln w="38100" cap="flat" cmpd="sng">
              <a:solidFill>
                <a:srgbClr val="000000"/>
              </a:solidFill>
              <a:prstDash val="solid"/>
              <a:headEnd type="none" w="med" len="med"/>
              <a:tailEnd type="stealth" w="med" len="lg"/>
            </a:ln>
          </p:spPr>
        </p:sp>
        <p:sp>
          <p:nvSpPr>
            <p:cNvPr id="68626" name="Text Box 10"/>
            <p:cNvSpPr txBox="1"/>
            <p:nvPr/>
          </p:nvSpPr>
          <p:spPr>
            <a:xfrm>
              <a:off x="412" y="0"/>
              <a:ext cx="168"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latin typeface="Times New Roman" panose="02020603050405020304" pitchFamily="18" charset="0"/>
                </a:rPr>
                <a:t>i</a:t>
              </a:r>
            </a:p>
          </p:txBody>
        </p:sp>
        <p:sp>
          <p:nvSpPr>
            <p:cNvPr id="68627" name="Text Box 11"/>
            <p:cNvSpPr txBox="1"/>
            <p:nvPr/>
          </p:nvSpPr>
          <p:spPr>
            <a:xfrm>
              <a:off x="16" y="594"/>
              <a:ext cx="222"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latin typeface="Times New Roman" panose="02020603050405020304" pitchFamily="18" charset="0"/>
                </a:rPr>
                <a:t>u</a:t>
              </a:r>
            </a:p>
          </p:txBody>
        </p:sp>
        <p:sp>
          <p:nvSpPr>
            <p:cNvPr id="68628" name="Text Box 12"/>
            <p:cNvSpPr txBox="1"/>
            <p:nvPr/>
          </p:nvSpPr>
          <p:spPr>
            <a:xfrm>
              <a:off x="1" y="196"/>
              <a:ext cx="225"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latin typeface="Times New Roman" panose="02020603050405020304" pitchFamily="18" charset="0"/>
                </a:rPr>
                <a:t>+</a:t>
              </a:r>
            </a:p>
          </p:txBody>
        </p:sp>
        <p:sp>
          <p:nvSpPr>
            <p:cNvPr id="68629" name="Text Box 13"/>
            <p:cNvSpPr txBox="1"/>
            <p:nvPr/>
          </p:nvSpPr>
          <p:spPr>
            <a:xfrm>
              <a:off x="0" y="952"/>
              <a:ext cx="211"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latin typeface="Times New Roman" panose="02020603050405020304" pitchFamily="18" charset="0"/>
                </a:rPr>
                <a:t>–</a:t>
              </a:r>
            </a:p>
          </p:txBody>
        </p:sp>
        <p:grpSp>
          <p:nvGrpSpPr>
            <p:cNvPr id="68630" name="Group 14"/>
            <p:cNvGrpSpPr/>
            <p:nvPr/>
          </p:nvGrpSpPr>
          <p:grpSpPr>
            <a:xfrm rot="-5400000">
              <a:off x="711" y="645"/>
              <a:ext cx="96" cy="240"/>
              <a:chOff x="0" y="0"/>
              <a:chExt cx="96" cy="240"/>
            </a:xfrm>
          </p:grpSpPr>
          <p:sp>
            <p:nvSpPr>
              <p:cNvPr id="68637" name="Line 15"/>
              <p:cNvSpPr/>
              <p:nvPr/>
            </p:nvSpPr>
            <p:spPr>
              <a:xfrm>
                <a:off x="0" y="0"/>
                <a:ext cx="0" cy="240"/>
              </a:xfrm>
              <a:prstGeom prst="line">
                <a:avLst/>
              </a:prstGeom>
              <a:ln w="38100" cap="flat" cmpd="sng">
                <a:solidFill>
                  <a:schemeClr val="tx1"/>
                </a:solidFill>
                <a:prstDash val="solid"/>
                <a:headEnd type="none" w="med" len="med"/>
                <a:tailEnd type="none" w="med" len="med"/>
              </a:ln>
            </p:spPr>
          </p:sp>
          <p:sp>
            <p:nvSpPr>
              <p:cNvPr id="68638" name="Line 16"/>
              <p:cNvSpPr/>
              <p:nvPr/>
            </p:nvSpPr>
            <p:spPr>
              <a:xfrm>
                <a:off x="96" y="0"/>
                <a:ext cx="0" cy="240"/>
              </a:xfrm>
              <a:prstGeom prst="line">
                <a:avLst/>
              </a:prstGeom>
              <a:ln w="38100" cap="flat" cmpd="sng">
                <a:solidFill>
                  <a:schemeClr val="tx1"/>
                </a:solidFill>
                <a:prstDash val="solid"/>
                <a:headEnd type="none" w="med" len="med"/>
                <a:tailEnd type="none" w="med" len="med"/>
              </a:ln>
            </p:spPr>
          </p:sp>
        </p:grpSp>
        <p:grpSp>
          <p:nvGrpSpPr>
            <p:cNvPr id="68631" name="Group 17"/>
            <p:cNvGrpSpPr/>
            <p:nvPr/>
          </p:nvGrpSpPr>
          <p:grpSpPr>
            <a:xfrm>
              <a:off x="208" y="346"/>
              <a:ext cx="552" cy="360"/>
              <a:chOff x="0" y="0"/>
              <a:chExt cx="552" cy="360"/>
            </a:xfrm>
          </p:grpSpPr>
          <p:sp>
            <p:nvSpPr>
              <p:cNvPr id="68635" name="未知"/>
              <p:cNvSpPr/>
              <p:nvPr/>
            </p:nvSpPr>
            <p:spPr>
              <a:xfrm>
                <a:off x="24" y="24"/>
                <a:ext cx="528" cy="336"/>
              </a:xfrm>
              <a:custGeom>
                <a:avLst/>
                <a:gdLst>
                  <a:gd name="txL" fmla="*/ 0 w 528"/>
                  <a:gd name="txT" fmla="*/ 0 h 336"/>
                  <a:gd name="txR" fmla="*/ 528 w 528"/>
                  <a:gd name="txB" fmla="*/ 336 h 336"/>
                </a:gdLst>
                <a:ahLst/>
                <a:cxnLst>
                  <a:cxn ang="0">
                    <a:pos x="0" y="0"/>
                  </a:cxn>
                  <a:cxn ang="0">
                    <a:pos x="528" y="0"/>
                  </a:cxn>
                  <a:cxn ang="0">
                    <a:pos x="528" y="336"/>
                  </a:cxn>
                </a:cxnLst>
                <a:rect l="txL" t="txT" r="txR" b="txB"/>
                <a:pathLst>
                  <a:path w="528" h="336">
                    <a:moveTo>
                      <a:pt x="0" y="0"/>
                    </a:moveTo>
                    <a:lnTo>
                      <a:pt x="528" y="0"/>
                    </a:lnTo>
                    <a:lnTo>
                      <a:pt x="528" y="336"/>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68636" name="Oval 19"/>
              <p:cNvSpPr/>
              <p:nvPr/>
            </p:nvSpPr>
            <p:spPr>
              <a:xfrm>
                <a:off x="0" y="0"/>
                <a:ext cx="48" cy="48"/>
              </a:xfrm>
              <a:prstGeom prst="ellipse">
                <a:avLst/>
              </a:prstGeom>
              <a:solidFill>
                <a:srgbClr val="FFFFF3"/>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grpSp>
          <p:nvGrpSpPr>
            <p:cNvPr id="68632" name="Group 20"/>
            <p:cNvGrpSpPr/>
            <p:nvPr/>
          </p:nvGrpSpPr>
          <p:grpSpPr>
            <a:xfrm flipV="1">
              <a:off x="208" y="802"/>
              <a:ext cx="552" cy="360"/>
              <a:chOff x="0" y="0"/>
              <a:chExt cx="552" cy="360"/>
            </a:xfrm>
          </p:grpSpPr>
          <p:sp>
            <p:nvSpPr>
              <p:cNvPr id="68633" name="未知"/>
              <p:cNvSpPr/>
              <p:nvPr/>
            </p:nvSpPr>
            <p:spPr>
              <a:xfrm>
                <a:off x="24" y="24"/>
                <a:ext cx="528" cy="336"/>
              </a:xfrm>
              <a:custGeom>
                <a:avLst/>
                <a:gdLst>
                  <a:gd name="txL" fmla="*/ 0 w 528"/>
                  <a:gd name="txT" fmla="*/ 0 h 336"/>
                  <a:gd name="txR" fmla="*/ 528 w 528"/>
                  <a:gd name="txB" fmla="*/ 336 h 336"/>
                </a:gdLst>
                <a:ahLst/>
                <a:cxnLst>
                  <a:cxn ang="0">
                    <a:pos x="0" y="0"/>
                  </a:cxn>
                  <a:cxn ang="0">
                    <a:pos x="528" y="0"/>
                  </a:cxn>
                  <a:cxn ang="0">
                    <a:pos x="528" y="336"/>
                  </a:cxn>
                </a:cxnLst>
                <a:rect l="txL" t="txT" r="txR" b="txB"/>
                <a:pathLst>
                  <a:path w="528" h="336">
                    <a:moveTo>
                      <a:pt x="0" y="0"/>
                    </a:moveTo>
                    <a:lnTo>
                      <a:pt x="528" y="0"/>
                    </a:lnTo>
                    <a:lnTo>
                      <a:pt x="528" y="336"/>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68634" name="Oval 22"/>
              <p:cNvSpPr/>
              <p:nvPr/>
            </p:nvSpPr>
            <p:spPr>
              <a:xfrm>
                <a:off x="0" y="0"/>
                <a:ext cx="48" cy="48"/>
              </a:xfrm>
              <a:prstGeom prst="ellipse">
                <a:avLst/>
              </a:prstGeom>
              <a:solidFill>
                <a:srgbClr val="FFFFF3"/>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grpSp>
      <p:sp>
        <p:nvSpPr>
          <p:cNvPr id="68616" name="Text Box 23"/>
          <p:cNvSpPr txBox="1"/>
          <p:nvPr/>
        </p:nvSpPr>
        <p:spPr>
          <a:xfrm>
            <a:off x="3848100" y="2549208"/>
            <a:ext cx="38608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latin typeface="Times New Roman" panose="02020603050405020304" pitchFamily="18" charset="0"/>
              </a:rPr>
              <a:t>C</a:t>
            </a:r>
          </a:p>
        </p:txBody>
      </p:sp>
      <p:graphicFrame>
        <p:nvGraphicFramePr>
          <p:cNvPr id="2" name="Object 23"/>
          <p:cNvGraphicFramePr>
            <a:graphicFrameLocks noChangeAspect="1"/>
          </p:cNvGraphicFramePr>
          <p:nvPr/>
        </p:nvGraphicFramePr>
        <p:xfrm>
          <a:off x="6554788" y="1115695"/>
          <a:ext cx="830262" cy="722313"/>
        </p:xfrm>
        <a:graphic>
          <a:graphicData uri="http://schemas.openxmlformats.org/presentationml/2006/ole">
            <mc:AlternateContent xmlns:mc="http://schemas.openxmlformats.org/markup-compatibility/2006">
              <mc:Choice xmlns:v="urn:schemas-microsoft-com:vml" Requires="v">
                <p:oleObj r:id="rId2" imgW="889635" imgH="775335" progId="Equation.3">
                  <p:embed/>
                </p:oleObj>
              </mc:Choice>
              <mc:Fallback>
                <p:oleObj r:id="rId2" imgW="889635" imgH="775335" progId="Equation.3">
                  <p:embed/>
                  <p:pic>
                    <p:nvPicPr>
                      <p:cNvPr id="0" name="图片 3147"/>
                      <p:cNvPicPr/>
                      <p:nvPr/>
                    </p:nvPicPr>
                    <p:blipFill>
                      <a:blip r:embed="rId3"/>
                      <a:stretch>
                        <a:fillRect/>
                      </a:stretch>
                    </p:blipFill>
                    <p:spPr>
                      <a:xfrm>
                        <a:off x="6554788" y="1115695"/>
                        <a:ext cx="830262" cy="722313"/>
                      </a:xfrm>
                      <a:prstGeom prst="rect">
                        <a:avLst/>
                      </a:prstGeom>
                      <a:noFill/>
                      <a:ln w="38100">
                        <a:noFill/>
                        <a:miter/>
                      </a:ln>
                    </p:spPr>
                  </p:pic>
                </p:oleObj>
              </mc:Fallback>
            </mc:AlternateContent>
          </a:graphicData>
        </a:graphic>
      </p:graphicFrame>
      <p:sp>
        <p:nvSpPr>
          <p:cNvPr id="3" name="Text Box 36"/>
          <p:cNvSpPr txBox="1"/>
          <p:nvPr/>
        </p:nvSpPr>
        <p:spPr>
          <a:xfrm>
            <a:off x="4794250" y="2944495"/>
            <a:ext cx="518160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0000FF"/>
                </a:solidFill>
                <a:latin typeface="Times New Roman" panose="02020603050405020304" pitchFamily="18" charset="0"/>
              </a:rPr>
              <a:t>1 </a:t>
            </a:r>
            <a:r>
              <a:rPr lang="zh-CN" altLang="en-US" sz="2400" b="1" dirty="0">
                <a:solidFill>
                  <a:srgbClr val="0000FF"/>
                </a:solidFill>
                <a:latin typeface="Times New Roman" panose="02020603050405020304" pitchFamily="18" charset="0"/>
                <a:sym typeface="Symbol" panose="05050102010706020507" pitchFamily="18" charset="2"/>
              </a:rPr>
              <a:t></a:t>
            </a:r>
            <a:r>
              <a:rPr lang="en-US" altLang="zh-CN" sz="2400" b="1">
                <a:solidFill>
                  <a:srgbClr val="0000FF"/>
                </a:solidFill>
                <a:latin typeface="Times New Roman" panose="02020603050405020304" pitchFamily="18" charset="0"/>
                <a:sym typeface="Symbol" panose="05050102010706020507" pitchFamily="18" charset="2"/>
              </a:rPr>
              <a:t>F = 10</a:t>
            </a:r>
            <a:r>
              <a:rPr lang="en-US" altLang="zh-CN" sz="2400" b="1" baseline="30000">
                <a:solidFill>
                  <a:srgbClr val="0000FF"/>
                </a:solidFill>
                <a:latin typeface="Times New Roman" panose="02020603050405020304" pitchFamily="18" charset="0"/>
                <a:sym typeface="Symbol" panose="05050102010706020507" pitchFamily="18" charset="2"/>
              </a:rPr>
              <a:t>6</a:t>
            </a:r>
            <a:r>
              <a:rPr lang="en-US" altLang="zh-CN" sz="2400" b="1">
                <a:solidFill>
                  <a:srgbClr val="0000FF"/>
                </a:solidFill>
                <a:latin typeface="Times New Roman" panose="02020603050405020304" pitchFamily="18" charset="0"/>
                <a:sym typeface="Symbol" panose="05050102010706020507" pitchFamily="18" charset="2"/>
              </a:rPr>
              <a:t> F　</a:t>
            </a:r>
            <a:r>
              <a:rPr lang="en-US" altLang="zh-CN" sz="2400" b="1">
                <a:solidFill>
                  <a:schemeClr val="accent2"/>
                </a:solidFill>
                <a:latin typeface="Times New Roman" panose="02020603050405020304" pitchFamily="18" charset="0"/>
                <a:sym typeface="Symbol" panose="05050102010706020507" pitchFamily="18" charset="2"/>
              </a:rPr>
              <a:t>　</a:t>
            </a:r>
            <a:r>
              <a:rPr lang="zh-CN" altLang="en-US" sz="2400" b="1" dirty="0">
                <a:solidFill>
                  <a:srgbClr val="0000FF"/>
                </a:solidFill>
                <a:latin typeface="Times New Roman" panose="02020603050405020304" pitchFamily="18" charset="0"/>
              </a:rPr>
              <a:t>1 </a:t>
            </a:r>
            <a:r>
              <a:rPr lang="en-US" altLang="zh-CN" sz="2400" b="1" dirty="0" err="1">
                <a:solidFill>
                  <a:srgbClr val="0000FF"/>
                </a:solidFill>
                <a:latin typeface="Times New Roman" panose="02020603050405020304" pitchFamily="18" charset="0"/>
                <a:sym typeface="Symbol" panose="05050102010706020507" pitchFamily="18" charset="2"/>
              </a:rPr>
              <a:t>pF</a:t>
            </a:r>
            <a:r>
              <a:rPr lang="en-US" altLang="zh-CN" sz="2400" b="1">
                <a:solidFill>
                  <a:srgbClr val="0000FF"/>
                </a:solidFill>
                <a:latin typeface="Times New Roman" panose="02020603050405020304" pitchFamily="18" charset="0"/>
                <a:sym typeface="Symbol" panose="05050102010706020507" pitchFamily="18" charset="2"/>
              </a:rPr>
              <a:t> = 10</a:t>
            </a:r>
            <a:r>
              <a:rPr lang="en-US" altLang="zh-CN" sz="2400" b="1" baseline="30000">
                <a:solidFill>
                  <a:srgbClr val="0000FF"/>
                </a:solidFill>
                <a:latin typeface="Times New Roman" panose="02020603050405020304" pitchFamily="18" charset="0"/>
                <a:sym typeface="Symbol" panose="05050102010706020507" pitchFamily="18" charset="2"/>
              </a:rPr>
              <a:t>12</a:t>
            </a:r>
            <a:r>
              <a:rPr lang="en-US" altLang="zh-CN" sz="2400" b="1">
                <a:solidFill>
                  <a:srgbClr val="0000FF"/>
                </a:solidFill>
                <a:latin typeface="Times New Roman" panose="02020603050405020304" pitchFamily="18" charset="0"/>
                <a:sym typeface="Symbol" panose="05050102010706020507" pitchFamily="18" charset="2"/>
              </a:rPr>
              <a:t> F</a:t>
            </a:r>
            <a:endParaRPr lang="en-US" altLang="zh-CN" sz="2400" b="1">
              <a:solidFill>
                <a:srgbClr val="0000FF"/>
              </a:solidFill>
              <a:latin typeface="Times New Roman" panose="02020603050405020304" pitchFamily="18" charset="0"/>
            </a:endParaRPr>
          </a:p>
        </p:txBody>
      </p:sp>
      <p:sp>
        <p:nvSpPr>
          <p:cNvPr id="4" name="Text Box 37"/>
          <p:cNvSpPr txBox="1"/>
          <p:nvPr/>
        </p:nvSpPr>
        <p:spPr>
          <a:xfrm>
            <a:off x="2239963" y="3724911"/>
            <a:ext cx="7385050" cy="82994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zh-CN" altLang="en-US" sz="2400" b="1" dirty="0">
                <a:solidFill>
                  <a:schemeClr val="accent2"/>
                </a:solidFill>
                <a:latin typeface="Times New Roman" panose="02020603050405020304" pitchFamily="18" charset="0"/>
              </a:rPr>
              <a:t>　　当通过电容的电荷量或电压发生变化时，则在电容中引起电流</a:t>
            </a:r>
          </a:p>
        </p:txBody>
      </p:sp>
      <p:sp>
        <p:nvSpPr>
          <p:cNvPr id="5" name="Text Box 38"/>
          <p:cNvSpPr txBox="1"/>
          <p:nvPr/>
        </p:nvSpPr>
        <p:spPr>
          <a:xfrm>
            <a:off x="7004050" y="4363720"/>
            <a:ext cx="2908300" cy="82994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zh-CN" altLang="en-US" sz="2400" b="1" dirty="0">
                <a:solidFill>
                  <a:schemeClr val="accent2"/>
                </a:solidFill>
                <a:latin typeface="Times New Roman" panose="02020603050405020304" pitchFamily="18" charset="0"/>
              </a:rPr>
              <a:t>在直流稳态时，</a:t>
            </a:r>
          </a:p>
          <a:p>
            <a:pPr marL="0" lvl="0" indent="0" algn="just" eaLnBrk="1" hangingPunct="1">
              <a:spcBef>
                <a:spcPct val="0"/>
              </a:spcBef>
              <a:buNone/>
            </a:pPr>
            <a:r>
              <a:rPr lang="en-US" altLang="zh-CN" sz="2400" b="1" i="1">
                <a:solidFill>
                  <a:schemeClr val="accent2"/>
                </a:solidFill>
                <a:latin typeface="Times New Roman" panose="02020603050405020304" pitchFamily="18" charset="0"/>
              </a:rPr>
              <a:t>I </a:t>
            </a:r>
            <a:r>
              <a:rPr lang="en-US" altLang="zh-CN" sz="2400" b="1">
                <a:solidFill>
                  <a:schemeClr val="accent2"/>
                </a:solidFill>
                <a:latin typeface="Times New Roman" panose="02020603050405020304" pitchFamily="18" charset="0"/>
              </a:rPr>
              <a:t>= 0 </a:t>
            </a:r>
            <a:r>
              <a:rPr lang="zh-CN" altLang="en-US" sz="2400" b="1" dirty="0">
                <a:solidFill>
                  <a:schemeClr val="accent2"/>
                </a:solidFill>
                <a:latin typeface="Times New Roman" panose="02020603050405020304" pitchFamily="18" charset="0"/>
              </a:rPr>
              <a:t>，电容隔直流。</a:t>
            </a:r>
          </a:p>
        </p:txBody>
      </p:sp>
      <p:sp>
        <p:nvSpPr>
          <p:cNvPr id="6" name="Text Box 39"/>
          <p:cNvSpPr txBox="1"/>
          <p:nvPr/>
        </p:nvSpPr>
        <p:spPr>
          <a:xfrm>
            <a:off x="2457450" y="5508308"/>
            <a:ext cx="201930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chemeClr val="accent2"/>
                </a:solidFill>
                <a:latin typeface="Times New Roman" panose="02020603050405020304" pitchFamily="18" charset="0"/>
              </a:rPr>
              <a:t>储存的电场能</a:t>
            </a:r>
          </a:p>
        </p:txBody>
      </p:sp>
      <p:sp>
        <p:nvSpPr>
          <p:cNvPr id="68639" name="Text Box 40"/>
          <p:cNvSpPr txBox="1"/>
          <p:nvPr/>
        </p:nvSpPr>
        <p:spPr>
          <a:xfrm>
            <a:off x="3489325" y="6222683"/>
            <a:ext cx="2811463" cy="460375"/>
          </a:xfrm>
          <a:prstGeom prst="rect">
            <a:avLst/>
          </a:prstGeom>
          <a:solidFill>
            <a:srgbClr val="FFFFF3"/>
          </a:solidFill>
          <a:ln w="28575" cap="flat" cmpd="sng">
            <a:solidFill>
              <a:srgbClr val="006600"/>
            </a:solidFill>
            <a:prstDash val="dash"/>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i="1" dirty="0">
                <a:solidFill>
                  <a:schemeClr val="accent2"/>
                </a:solidFill>
                <a:latin typeface="Times New Roman" panose="02020603050405020304" pitchFamily="18" charset="0"/>
              </a:rPr>
              <a:t> </a:t>
            </a:r>
            <a:r>
              <a:rPr lang="en-US" altLang="zh-CN" sz="2400" b="1" i="1">
                <a:solidFill>
                  <a:srgbClr val="FF3300"/>
                </a:solidFill>
                <a:latin typeface="Times New Roman" panose="02020603050405020304" pitchFamily="18" charset="0"/>
              </a:rPr>
              <a:t>C</a:t>
            </a:r>
            <a:r>
              <a:rPr lang="en-US" altLang="zh-CN" sz="2400" b="1" i="1">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是储能元件</a:t>
            </a:r>
          </a:p>
        </p:txBody>
      </p:sp>
      <p:graphicFrame>
        <p:nvGraphicFramePr>
          <p:cNvPr id="68640" name="Object 32"/>
          <p:cNvGraphicFramePr>
            <a:graphicFrameLocks noChangeAspect="1"/>
          </p:cNvGraphicFramePr>
          <p:nvPr/>
        </p:nvGraphicFramePr>
        <p:xfrm>
          <a:off x="4697413" y="4436745"/>
          <a:ext cx="1830387" cy="714375"/>
        </p:xfrm>
        <a:graphic>
          <a:graphicData uri="http://schemas.openxmlformats.org/presentationml/2006/ole">
            <mc:AlternateContent xmlns:mc="http://schemas.openxmlformats.org/markup-compatibility/2006">
              <mc:Choice xmlns:v="urn:schemas-microsoft-com:vml" Requires="v">
                <p:oleObj r:id="rId4" imgW="1981200" imgH="774700" progId="Equation.3">
                  <p:embed/>
                </p:oleObj>
              </mc:Choice>
              <mc:Fallback>
                <p:oleObj r:id="rId4" imgW="1981200" imgH="774700" progId="Equation.3">
                  <p:embed/>
                  <p:pic>
                    <p:nvPicPr>
                      <p:cNvPr id="0" name="图片 3143"/>
                      <p:cNvPicPr/>
                      <p:nvPr/>
                    </p:nvPicPr>
                    <p:blipFill>
                      <a:blip r:embed="rId5"/>
                      <a:stretch>
                        <a:fillRect/>
                      </a:stretch>
                    </p:blipFill>
                    <p:spPr>
                      <a:xfrm>
                        <a:off x="4697413" y="4436745"/>
                        <a:ext cx="1830387" cy="714375"/>
                      </a:xfrm>
                      <a:prstGeom prst="rect">
                        <a:avLst/>
                      </a:prstGeom>
                      <a:noFill/>
                      <a:ln w="38100">
                        <a:noFill/>
                        <a:miter/>
                      </a:ln>
                    </p:spPr>
                  </p:pic>
                </p:oleObj>
              </mc:Fallback>
            </mc:AlternateContent>
          </a:graphicData>
        </a:graphic>
      </p:graphicFrame>
      <p:graphicFrame>
        <p:nvGraphicFramePr>
          <p:cNvPr id="68641" name="Object 33"/>
          <p:cNvGraphicFramePr>
            <a:graphicFrameLocks noChangeAspect="1"/>
          </p:cNvGraphicFramePr>
          <p:nvPr/>
        </p:nvGraphicFramePr>
        <p:xfrm>
          <a:off x="4727575" y="5300345"/>
          <a:ext cx="3327400" cy="847725"/>
        </p:xfrm>
        <a:graphic>
          <a:graphicData uri="http://schemas.openxmlformats.org/presentationml/2006/ole">
            <mc:AlternateContent xmlns:mc="http://schemas.openxmlformats.org/markup-compatibility/2006">
              <mc:Choice xmlns:v="urn:schemas-microsoft-com:vml" Requires="v">
                <p:oleObj r:id="rId6" imgW="1651000" imgH="393700" progId="Equation.3">
                  <p:embed/>
                </p:oleObj>
              </mc:Choice>
              <mc:Fallback>
                <p:oleObj r:id="rId6" imgW="1651000" imgH="393700" progId="Equation.3">
                  <p:embed/>
                  <p:pic>
                    <p:nvPicPr>
                      <p:cNvPr id="0" name="图片 3144"/>
                      <p:cNvPicPr/>
                      <p:nvPr/>
                    </p:nvPicPr>
                    <p:blipFill>
                      <a:blip r:embed="rId7"/>
                      <a:stretch>
                        <a:fillRect/>
                      </a:stretch>
                    </p:blipFill>
                    <p:spPr>
                      <a:xfrm>
                        <a:off x="4727575" y="5300345"/>
                        <a:ext cx="3327400" cy="84772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grpId="0" nodeType="clickEffect">
                                  <p:stCondLst>
                                    <p:cond delay="0"/>
                                  </p:stCondLst>
                                  <p:childTnLst>
                                    <p:set>
                                      <p:cBhvr>
                                        <p:cTn id="6" dur="1" fill="hold">
                                          <p:stCondLst>
                                            <p:cond delay="0"/>
                                          </p:stCondLst>
                                        </p:cTn>
                                        <p:tgtEl>
                                          <p:spTgt spid="68614"/>
                                        </p:tgtEl>
                                        <p:attrNameLst>
                                          <p:attrName>style.visibility</p:attrName>
                                        </p:attrNameLst>
                                      </p:cBhvr>
                                      <p:to>
                                        <p:strVal val="visible"/>
                                      </p:to>
                                    </p:set>
                                    <p:animEffect transition="in" filter="checkerboard(down)">
                                      <p:cBhvr>
                                        <p:cTn id="7" dur="500"/>
                                        <p:tgtEl>
                                          <p:spTgt spid="686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5" fill="hold" grpId="0" nodeType="clickEffect">
                                  <p:stCondLst>
                                    <p:cond delay="0"/>
                                  </p:stCondLst>
                                  <p:childTnLst>
                                    <p:set>
                                      <p:cBhvr>
                                        <p:cTn id="16" dur="1" fill="hold">
                                          <p:stCondLst>
                                            <p:cond delay="0"/>
                                          </p:stCondLst>
                                        </p:cTn>
                                        <p:tgtEl>
                                          <p:spTgt spid="68611"/>
                                        </p:tgtEl>
                                        <p:attrNameLst>
                                          <p:attrName>style.visibility</p:attrName>
                                        </p:attrNameLst>
                                      </p:cBhvr>
                                      <p:to>
                                        <p:strVal val="visible"/>
                                      </p:to>
                                    </p:set>
                                    <p:animEffect transition="in" filter="checkerboard(down)">
                                      <p:cBhvr>
                                        <p:cTn id="17" dur="500"/>
                                        <p:tgtEl>
                                          <p:spTgt spid="6861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5" fill="hold" grpId="0" nodeType="clickEffect">
                                  <p:stCondLst>
                                    <p:cond delay="0"/>
                                  </p:stCondLst>
                                  <p:childTnLst>
                                    <p:set>
                                      <p:cBhvr>
                                        <p:cTn id="21" dur="1" fill="hold">
                                          <p:stCondLst>
                                            <p:cond delay="0"/>
                                          </p:stCondLst>
                                        </p:cTn>
                                        <p:tgtEl>
                                          <p:spTgt spid="68610"/>
                                        </p:tgtEl>
                                        <p:attrNameLst>
                                          <p:attrName>style.visibility</p:attrName>
                                        </p:attrNameLst>
                                      </p:cBhvr>
                                      <p:to>
                                        <p:strVal val="visible"/>
                                      </p:to>
                                    </p:set>
                                    <p:animEffect transition="in" filter="checkerboard(down)">
                                      <p:cBhvr>
                                        <p:cTn id="22" dur="500"/>
                                        <p:tgtEl>
                                          <p:spTgt spid="68610"/>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5" fill="hold" grpId="0" nodeType="clickEffect">
                                  <p:stCondLst>
                                    <p:cond delay="0"/>
                                  </p:stCondLst>
                                  <p:childTnLst>
                                    <p:set>
                                      <p:cBhvr>
                                        <p:cTn id="26" dur="1" fill="hold">
                                          <p:stCondLst>
                                            <p:cond delay="0"/>
                                          </p:stCondLst>
                                        </p:cTn>
                                        <p:tgtEl>
                                          <p:spTgt spid="68612"/>
                                        </p:tgtEl>
                                        <p:attrNameLst>
                                          <p:attrName>style.visibility</p:attrName>
                                        </p:attrNameLst>
                                      </p:cBhvr>
                                      <p:to>
                                        <p:strVal val="visible"/>
                                      </p:to>
                                    </p:set>
                                    <p:animEffect transition="in" filter="checkerboard(down)">
                                      <p:cBhvr>
                                        <p:cTn id="27" dur="500"/>
                                        <p:tgtEl>
                                          <p:spTgt spid="686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7" presetClass="entr" presetSubtype="8" fill="hold" grpId="0" nodeType="clickEffect">
                                  <p:stCondLst>
                                    <p:cond delay="0"/>
                                  </p:stCondLst>
                                  <p:iterate type="lt">
                                    <p:tmPct val="100000"/>
                                  </p:iterate>
                                  <p:childTnLst>
                                    <p:set>
                                      <p:cBhvr>
                                        <p:cTn id="36" dur="1" fill="hold">
                                          <p:stCondLst>
                                            <p:cond delay="0"/>
                                          </p:stCondLst>
                                        </p:cTn>
                                        <p:tgtEl>
                                          <p:spTgt spid="4"/>
                                        </p:tgtEl>
                                        <p:attrNameLst>
                                          <p:attrName>style.visibility</p:attrName>
                                        </p:attrNameLst>
                                      </p:cBhvr>
                                      <p:to>
                                        <p:strVal val="visible"/>
                                      </p:to>
                                    </p:set>
                                    <p:anim calcmode="lin" valueType="num">
                                      <p:cBhvr>
                                        <p:cTn id="37" dur="75" fill="hold"/>
                                        <p:tgtEl>
                                          <p:spTgt spid="4"/>
                                        </p:tgtEl>
                                        <p:attrNameLst>
                                          <p:attrName>ppt_x</p:attrName>
                                        </p:attrNameLst>
                                      </p:cBhvr>
                                      <p:tavLst>
                                        <p:tav tm="0">
                                          <p:val>
                                            <p:strVal val="#ppt_x-#ppt_w/2"/>
                                          </p:val>
                                        </p:tav>
                                        <p:tav tm="100000">
                                          <p:val>
                                            <p:strVal val="#ppt_x"/>
                                          </p:val>
                                        </p:tav>
                                      </p:tavLst>
                                    </p:anim>
                                    <p:anim calcmode="lin" valueType="num">
                                      <p:cBhvr>
                                        <p:cTn id="38" dur="75" fill="hold"/>
                                        <p:tgtEl>
                                          <p:spTgt spid="4"/>
                                        </p:tgtEl>
                                        <p:attrNameLst>
                                          <p:attrName>ppt_y</p:attrName>
                                        </p:attrNameLst>
                                      </p:cBhvr>
                                      <p:tavLst>
                                        <p:tav tm="0">
                                          <p:val>
                                            <p:strVal val="#ppt_y"/>
                                          </p:val>
                                        </p:tav>
                                        <p:tav tm="100000">
                                          <p:val>
                                            <p:strVal val="#ppt_y"/>
                                          </p:val>
                                        </p:tav>
                                      </p:tavLst>
                                    </p:anim>
                                    <p:anim calcmode="lin" valueType="num">
                                      <p:cBhvr>
                                        <p:cTn id="39" dur="75" fill="hold"/>
                                        <p:tgtEl>
                                          <p:spTgt spid="4"/>
                                        </p:tgtEl>
                                        <p:attrNameLst>
                                          <p:attrName>ppt_w</p:attrName>
                                        </p:attrNameLst>
                                      </p:cBhvr>
                                      <p:tavLst>
                                        <p:tav tm="0">
                                          <p:val>
                                            <p:fltVal val="0"/>
                                          </p:val>
                                        </p:tav>
                                        <p:tav tm="100000">
                                          <p:val>
                                            <p:strVal val="#ppt_w"/>
                                          </p:val>
                                        </p:tav>
                                      </p:tavLst>
                                    </p:anim>
                                    <p:anim calcmode="lin" valueType="num">
                                      <p:cBhvr>
                                        <p:cTn id="40" dur="75"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8640"/>
                                        </p:tgtEl>
                                        <p:attrNameLst>
                                          <p:attrName>style.visibility</p:attrName>
                                        </p:attrNameLst>
                                      </p:cBhvr>
                                      <p:to>
                                        <p:strVal val="visible"/>
                                      </p:to>
                                    </p:set>
                                    <p:animEffect transition="in" filter="dissolve">
                                      <p:cBhvr>
                                        <p:cTn id="45" dur="500"/>
                                        <p:tgtEl>
                                          <p:spTgt spid="68640"/>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8"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additive="base">
                                        <p:cTn id="50" dur="500" fill="hold"/>
                                        <p:tgtEl>
                                          <p:spTgt spid="5"/>
                                        </p:tgtEl>
                                        <p:attrNameLst>
                                          <p:attrName>ppt_x</p:attrName>
                                        </p:attrNameLst>
                                      </p:cBhvr>
                                      <p:tavLst>
                                        <p:tav tm="0">
                                          <p:val>
                                            <p:strVal val="0-#ppt_w/2"/>
                                          </p:val>
                                        </p:tav>
                                        <p:tav tm="100000">
                                          <p:val>
                                            <p:strVal val="#ppt_x"/>
                                          </p:val>
                                        </p:tav>
                                      </p:tavLst>
                                    </p:anim>
                                    <p:anim calcmode="lin" valueType="num">
                                      <p:cBhvr additive="base">
                                        <p:cTn id="51"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 presetClass="entr" presetSubtype="5"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checkerboard(down)">
                                      <p:cBhvr>
                                        <p:cTn id="56" dur="500"/>
                                        <p:tgtEl>
                                          <p:spTgt spid="6"/>
                                        </p:tgtEl>
                                      </p:cBhvr>
                                    </p:animEffect>
                                  </p:childTnLst>
                                </p:cTn>
                              </p:par>
                            </p:childTnLst>
                          </p:cTn>
                        </p:par>
                      </p:childTnLst>
                    </p:cTn>
                  </p:par>
                  <p:par>
                    <p:cTn id="57" fill="hold">
                      <p:stCondLst>
                        <p:cond delay="indefinite"/>
                      </p:stCondLst>
                      <p:childTnLst>
                        <p:par>
                          <p:cTn id="58" fill="hold">
                            <p:stCondLst>
                              <p:cond delay="0"/>
                            </p:stCondLst>
                            <p:childTnLst>
                              <p:par>
                                <p:cTn id="59" presetID="23" presetClass="entr" presetSubtype="528" fill="hold" grpId="0" nodeType="clickEffect">
                                  <p:stCondLst>
                                    <p:cond delay="0"/>
                                  </p:stCondLst>
                                  <p:childTnLst>
                                    <p:set>
                                      <p:cBhvr>
                                        <p:cTn id="60" dur="1" fill="hold">
                                          <p:stCondLst>
                                            <p:cond delay="0"/>
                                          </p:stCondLst>
                                        </p:cTn>
                                        <p:tgtEl>
                                          <p:spTgt spid="68639"/>
                                        </p:tgtEl>
                                        <p:attrNameLst>
                                          <p:attrName>style.visibility</p:attrName>
                                        </p:attrNameLst>
                                      </p:cBhvr>
                                      <p:to>
                                        <p:strVal val="visible"/>
                                      </p:to>
                                    </p:set>
                                    <p:anim calcmode="lin" valueType="num">
                                      <p:cBhvr>
                                        <p:cTn id="61" dur="500" fill="hold"/>
                                        <p:tgtEl>
                                          <p:spTgt spid="68639"/>
                                        </p:tgtEl>
                                        <p:attrNameLst>
                                          <p:attrName>ppt_w</p:attrName>
                                        </p:attrNameLst>
                                      </p:cBhvr>
                                      <p:tavLst>
                                        <p:tav tm="0">
                                          <p:val>
                                            <p:fltVal val="0"/>
                                          </p:val>
                                        </p:tav>
                                        <p:tav tm="100000">
                                          <p:val>
                                            <p:strVal val="#ppt_w"/>
                                          </p:val>
                                        </p:tav>
                                      </p:tavLst>
                                    </p:anim>
                                    <p:anim calcmode="lin" valueType="num">
                                      <p:cBhvr>
                                        <p:cTn id="62" dur="500" fill="hold"/>
                                        <p:tgtEl>
                                          <p:spTgt spid="68639"/>
                                        </p:tgtEl>
                                        <p:attrNameLst>
                                          <p:attrName>ppt_h</p:attrName>
                                        </p:attrNameLst>
                                      </p:cBhvr>
                                      <p:tavLst>
                                        <p:tav tm="0">
                                          <p:val>
                                            <p:fltVal val="0"/>
                                          </p:val>
                                        </p:tav>
                                        <p:tav tm="100000">
                                          <p:val>
                                            <p:strVal val="#ppt_h"/>
                                          </p:val>
                                        </p:tav>
                                      </p:tavLst>
                                    </p:anim>
                                    <p:anim calcmode="lin" valueType="num">
                                      <p:cBhvr>
                                        <p:cTn id="63" dur="500" fill="hold"/>
                                        <p:tgtEl>
                                          <p:spTgt spid="68639"/>
                                        </p:tgtEl>
                                        <p:attrNameLst>
                                          <p:attrName>ppt_x</p:attrName>
                                        </p:attrNameLst>
                                      </p:cBhvr>
                                      <p:tavLst>
                                        <p:tav tm="0">
                                          <p:val>
                                            <p:fltVal val="0.5"/>
                                          </p:val>
                                        </p:tav>
                                        <p:tav tm="100000">
                                          <p:val>
                                            <p:strVal val="#ppt_x"/>
                                          </p:val>
                                        </p:tav>
                                      </p:tavLst>
                                    </p:anim>
                                    <p:anim calcmode="lin" valueType="num">
                                      <p:cBhvr>
                                        <p:cTn id="64" dur="500" fill="hold"/>
                                        <p:tgtEl>
                                          <p:spTgt spid="68639"/>
                                        </p:tgtEl>
                                        <p:attrNameLst>
                                          <p:attrName>ppt_y</p:attrName>
                                        </p:attrNameLst>
                                      </p:cBhvr>
                                      <p:tavLst>
                                        <p:tav tm="0">
                                          <p:val>
                                            <p:fltVal val="0.5"/>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68641"/>
                                        </p:tgtEl>
                                        <p:attrNameLst>
                                          <p:attrName>style.visibility</p:attrName>
                                        </p:attrNameLst>
                                      </p:cBhvr>
                                      <p:to>
                                        <p:strVal val="visible"/>
                                      </p:to>
                                    </p:set>
                                    <p:animEffect transition="in" filter="wipe(left)">
                                      <p:cBhvr>
                                        <p:cTn id="69" dur="500"/>
                                        <p:tgtEl>
                                          <p:spTgt spid="68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0" grpId="0" bldLvl="0" animBg="1"/>
      <p:bldP spid="68611" grpId="0" bldLvl="0" animBg="1"/>
      <p:bldP spid="68612" grpId="0" bldLvl="0" animBg="1"/>
      <p:bldP spid="68614" grpId="0"/>
      <p:bldP spid="3" grpId="0"/>
      <p:bldP spid="4" grpId="0"/>
      <p:bldP spid="5" grpId="0"/>
      <p:bldP spid="6" grpId="0"/>
      <p:bldP spid="68639"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1"/>
          <p:cNvSpPr>
            <a:spLocks noGrp="1"/>
          </p:cNvSpPr>
          <p:nvPr>
            <p:ph type="title"/>
          </p:nvPr>
        </p:nvSpPr>
        <p:spPr>
          <a:xfrm>
            <a:off x="2999423" y="332105"/>
            <a:ext cx="7729537" cy="669925"/>
          </a:xfrm>
        </p:spPr>
        <p:txBody>
          <a:bodyPr vert="horz" wrap="square" lIns="91440" tIns="45720" rIns="91440" bIns="45720" anchor="ctr" anchorCtr="0"/>
          <a:lstStyle/>
          <a:p>
            <a:pPr eaLnBrk="1" hangingPunct="1"/>
            <a:r>
              <a:rPr lang="zh-CN" altLang="en-US" sz="3555" b="1">
                <a:latin typeface="微软雅黑" panose="020B0503020204020204" charset="-122"/>
                <a:ea typeface="微软雅黑" panose="020B0503020204020204" charset="-122"/>
                <a:cs typeface="微软雅黑" panose="020B0503020204020204" charset="-122"/>
              </a:rPr>
              <a:t>1.2</a:t>
            </a:r>
            <a:r>
              <a:rPr lang="zh-CN" altLang="en-US" sz="3555" b="1" dirty="0">
                <a:latin typeface="微软雅黑" panose="020B0503020204020204" charset="-122"/>
                <a:ea typeface="微软雅黑" panose="020B0503020204020204" charset="-122"/>
                <a:cs typeface="微软雅黑" panose="020B0503020204020204" charset="-122"/>
              </a:rPr>
              <a:t>　电路模型</a:t>
            </a:r>
            <a:endParaRPr lang="zh-CN" altLang="en-US" sz="3555" dirty="0">
              <a:latin typeface="微软雅黑" panose="020B0503020204020204" charset="-122"/>
              <a:ea typeface="微软雅黑" panose="020B0503020204020204" charset="-122"/>
              <a:cs typeface="微软雅黑" panose="020B0503020204020204" charset="-122"/>
            </a:endParaRPr>
          </a:p>
        </p:txBody>
      </p:sp>
      <p:grpSp>
        <p:nvGrpSpPr>
          <p:cNvPr id="2" name="Group 2"/>
          <p:cNvGrpSpPr/>
          <p:nvPr/>
        </p:nvGrpSpPr>
        <p:grpSpPr>
          <a:xfrm>
            <a:off x="2341563" y="3752850"/>
            <a:ext cx="1697037" cy="2360613"/>
            <a:chOff x="0" y="0"/>
            <a:chExt cx="1069" cy="1487"/>
          </a:xfrm>
        </p:grpSpPr>
        <p:sp>
          <p:nvSpPr>
            <p:cNvPr id="11309" name="Arc 3"/>
            <p:cNvSpPr/>
            <p:nvPr/>
          </p:nvSpPr>
          <p:spPr bwMode="auto">
            <a:xfrm flipH="1" flipV="1">
              <a:off x="349" y="0"/>
              <a:ext cx="720" cy="503"/>
            </a:xfrm>
            <a:custGeom>
              <a:avLst/>
              <a:gdLst>
                <a:gd name="T0" fmla="*/ 0 w 43200"/>
                <a:gd name="T1" fmla="*/ 0 h 35377"/>
                <a:gd name="T2" fmla="*/ 0 w 43200"/>
                <a:gd name="T3" fmla="*/ 0 h 35377"/>
                <a:gd name="T4" fmla="*/ 0 w 43200"/>
                <a:gd name="T5" fmla="*/ 0 h 35377"/>
                <a:gd name="T6" fmla="*/ 0 w 43200"/>
                <a:gd name="T7" fmla="*/ 0 h 35377"/>
                <a:gd name="T8" fmla="*/ 0 w 43200"/>
                <a:gd name="T9" fmla="*/ 0 h 35377"/>
                <a:gd name="T10" fmla="*/ 0 w 43200"/>
                <a:gd name="T11" fmla="*/ 0 h 35377"/>
                <a:gd name="T12" fmla="*/ 0 w 43200"/>
                <a:gd name="T13" fmla="*/ 0 h 35377"/>
                <a:gd name="T14" fmla="*/ 0 w 43200"/>
                <a:gd name="T15" fmla="*/ 0 h 35377"/>
                <a:gd name="T16" fmla="*/ 0 w 43200"/>
                <a:gd name="T17" fmla="*/ 0 h 35377"/>
                <a:gd name="T18" fmla="*/ 0 w 43200"/>
                <a:gd name="T19" fmla="*/ 0 h 35377"/>
                <a:gd name="T20" fmla="*/ 0 w 43200"/>
                <a:gd name="T21" fmla="*/ 0 h 353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200"/>
                <a:gd name="T34" fmla="*/ 0 h 35377"/>
                <a:gd name="T35" fmla="*/ 43200 w 43200"/>
                <a:gd name="T36" fmla="*/ 35377 h 353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200" h="35377" fill="none" extrusionOk="0">
                  <a:moveTo>
                    <a:pt x="39299" y="1395"/>
                  </a:moveTo>
                  <a:cubicBezTo>
                    <a:pt x="41838" y="5025"/>
                    <a:pt x="43200" y="9347"/>
                    <a:pt x="43200" y="13777"/>
                  </a:cubicBezTo>
                  <a:cubicBezTo>
                    <a:pt x="43200" y="25706"/>
                    <a:pt x="33529" y="35377"/>
                    <a:pt x="21600" y="35377"/>
                  </a:cubicBezTo>
                  <a:cubicBezTo>
                    <a:pt x="9670" y="35377"/>
                    <a:pt x="0" y="25706"/>
                    <a:pt x="0" y="13777"/>
                  </a:cubicBezTo>
                  <a:cubicBezTo>
                    <a:pt x="-1" y="8746"/>
                    <a:pt x="1755" y="3874"/>
                    <a:pt x="4964" y="0"/>
                  </a:cubicBezTo>
                </a:path>
                <a:path w="43200" h="35377" stroke="0" extrusionOk="0">
                  <a:moveTo>
                    <a:pt x="39299" y="1395"/>
                  </a:moveTo>
                  <a:cubicBezTo>
                    <a:pt x="41838" y="5025"/>
                    <a:pt x="43200" y="9347"/>
                    <a:pt x="43200" y="13777"/>
                  </a:cubicBezTo>
                  <a:cubicBezTo>
                    <a:pt x="43200" y="25706"/>
                    <a:pt x="33529" y="35377"/>
                    <a:pt x="21600" y="35377"/>
                  </a:cubicBezTo>
                  <a:cubicBezTo>
                    <a:pt x="9670" y="35377"/>
                    <a:pt x="0" y="25706"/>
                    <a:pt x="0" y="13777"/>
                  </a:cubicBezTo>
                  <a:cubicBezTo>
                    <a:pt x="-1" y="8746"/>
                    <a:pt x="1755" y="3874"/>
                    <a:pt x="4964" y="0"/>
                  </a:cubicBezTo>
                  <a:lnTo>
                    <a:pt x="21600" y="13777"/>
                  </a:lnTo>
                  <a:lnTo>
                    <a:pt x="39299" y="1395"/>
                  </a:lnTo>
                  <a:close/>
                </a:path>
              </a:pathLst>
            </a:custGeom>
            <a:noFill/>
            <a:ln w="57150" cmpd="sng">
              <a:solidFill>
                <a:schemeClr val="accent6"/>
              </a:solidFill>
              <a:miter lim="800000"/>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310" name="未知"/>
            <p:cNvSpPr/>
            <p:nvPr/>
          </p:nvSpPr>
          <p:spPr bwMode="auto">
            <a:xfrm flipV="1">
              <a:off x="416" y="483"/>
              <a:ext cx="180" cy="410"/>
            </a:xfrm>
            <a:custGeom>
              <a:avLst/>
              <a:gdLst>
                <a:gd name="T0" fmla="*/ 0 w 280"/>
                <a:gd name="T1" fmla="*/ 6 h 624"/>
                <a:gd name="T2" fmla="*/ 2 w 280"/>
                <a:gd name="T3" fmla="*/ 3 h 624"/>
                <a:gd name="T4" fmla="*/ 2 w 280"/>
                <a:gd name="T5" fmla="*/ 0 h 624"/>
                <a:gd name="T6" fmla="*/ 0 60000 65536"/>
                <a:gd name="T7" fmla="*/ 0 60000 65536"/>
                <a:gd name="T8" fmla="*/ 0 60000 65536"/>
                <a:gd name="T9" fmla="*/ 0 w 280"/>
                <a:gd name="T10" fmla="*/ 0 h 624"/>
                <a:gd name="T11" fmla="*/ 280 w 280"/>
                <a:gd name="T12" fmla="*/ 624 h 624"/>
              </a:gdLst>
              <a:ahLst/>
              <a:cxnLst>
                <a:cxn ang="T6">
                  <a:pos x="T0" y="T1"/>
                </a:cxn>
                <a:cxn ang="T7">
                  <a:pos x="T2" y="T3"/>
                </a:cxn>
                <a:cxn ang="T8">
                  <a:pos x="T4" y="T5"/>
                </a:cxn>
              </a:cxnLst>
              <a:rect l="T9" t="T10" r="T11" b="T12"/>
              <a:pathLst>
                <a:path w="280" h="624">
                  <a:moveTo>
                    <a:pt x="0" y="624"/>
                  </a:moveTo>
                  <a:cubicBezTo>
                    <a:pt x="100" y="484"/>
                    <a:pt x="200" y="344"/>
                    <a:pt x="240" y="240"/>
                  </a:cubicBezTo>
                  <a:cubicBezTo>
                    <a:pt x="280" y="136"/>
                    <a:pt x="240" y="48"/>
                    <a:pt x="240" y="0"/>
                  </a:cubicBezTo>
                </a:path>
              </a:pathLst>
            </a:custGeom>
            <a:noFill/>
            <a:ln w="57150" cap="flat" cmpd="sng">
              <a:solidFill>
                <a:schemeClr val="accent6"/>
              </a:solidFill>
              <a:miter lim="800000"/>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311" name="未知"/>
            <p:cNvSpPr/>
            <p:nvPr/>
          </p:nvSpPr>
          <p:spPr bwMode="auto">
            <a:xfrm rot="10800000">
              <a:off x="832" y="483"/>
              <a:ext cx="173" cy="410"/>
            </a:xfrm>
            <a:custGeom>
              <a:avLst/>
              <a:gdLst>
                <a:gd name="T0" fmla="*/ 0 w 280"/>
                <a:gd name="T1" fmla="*/ 6 h 624"/>
                <a:gd name="T2" fmla="*/ 1 w 280"/>
                <a:gd name="T3" fmla="*/ 3 h 624"/>
                <a:gd name="T4" fmla="*/ 1 w 280"/>
                <a:gd name="T5" fmla="*/ 0 h 624"/>
                <a:gd name="T6" fmla="*/ 0 60000 65536"/>
                <a:gd name="T7" fmla="*/ 0 60000 65536"/>
                <a:gd name="T8" fmla="*/ 0 60000 65536"/>
                <a:gd name="T9" fmla="*/ 0 w 280"/>
                <a:gd name="T10" fmla="*/ 0 h 624"/>
                <a:gd name="T11" fmla="*/ 280 w 280"/>
                <a:gd name="T12" fmla="*/ 624 h 624"/>
              </a:gdLst>
              <a:ahLst/>
              <a:cxnLst>
                <a:cxn ang="T6">
                  <a:pos x="T0" y="T1"/>
                </a:cxn>
                <a:cxn ang="T7">
                  <a:pos x="T2" y="T3"/>
                </a:cxn>
                <a:cxn ang="T8">
                  <a:pos x="T4" y="T5"/>
                </a:cxn>
              </a:cxnLst>
              <a:rect l="T9" t="T10" r="T11" b="T12"/>
              <a:pathLst>
                <a:path w="280" h="624">
                  <a:moveTo>
                    <a:pt x="0" y="624"/>
                  </a:moveTo>
                  <a:cubicBezTo>
                    <a:pt x="100" y="484"/>
                    <a:pt x="200" y="344"/>
                    <a:pt x="240" y="240"/>
                  </a:cubicBezTo>
                  <a:cubicBezTo>
                    <a:pt x="280" y="136"/>
                    <a:pt x="240" y="48"/>
                    <a:pt x="240" y="0"/>
                  </a:cubicBezTo>
                </a:path>
              </a:pathLst>
            </a:custGeom>
            <a:noFill/>
            <a:ln w="57150" cap="flat" cmpd="sng">
              <a:solidFill>
                <a:schemeClr val="accent6"/>
              </a:solidFill>
              <a:miter lim="800000"/>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264" name="Rectangle 6"/>
            <p:cNvSpPr/>
            <p:nvPr/>
          </p:nvSpPr>
          <p:spPr>
            <a:xfrm>
              <a:off x="513" y="883"/>
              <a:ext cx="392" cy="221"/>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9265" name="Line 7"/>
            <p:cNvSpPr/>
            <p:nvPr/>
          </p:nvSpPr>
          <p:spPr>
            <a:xfrm>
              <a:off x="513" y="946"/>
              <a:ext cx="392" cy="0"/>
            </a:xfrm>
            <a:prstGeom prst="line">
              <a:avLst/>
            </a:prstGeom>
            <a:ln w="9525" cap="flat" cmpd="sng">
              <a:solidFill>
                <a:schemeClr val="tx1"/>
              </a:solidFill>
              <a:prstDash val="solid"/>
              <a:headEnd type="none" w="med" len="med"/>
              <a:tailEnd type="none" w="med" len="med"/>
            </a:ln>
          </p:spPr>
        </p:sp>
        <p:sp>
          <p:nvSpPr>
            <p:cNvPr id="9266" name="Line 8"/>
            <p:cNvSpPr/>
            <p:nvPr/>
          </p:nvSpPr>
          <p:spPr>
            <a:xfrm>
              <a:off x="528" y="1020"/>
              <a:ext cx="392" cy="0"/>
            </a:xfrm>
            <a:prstGeom prst="line">
              <a:avLst/>
            </a:prstGeom>
            <a:ln w="9525" cap="flat" cmpd="sng">
              <a:solidFill>
                <a:schemeClr val="tx1"/>
              </a:solidFill>
              <a:prstDash val="solid"/>
              <a:headEnd type="none" w="med" len="med"/>
              <a:tailEnd type="none" w="med" len="med"/>
            </a:ln>
          </p:spPr>
        </p:sp>
        <p:sp>
          <p:nvSpPr>
            <p:cNvPr id="9267" name="Line 9"/>
            <p:cNvSpPr/>
            <p:nvPr/>
          </p:nvSpPr>
          <p:spPr>
            <a:xfrm>
              <a:off x="513" y="1072"/>
              <a:ext cx="392" cy="0"/>
            </a:xfrm>
            <a:prstGeom prst="line">
              <a:avLst/>
            </a:prstGeom>
            <a:ln w="9525" cap="flat" cmpd="sng">
              <a:solidFill>
                <a:schemeClr val="tx1"/>
              </a:solidFill>
              <a:prstDash val="solid"/>
              <a:headEnd type="none" w="med" len="med"/>
              <a:tailEnd type="none" w="med" len="med"/>
            </a:ln>
          </p:spPr>
        </p:sp>
        <p:sp>
          <p:nvSpPr>
            <p:cNvPr id="9268" name="未知"/>
            <p:cNvSpPr/>
            <p:nvPr/>
          </p:nvSpPr>
          <p:spPr>
            <a:xfrm>
              <a:off x="480" y="252"/>
              <a:ext cx="474" cy="647"/>
            </a:xfrm>
            <a:custGeom>
              <a:avLst/>
              <a:gdLst>
                <a:gd name="txL" fmla="*/ 0 w 696"/>
                <a:gd name="txT" fmla="*/ 0 h 984"/>
                <a:gd name="txR" fmla="*/ 696 w 696"/>
                <a:gd name="txB" fmla="*/ 984 h 984"/>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696" h="984">
                  <a:moveTo>
                    <a:pt x="199" y="940"/>
                  </a:moveTo>
                  <a:cubicBezTo>
                    <a:pt x="196" y="871"/>
                    <a:pt x="213" y="623"/>
                    <a:pt x="196" y="527"/>
                  </a:cubicBezTo>
                  <a:cubicBezTo>
                    <a:pt x="179" y="431"/>
                    <a:pt x="120" y="404"/>
                    <a:pt x="94" y="366"/>
                  </a:cubicBezTo>
                  <a:cubicBezTo>
                    <a:pt x="68" y="328"/>
                    <a:pt x="55" y="339"/>
                    <a:pt x="40" y="300"/>
                  </a:cubicBezTo>
                  <a:cubicBezTo>
                    <a:pt x="25" y="261"/>
                    <a:pt x="0" y="175"/>
                    <a:pt x="6" y="132"/>
                  </a:cubicBezTo>
                  <a:cubicBezTo>
                    <a:pt x="12" y="89"/>
                    <a:pt x="40" y="59"/>
                    <a:pt x="79" y="44"/>
                  </a:cubicBezTo>
                  <a:cubicBezTo>
                    <a:pt x="118" y="29"/>
                    <a:pt x="206" y="3"/>
                    <a:pt x="240" y="44"/>
                  </a:cubicBezTo>
                  <a:cubicBezTo>
                    <a:pt x="274" y="85"/>
                    <a:pt x="296" y="254"/>
                    <a:pt x="284" y="293"/>
                  </a:cubicBezTo>
                  <a:cubicBezTo>
                    <a:pt x="272" y="332"/>
                    <a:pt x="186" y="304"/>
                    <a:pt x="167" y="278"/>
                  </a:cubicBezTo>
                  <a:cubicBezTo>
                    <a:pt x="148" y="252"/>
                    <a:pt x="160" y="175"/>
                    <a:pt x="172" y="139"/>
                  </a:cubicBezTo>
                  <a:cubicBezTo>
                    <a:pt x="184" y="103"/>
                    <a:pt x="197" y="77"/>
                    <a:pt x="240" y="59"/>
                  </a:cubicBezTo>
                  <a:cubicBezTo>
                    <a:pt x="283" y="41"/>
                    <a:pt x="389" y="0"/>
                    <a:pt x="430" y="29"/>
                  </a:cubicBezTo>
                  <a:cubicBezTo>
                    <a:pt x="471" y="58"/>
                    <a:pt x="491" y="185"/>
                    <a:pt x="489" y="234"/>
                  </a:cubicBezTo>
                  <a:cubicBezTo>
                    <a:pt x="487" y="283"/>
                    <a:pt x="438" y="317"/>
                    <a:pt x="416" y="322"/>
                  </a:cubicBezTo>
                  <a:cubicBezTo>
                    <a:pt x="394" y="327"/>
                    <a:pt x="362" y="290"/>
                    <a:pt x="357" y="263"/>
                  </a:cubicBezTo>
                  <a:cubicBezTo>
                    <a:pt x="352" y="236"/>
                    <a:pt x="364" y="190"/>
                    <a:pt x="386" y="161"/>
                  </a:cubicBezTo>
                  <a:cubicBezTo>
                    <a:pt x="408" y="132"/>
                    <a:pt x="452" y="103"/>
                    <a:pt x="489" y="88"/>
                  </a:cubicBezTo>
                  <a:cubicBezTo>
                    <a:pt x="526" y="73"/>
                    <a:pt x="573" y="42"/>
                    <a:pt x="606" y="73"/>
                  </a:cubicBezTo>
                  <a:cubicBezTo>
                    <a:pt x="639" y="104"/>
                    <a:pt x="696" y="215"/>
                    <a:pt x="684" y="271"/>
                  </a:cubicBezTo>
                  <a:cubicBezTo>
                    <a:pt x="672" y="327"/>
                    <a:pt x="570" y="363"/>
                    <a:pt x="533" y="410"/>
                  </a:cubicBezTo>
                  <a:cubicBezTo>
                    <a:pt x="496" y="457"/>
                    <a:pt x="472" y="460"/>
                    <a:pt x="460" y="556"/>
                  </a:cubicBezTo>
                  <a:cubicBezTo>
                    <a:pt x="448" y="652"/>
                    <a:pt x="462" y="895"/>
                    <a:pt x="462" y="984"/>
                  </a:cubicBezTo>
                </a:path>
              </a:pathLst>
            </a:custGeom>
            <a:no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9269" name="Line 11"/>
            <p:cNvSpPr/>
            <p:nvPr/>
          </p:nvSpPr>
          <p:spPr>
            <a:xfrm>
              <a:off x="0" y="1008"/>
              <a:ext cx="435" cy="0"/>
            </a:xfrm>
            <a:prstGeom prst="line">
              <a:avLst/>
            </a:prstGeom>
            <a:ln w="76200" cap="flat" cmpd="sng">
              <a:solidFill>
                <a:srgbClr val="006699"/>
              </a:solidFill>
              <a:prstDash val="solid"/>
              <a:headEnd type="none" w="med" len="med"/>
              <a:tailEnd type="none" w="med" len="med"/>
            </a:ln>
          </p:spPr>
        </p:sp>
        <p:sp>
          <p:nvSpPr>
            <p:cNvPr id="9270" name="Oval 12"/>
            <p:cNvSpPr/>
            <p:nvPr/>
          </p:nvSpPr>
          <p:spPr>
            <a:xfrm>
              <a:off x="416" y="958"/>
              <a:ext cx="76" cy="101"/>
            </a:xfrm>
            <a:prstGeom prst="ellipse">
              <a:avLst/>
            </a:prstGeom>
            <a:solidFill>
              <a:schemeClr val="tx2"/>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9271" name="Rectangle 13"/>
            <p:cNvSpPr/>
            <p:nvPr/>
          </p:nvSpPr>
          <p:spPr>
            <a:xfrm>
              <a:off x="468" y="857"/>
              <a:ext cx="444" cy="277"/>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9272" name="Line 14"/>
            <p:cNvSpPr/>
            <p:nvPr/>
          </p:nvSpPr>
          <p:spPr>
            <a:xfrm>
              <a:off x="468" y="936"/>
              <a:ext cx="444" cy="0"/>
            </a:xfrm>
            <a:prstGeom prst="line">
              <a:avLst/>
            </a:prstGeom>
            <a:ln w="9525" cap="flat" cmpd="sng">
              <a:solidFill>
                <a:schemeClr val="tx1"/>
              </a:solidFill>
              <a:prstDash val="solid"/>
              <a:headEnd type="none" w="med" len="med"/>
              <a:tailEnd type="none" w="med" len="med"/>
            </a:ln>
          </p:spPr>
        </p:sp>
        <p:sp>
          <p:nvSpPr>
            <p:cNvPr id="9273" name="Line 15"/>
            <p:cNvSpPr/>
            <p:nvPr/>
          </p:nvSpPr>
          <p:spPr>
            <a:xfrm>
              <a:off x="468" y="1016"/>
              <a:ext cx="444" cy="0"/>
            </a:xfrm>
            <a:prstGeom prst="line">
              <a:avLst/>
            </a:prstGeom>
            <a:ln w="9525" cap="flat" cmpd="sng">
              <a:solidFill>
                <a:schemeClr val="tx1"/>
              </a:solidFill>
              <a:prstDash val="solid"/>
              <a:headEnd type="none" w="med" len="med"/>
              <a:tailEnd type="none" w="med" len="med"/>
            </a:ln>
          </p:spPr>
        </p:sp>
        <p:sp>
          <p:nvSpPr>
            <p:cNvPr id="9274" name="Line 16"/>
            <p:cNvSpPr/>
            <p:nvPr/>
          </p:nvSpPr>
          <p:spPr>
            <a:xfrm>
              <a:off x="468" y="1095"/>
              <a:ext cx="444" cy="0"/>
            </a:xfrm>
            <a:prstGeom prst="line">
              <a:avLst/>
            </a:prstGeom>
            <a:ln w="9525" cap="flat" cmpd="sng">
              <a:solidFill>
                <a:schemeClr val="tx1"/>
              </a:solidFill>
              <a:prstDash val="solid"/>
              <a:headEnd type="none" w="med" len="med"/>
              <a:tailEnd type="none" w="med" len="med"/>
            </a:ln>
          </p:spPr>
        </p:sp>
        <p:sp>
          <p:nvSpPr>
            <p:cNvPr id="9275" name="Rectangle 17"/>
            <p:cNvSpPr/>
            <p:nvPr/>
          </p:nvSpPr>
          <p:spPr>
            <a:xfrm>
              <a:off x="567" y="1134"/>
              <a:ext cx="246"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9276" name="Line 18"/>
            <p:cNvSpPr/>
            <p:nvPr/>
          </p:nvSpPr>
          <p:spPr>
            <a:xfrm>
              <a:off x="695" y="1185"/>
              <a:ext cx="0" cy="302"/>
            </a:xfrm>
            <a:prstGeom prst="line">
              <a:avLst/>
            </a:prstGeom>
            <a:ln w="76200" cap="flat" cmpd="sng">
              <a:solidFill>
                <a:srgbClr val="006699"/>
              </a:solidFill>
              <a:prstDash val="solid"/>
              <a:headEnd type="none" w="med" len="med"/>
              <a:tailEnd type="none" w="med" len="med"/>
            </a:ln>
          </p:spPr>
        </p:sp>
      </p:grpSp>
      <p:sp>
        <p:nvSpPr>
          <p:cNvPr id="9236" name="AutoShape 19"/>
          <p:cNvSpPr/>
          <p:nvPr/>
        </p:nvSpPr>
        <p:spPr>
          <a:xfrm rot="-5400000" flipV="1">
            <a:off x="8270875" y="4459288"/>
            <a:ext cx="603250" cy="1143000"/>
          </a:xfrm>
          <a:prstGeom prst="upArrow">
            <a:avLst>
              <a:gd name="adj1" fmla="val 50000"/>
              <a:gd name="adj2" fmla="val 47368"/>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9237" name="未知"/>
          <p:cNvSpPr/>
          <p:nvPr/>
        </p:nvSpPr>
        <p:spPr>
          <a:xfrm>
            <a:off x="3105150" y="4133850"/>
            <a:ext cx="752475" cy="1027113"/>
          </a:xfrm>
          <a:custGeom>
            <a:avLst/>
            <a:gdLst>
              <a:gd name="txL" fmla="*/ 0 w 696"/>
              <a:gd name="txT" fmla="*/ 0 h 984"/>
              <a:gd name="txR" fmla="*/ 696 w 696"/>
              <a:gd name="txB" fmla="*/ 984 h 98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96" h="984">
                <a:moveTo>
                  <a:pt x="199" y="940"/>
                </a:moveTo>
                <a:cubicBezTo>
                  <a:pt x="196" y="871"/>
                  <a:pt x="213" y="623"/>
                  <a:pt x="196" y="527"/>
                </a:cubicBezTo>
                <a:cubicBezTo>
                  <a:pt x="179" y="431"/>
                  <a:pt x="120" y="404"/>
                  <a:pt x="94" y="366"/>
                </a:cubicBezTo>
                <a:cubicBezTo>
                  <a:pt x="68" y="328"/>
                  <a:pt x="55" y="339"/>
                  <a:pt x="40" y="300"/>
                </a:cubicBezTo>
                <a:cubicBezTo>
                  <a:pt x="25" y="261"/>
                  <a:pt x="0" y="175"/>
                  <a:pt x="6" y="132"/>
                </a:cubicBezTo>
                <a:cubicBezTo>
                  <a:pt x="12" y="89"/>
                  <a:pt x="40" y="59"/>
                  <a:pt x="79" y="44"/>
                </a:cubicBezTo>
                <a:cubicBezTo>
                  <a:pt x="118" y="29"/>
                  <a:pt x="206" y="3"/>
                  <a:pt x="240" y="44"/>
                </a:cubicBezTo>
                <a:cubicBezTo>
                  <a:pt x="274" y="85"/>
                  <a:pt x="296" y="254"/>
                  <a:pt x="284" y="293"/>
                </a:cubicBezTo>
                <a:cubicBezTo>
                  <a:pt x="272" y="332"/>
                  <a:pt x="186" y="304"/>
                  <a:pt x="167" y="278"/>
                </a:cubicBezTo>
                <a:cubicBezTo>
                  <a:pt x="148" y="252"/>
                  <a:pt x="160" y="175"/>
                  <a:pt x="172" y="139"/>
                </a:cubicBezTo>
                <a:cubicBezTo>
                  <a:pt x="184" y="103"/>
                  <a:pt x="197" y="77"/>
                  <a:pt x="240" y="59"/>
                </a:cubicBezTo>
                <a:cubicBezTo>
                  <a:pt x="283" y="41"/>
                  <a:pt x="389" y="0"/>
                  <a:pt x="430" y="29"/>
                </a:cubicBezTo>
                <a:cubicBezTo>
                  <a:pt x="471" y="58"/>
                  <a:pt x="491" y="185"/>
                  <a:pt x="489" y="234"/>
                </a:cubicBezTo>
                <a:cubicBezTo>
                  <a:pt x="487" y="283"/>
                  <a:pt x="438" y="317"/>
                  <a:pt x="416" y="322"/>
                </a:cubicBezTo>
                <a:cubicBezTo>
                  <a:pt x="394" y="327"/>
                  <a:pt x="362" y="290"/>
                  <a:pt x="357" y="263"/>
                </a:cubicBezTo>
                <a:cubicBezTo>
                  <a:pt x="352" y="236"/>
                  <a:pt x="364" y="190"/>
                  <a:pt x="386" y="161"/>
                </a:cubicBezTo>
                <a:cubicBezTo>
                  <a:pt x="408" y="132"/>
                  <a:pt x="452" y="103"/>
                  <a:pt x="489" y="88"/>
                </a:cubicBezTo>
                <a:cubicBezTo>
                  <a:pt x="526" y="73"/>
                  <a:pt x="573" y="42"/>
                  <a:pt x="606" y="73"/>
                </a:cubicBezTo>
                <a:cubicBezTo>
                  <a:pt x="639" y="104"/>
                  <a:pt x="696" y="215"/>
                  <a:pt x="684" y="271"/>
                </a:cubicBezTo>
                <a:cubicBezTo>
                  <a:pt x="672" y="327"/>
                  <a:pt x="570" y="363"/>
                  <a:pt x="533" y="410"/>
                </a:cubicBezTo>
                <a:cubicBezTo>
                  <a:pt x="496" y="457"/>
                  <a:pt x="472" y="460"/>
                  <a:pt x="460" y="556"/>
                </a:cubicBezTo>
                <a:cubicBezTo>
                  <a:pt x="448" y="652"/>
                  <a:pt x="462" y="895"/>
                  <a:pt x="462" y="984"/>
                </a:cubicBezTo>
              </a:path>
            </a:pathLst>
          </a:custGeom>
          <a:noFill/>
          <a:ln w="38100" cap="flat" cmpd="sng">
            <a:solidFill>
              <a:srgbClr val="FF6600">
                <a:alpha val="100000"/>
              </a:srgbClr>
            </a:solidFill>
            <a:prstDash val="solid"/>
            <a:miter lim="800000"/>
            <a:headEnd type="none" w="med" len="med"/>
            <a:tailEnd type="none" w="med" len="med"/>
          </a:ln>
        </p:spPr>
        <p:txBody>
          <a:bodyPr/>
          <a:lstStyle/>
          <a:p>
            <a:endParaRPr lang="zh-CN" altLang="en-US"/>
          </a:p>
        </p:txBody>
      </p:sp>
      <p:grpSp>
        <p:nvGrpSpPr>
          <p:cNvPr id="3" name="Group 21"/>
          <p:cNvGrpSpPr/>
          <p:nvPr/>
        </p:nvGrpSpPr>
        <p:grpSpPr>
          <a:xfrm>
            <a:off x="2362200" y="4684713"/>
            <a:ext cx="484188" cy="515938"/>
            <a:chOff x="0" y="57"/>
            <a:chExt cx="305" cy="325"/>
          </a:xfrm>
        </p:grpSpPr>
        <p:sp>
          <p:nvSpPr>
            <p:cNvPr id="9259" name="Text Box 22"/>
            <p:cNvSpPr txBox="1"/>
            <p:nvPr/>
          </p:nvSpPr>
          <p:spPr>
            <a:xfrm>
              <a:off x="25" y="57"/>
              <a:ext cx="168"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7030A0"/>
                  </a:solidFill>
                  <a:latin typeface="Times New Roman" panose="02020603050405020304" pitchFamily="18" charset="0"/>
                  <a:ea typeface="隶书" panose="02010509060101010101" pitchFamily="49" charset="-122"/>
                </a:rPr>
                <a:t>i</a:t>
              </a:r>
              <a:endParaRPr lang="en-US" altLang="zh-CN" sz="2400" b="1">
                <a:solidFill>
                  <a:srgbClr val="7030A0"/>
                </a:solidFill>
                <a:latin typeface="Times New Roman" panose="02020603050405020304" pitchFamily="18" charset="0"/>
                <a:ea typeface="隶书" panose="02010509060101010101" pitchFamily="49" charset="-122"/>
              </a:endParaRPr>
            </a:p>
          </p:txBody>
        </p:sp>
        <p:sp>
          <p:nvSpPr>
            <p:cNvPr id="9260" name="Line 23"/>
            <p:cNvSpPr/>
            <p:nvPr/>
          </p:nvSpPr>
          <p:spPr>
            <a:xfrm>
              <a:off x="0" y="382"/>
              <a:ext cx="305" cy="0"/>
            </a:xfrm>
            <a:prstGeom prst="line">
              <a:avLst/>
            </a:prstGeom>
            <a:ln w="38100" cap="flat" cmpd="sng">
              <a:solidFill>
                <a:srgbClr val="7030A0"/>
              </a:solidFill>
              <a:prstDash val="solid"/>
              <a:headEnd type="none" w="med" len="med"/>
              <a:tailEnd type="stealth" w="med" len="lg"/>
            </a:ln>
          </p:spPr>
        </p:sp>
      </p:grpSp>
      <p:sp>
        <p:nvSpPr>
          <p:cNvPr id="9242" name="Text Box 26"/>
          <p:cNvSpPr txBox="1"/>
          <p:nvPr/>
        </p:nvSpPr>
        <p:spPr>
          <a:xfrm>
            <a:off x="2855913" y="2421732"/>
            <a:ext cx="586740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chemeClr val="bg2">
                    <a:lumMod val="75000"/>
                  </a:schemeClr>
                </a:solidFill>
                <a:latin typeface="微软雅黑" panose="020B0503020204020204" charset="-122"/>
                <a:ea typeface="微软雅黑" panose="020B0503020204020204" charset="-122"/>
              </a:rPr>
              <a:t>例如：一个白炽灯在有电流通过时</a:t>
            </a:r>
          </a:p>
        </p:txBody>
      </p:sp>
      <p:grpSp>
        <p:nvGrpSpPr>
          <p:cNvPr id="4" name="Group 27"/>
          <p:cNvGrpSpPr/>
          <p:nvPr/>
        </p:nvGrpSpPr>
        <p:grpSpPr>
          <a:xfrm>
            <a:off x="2438400" y="3011488"/>
            <a:ext cx="2019300" cy="1085850"/>
            <a:chOff x="0" y="0"/>
            <a:chExt cx="1272" cy="684"/>
          </a:xfrm>
        </p:grpSpPr>
        <p:sp>
          <p:nvSpPr>
            <p:cNvPr id="9252" name="Line 28"/>
            <p:cNvSpPr/>
            <p:nvPr/>
          </p:nvSpPr>
          <p:spPr>
            <a:xfrm>
              <a:off x="636" y="0"/>
              <a:ext cx="0" cy="336"/>
            </a:xfrm>
            <a:prstGeom prst="line">
              <a:avLst/>
            </a:prstGeom>
            <a:ln w="9525" cap="flat" cmpd="sng">
              <a:solidFill>
                <a:srgbClr val="FF0066"/>
              </a:solidFill>
              <a:prstDash val="solid"/>
              <a:headEnd type="none" w="med" len="med"/>
              <a:tailEnd type="none" w="med" len="med"/>
            </a:ln>
          </p:spPr>
        </p:sp>
        <p:sp>
          <p:nvSpPr>
            <p:cNvPr id="9253" name="Line 29"/>
            <p:cNvSpPr/>
            <p:nvPr/>
          </p:nvSpPr>
          <p:spPr>
            <a:xfrm>
              <a:off x="336" y="96"/>
              <a:ext cx="96" cy="288"/>
            </a:xfrm>
            <a:prstGeom prst="line">
              <a:avLst/>
            </a:prstGeom>
            <a:ln w="9525" cap="flat" cmpd="sng">
              <a:solidFill>
                <a:srgbClr val="FF0066"/>
              </a:solidFill>
              <a:prstDash val="solid"/>
              <a:headEnd type="none" w="med" len="med"/>
              <a:tailEnd type="none" w="med" len="med"/>
            </a:ln>
          </p:spPr>
        </p:sp>
        <p:sp>
          <p:nvSpPr>
            <p:cNvPr id="9254" name="Line 30"/>
            <p:cNvSpPr/>
            <p:nvPr/>
          </p:nvSpPr>
          <p:spPr>
            <a:xfrm>
              <a:off x="96" y="288"/>
              <a:ext cx="192" cy="192"/>
            </a:xfrm>
            <a:prstGeom prst="line">
              <a:avLst/>
            </a:prstGeom>
            <a:ln w="9525" cap="flat" cmpd="sng">
              <a:solidFill>
                <a:srgbClr val="FF0066"/>
              </a:solidFill>
              <a:prstDash val="solid"/>
              <a:headEnd type="none" w="med" len="med"/>
              <a:tailEnd type="none" w="med" len="med"/>
            </a:ln>
          </p:spPr>
        </p:sp>
        <p:sp>
          <p:nvSpPr>
            <p:cNvPr id="9255" name="Line 31"/>
            <p:cNvSpPr/>
            <p:nvPr/>
          </p:nvSpPr>
          <p:spPr>
            <a:xfrm>
              <a:off x="0" y="528"/>
              <a:ext cx="192" cy="144"/>
            </a:xfrm>
            <a:prstGeom prst="line">
              <a:avLst/>
            </a:prstGeom>
            <a:ln w="9525" cap="flat" cmpd="sng">
              <a:solidFill>
                <a:srgbClr val="FF0066"/>
              </a:solidFill>
              <a:prstDash val="solid"/>
              <a:headEnd type="none" w="med" len="med"/>
              <a:tailEnd type="none" w="med" len="med"/>
            </a:ln>
          </p:spPr>
        </p:sp>
        <p:sp>
          <p:nvSpPr>
            <p:cNvPr id="9256" name="Line 32"/>
            <p:cNvSpPr/>
            <p:nvPr/>
          </p:nvSpPr>
          <p:spPr>
            <a:xfrm flipH="1">
              <a:off x="816" y="96"/>
              <a:ext cx="96" cy="288"/>
            </a:xfrm>
            <a:prstGeom prst="line">
              <a:avLst/>
            </a:prstGeom>
            <a:ln w="9525" cap="flat" cmpd="sng">
              <a:solidFill>
                <a:srgbClr val="FF0066"/>
              </a:solidFill>
              <a:prstDash val="solid"/>
              <a:headEnd type="none" w="med" len="med"/>
              <a:tailEnd type="none" w="med" len="med"/>
            </a:ln>
          </p:spPr>
        </p:sp>
        <p:sp>
          <p:nvSpPr>
            <p:cNvPr id="9257" name="Line 33"/>
            <p:cNvSpPr/>
            <p:nvPr/>
          </p:nvSpPr>
          <p:spPr>
            <a:xfrm flipH="1">
              <a:off x="996" y="288"/>
              <a:ext cx="192" cy="192"/>
            </a:xfrm>
            <a:prstGeom prst="line">
              <a:avLst/>
            </a:prstGeom>
            <a:ln w="9525" cap="flat" cmpd="sng">
              <a:solidFill>
                <a:srgbClr val="FF0066"/>
              </a:solidFill>
              <a:prstDash val="solid"/>
              <a:headEnd type="none" w="med" len="med"/>
              <a:tailEnd type="none" w="med" len="med"/>
            </a:ln>
          </p:spPr>
        </p:sp>
        <p:sp>
          <p:nvSpPr>
            <p:cNvPr id="9258" name="Line 34"/>
            <p:cNvSpPr/>
            <p:nvPr/>
          </p:nvSpPr>
          <p:spPr>
            <a:xfrm flipH="1">
              <a:off x="1080" y="540"/>
              <a:ext cx="192" cy="144"/>
            </a:xfrm>
            <a:prstGeom prst="line">
              <a:avLst/>
            </a:prstGeom>
            <a:ln w="9525" cap="flat" cmpd="sng">
              <a:solidFill>
                <a:srgbClr val="FF0066"/>
              </a:solidFill>
              <a:prstDash val="solid"/>
              <a:headEnd type="none" w="med" len="med"/>
              <a:tailEnd type="none" w="med" len="med"/>
            </a:ln>
          </p:spPr>
        </p:sp>
      </p:grpSp>
      <p:grpSp>
        <p:nvGrpSpPr>
          <p:cNvPr id="5" name="Group 35"/>
          <p:cNvGrpSpPr/>
          <p:nvPr/>
        </p:nvGrpSpPr>
        <p:grpSpPr>
          <a:xfrm>
            <a:off x="2438400" y="3030538"/>
            <a:ext cx="2019300" cy="1085850"/>
            <a:chOff x="0" y="0"/>
            <a:chExt cx="1272" cy="684"/>
          </a:xfrm>
        </p:grpSpPr>
        <p:sp>
          <p:nvSpPr>
            <p:cNvPr id="9245" name="Line 36"/>
            <p:cNvSpPr/>
            <p:nvPr/>
          </p:nvSpPr>
          <p:spPr>
            <a:xfrm>
              <a:off x="636" y="0"/>
              <a:ext cx="0" cy="336"/>
            </a:xfrm>
            <a:prstGeom prst="line">
              <a:avLst/>
            </a:prstGeom>
            <a:ln w="38100" cap="flat" cmpd="dbl">
              <a:solidFill>
                <a:srgbClr val="FF0066"/>
              </a:solidFill>
              <a:prstDash val="solid"/>
              <a:headEnd type="none" w="med" len="med"/>
              <a:tailEnd type="none" w="med" len="med"/>
            </a:ln>
          </p:spPr>
        </p:sp>
        <p:sp>
          <p:nvSpPr>
            <p:cNvPr id="9246" name="Line 37"/>
            <p:cNvSpPr/>
            <p:nvPr/>
          </p:nvSpPr>
          <p:spPr>
            <a:xfrm>
              <a:off x="336" y="96"/>
              <a:ext cx="96" cy="288"/>
            </a:xfrm>
            <a:prstGeom prst="line">
              <a:avLst/>
            </a:prstGeom>
            <a:ln w="38100" cap="flat" cmpd="sng">
              <a:solidFill>
                <a:srgbClr val="FF0066"/>
              </a:solidFill>
              <a:prstDash val="solid"/>
              <a:headEnd type="none" w="med" len="med"/>
              <a:tailEnd type="none" w="med" len="med"/>
            </a:ln>
          </p:spPr>
        </p:sp>
        <p:sp>
          <p:nvSpPr>
            <p:cNvPr id="9247" name="Line 38"/>
            <p:cNvSpPr/>
            <p:nvPr/>
          </p:nvSpPr>
          <p:spPr>
            <a:xfrm>
              <a:off x="96" y="288"/>
              <a:ext cx="192" cy="192"/>
            </a:xfrm>
            <a:prstGeom prst="line">
              <a:avLst/>
            </a:prstGeom>
            <a:ln w="38100" cap="flat" cmpd="sng">
              <a:solidFill>
                <a:srgbClr val="FF0066"/>
              </a:solidFill>
              <a:prstDash val="solid"/>
              <a:headEnd type="none" w="med" len="med"/>
              <a:tailEnd type="none" w="med" len="med"/>
            </a:ln>
          </p:spPr>
        </p:sp>
        <p:sp>
          <p:nvSpPr>
            <p:cNvPr id="9248" name="Line 39"/>
            <p:cNvSpPr/>
            <p:nvPr/>
          </p:nvSpPr>
          <p:spPr>
            <a:xfrm>
              <a:off x="0" y="528"/>
              <a:ext cx="192" cy="144"/>
            </a:xfrm>
            <a:prstGeom prst="line">
              <a:avLst/>
            </a:prstGeom>
            <a:ln w="38100" cap="flat" cmpd="sng">
              <a:solidFill>
                <a:srgbClr val="FF0066"/>
              </a:solidFill>
              <a:prstDash val="solid"/>
              <a:headEnd type="none" w="med" len="med"/>
              <a:tailEnd type="none" w="med" len="med"/>
            </a:ln>
          </p:spPr>
        </p:sp>
        <p:sp>
          <p:nvSpPr>
            <p:cNvPr id="9249" name="Line 40"/>
            <p:cNvSpPr/>
            <p:nvPr/>
          </p:nvSpPr>
          <p:spPr>
            <a:xfrm flipH="1">
              <a:off x="816" y="96"/>
              <a:ext cx="96" cy="288"/>
            </a:xfrm>
            <a:prstGeom prst="line">
              <a:avLst/>
            </a:prstGeom>
            <a:ln w="38100" cap="flat" cmpd="sng">
              <a:solidFill>
                <a:srgbClr val="FF0066"/>
              </a:solidFill>
              <a:prstDash val="solid"/>
              <a:headEnd type="none" w="med" len="med"/>
              <a:tailEnd type="none" w="med" len="med"/>
            </a:ln>
          </p:spPr>
        </p:sp>
        <p:sp>
          <p:nvSpPr>
            <p:cNvPr id="9250" name="Line 41"/>
            <p:cNvSpPr/>
            <p:nvPr/>
          </p:nvSpPr>
          <p:spPr>
            <a:xfrm flipH="1">
              <a:off x="996" y="288"/>
              <a:ext cx="192" cy="192"/>
            </a:xfrm>
            <a:prstGeom prst="line">
              <a:avLst/>
            </a:prstGeom>
            <a:ln w="38100" cap="flat" cmpd="sng">
              <a:solidFill>
                <a:srgbClr val="FF0066"/>
              </a:solidFill>
              <a:prstDash val="solid"/>
              <a:headEnd type="none" w="med" len="med"/>
              <a:tailEnd type="none" w="med" len="med"/>
            </a:ln>
          </p:spPr>
        </p:sp>
        <p:sp>
          <p:nvSpPr>
            <p:cNvPr id="9251" name="Line 42"/>
            <p:cNvSpPr/>
            <p:nvPr/>
          </p:nvSpPr>
          <p:spPr>
            <a:xfrm flipH="1">
              <a:off x="1080" y="540"/>
              <a:ext cx="192" cy="144"/>
            </a:xfrm>
            <a:prstGeom prst="line">
              <a:avLst/>
            </a:prstGeom>
            <a:ln w="38100" cap="flat" cmpd="sng">
              <a:solidFill>
                <a:srgbClr val="FF0066"/>
              </a:solidFill>
              <a:prstDash val="solid"/>
              <a:headEnd type="none" w="med" len="med"/>
              <a:tailEnd type="none" w="med" len="med"/>
            </a:ln>
          </p:spPr>
        </p:sp>
      </p:grpSp>
      <p:grpSp>
        <p:nvGrpSpPr>
          <p:cNvPr id="6" name="Group 43"/>
          <p:cNvGrpSpPr/>
          <p:nvPr/>
        </p:nvGrpSpPr>
        <p:grpSpPr>
          <a:xfrm>
            <a:off x="6816725" y="3448050"/>
            <a:ext cx="574675" cy="1143000"/>
            <a:chOff x="0" y="0"/>
            <a:chExt cx="362" cy="720"/>
          </a:xfrm>
        </p:grpSpPr>
        <p:sp>
          <p:nvSpPr>
            <p:cNvPr id="9241" name="Text Box 44"/>
            <p:cNvSpPr txBox="1"/>
            <p:nvPr/>
          </p:nvSpPr>
          <p:spPr>
            <a:xfrm>
              <a:off x="0" y="202"/>
              <a:ext cx="291"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latin typeface="Times New Roman" panose="02020603050405020304" pitchFamily="18" charset="0"/>
                  <a:ea typeface="隶书" panose="02010509060101010101" pitchFamily="49" charset="-122"/>
                </a:rPr>
                <a:t>R </a:t>
              </a:r>
            </a:p>
          </p:txBody>
        </p:sp>
        <p:sp>
          <p:nvSpPr>
            <p:cNvPr id="7" name="Rectangle 45"/>
            <p:cNvSpPr/>
            <p:nvPr/>
          </p:nvSpPr>
          <p:spPr>
            <a:xfrm rot="5400000">
              <a:off x="146" y="312"/>
              <a:ext cx="336" cy="96"/>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9243" name="Line 46"/>
            <p:cNvSpPr/>
            <p:nvPr/>
          </p:nvSpPr>
          <p:spPr>
            <a:xfrm>
              <a:off x="314" y="0"/>
              <a:ext cx="0" cy="192"/>
            </a:xfrm>
            <a:prstGeom prst="line">
              <a:avLst/>
            </a:prstGeom>
            <a:ln w="38100" cap="flat" cmpd="sng">
              <a:solidFill>
                <a:schemeClr val="tx1"/>
              </a:solidFill>
              <a:prstDash val="solid"/>
              <a:headEnd type="none" w="med" len="med"/>
              <a:tailEnd type="none" w="med" len="med"/>
            </a:ln>
          </p:spPr>
        </p:sp>
        <p:sp>
          <p:nvSpPr>
            <p:cNvPr id="9244" name="Line 47"/>
            <p:cNvSpPr/>
            <p:nvPr/>
          </p:nvSpPr>
          <p:spPr>
            <a:xfrm>
              <a:off x="314" y="528"/>
              <a:ext cx="0" cy="192"/>
            </a:xfrm>
            <a:prstGeom prst="line">
              <a:avLst/>
            </a:prstGeom>
            <a:ln w="38100" cap="flat" cmpd="sng">
              <a:solidFill>
                <a:schemeClr val="tx1"/>
              </a:solidFill>
              <a:prstDash val="solid"/>
              <a:headEnd type="none" w="med" len="med"/>
              <a:tailEnd type="none" w="med" len="med"/>
            </a:ln>
          </p:spPr>
        </p:sp>
      </p:grpSp>
      <p:sp>
        <p:nvSpPr>
          <p:cNvPr id="9228" name="Text Box 49"/>
          <p:cNvSpPr txBox="1"/>
          <p:nvPr/>
        </p:nvSpPr>
        <p:spPr>
          <a:xfrm>
            <a:off x="9722486" y="4452938"/>
            <a:ext cx="46228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latin typeface="Times New Roman" panose="02020603050405020304" pitchFamily="18" charset="0"/>
                <a:ea typeface="隶书" panose="02010509060101010101" pitchFamily="49" charset="-122"/>
              </a:rPr>
              <a:t>R </a:t>
            </a:r>
          </a:p>
        </p:txBody>
      </p:sp>
      <p:sp>
        <p:nvSpPr>
          <p:cNvPr id="9229" name="Rectangle 50"/>
          <p:cNvSpPr/>
          <p:nvPr/>
        </p:nvSpPr>
        <p:spPr>
          <a:xfrm rot="5400000">
            <a:off x="9334500" y="4629150"/>
            <a:ext cx="533400" cy="152400"/>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9230" name="Line 51"/>
          <p:cNvSpPr/>
          <p:nvPr/>
        </p:nvSpPr>
        <p:spPr>
          <a:xfrm>
            <a:off x="9601200" y="4133850"/>
            <a:ext cx="0" cy="304800"/>
          </a:xfrm>
          <a:prstGeom prst="line">
            <a:avLst/>
          </a:prstGeom>
          <a:ln w="38100" cap="flat" cmpd="sng">
            <a:solidFill>
              <a:schemeClr val="tx1"/>
            </a:solidFill>
            <a:prstDash val="solid"/>
            <a:headEnd type="none" w="med" len="med"/>
            <a:tailEnd type="none" w="med" len="med"/>
          </a:ln>
        </p:spPr>
      </p:sp>
      <p:sp>
        <p:nvSpPr>
          <p:cNvPr id="9231" name="Line 52"/>
          <p:cNvSpPr/>
          <p:nvPr/>
        </p:nvSpPr>
        <p:spPr>
          <a:xfrm>
            <a:off x="9601200" y="4972050"/>
            <a:ext cx="0" cy="304800"/>
          </a:xfrm>
          <a:prstGeom prst="line">
            <a:avLst/>
          </a:prstGeom>
          <a:ln w="38100" cap="flat" cmpd="sng">
            <a:solidFill>
              <a:schemeClr val="tx1"/>
            </a:solidFill>
            <a:prstDash val="solid"/>
            <a:headEnd type="none" w="med" len="med"/>
            <a:tailEnd type="none" w="med" len="med"/>
          </a:ln>
        </p:spPr>
      </p:sp>
      <p:sp>
        <p:nvSpPr>
          <p:cNvPr id="9232" name="Oval 53"/>
          <p:cNvSpPr/>
          <p:nvPr/>
        </p:nvSpPr>
        <p:spPr>
          <a:xfrm>
            <a:off x="9563100" y="4057650"/>
            <a:ext cx="76200" cy="762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9233" name="Oval 54"/>
          <p:cNvSpPr/>
          <p:nvPr/>
        </p:nvSpPr>
        <p:spPr>
          <a:xfrm>
            <a:off x="9563100" y="5276850"/>
            <a:ext cx="76200" cy="7620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8" name="Text Box 62"/>
          <p:cNvSpPr txBox="1"/>
          <p:nvPr/>
        </p:nvSpPr>
        <p:spPr>
          <a:xfrm>
            <a:off x="4648200" y="3353753"/>
            <a:ext cx="1752600" cy="82994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FF0066"/>
                </a:solidFill>
                <a:latin typeface="微软雅黑" panose="020B0503020204020204" charset="-122"/>
                <a:ea typeface="微软雅黑" panose="020B0503020204020204" charset="-122"/>
                <a:cs typeface="微软雅黑" panose="020B0503020204020204" charset="-122"/>
              </a:rPr>
              <a:t> </a:t>
            </a:r>
            <a:r>
              <a:rPr lang="zh-CN" altLang="en-US" sz="2400" b="1" dirty="0">
                <a:solidFill>
                  <a:srgbClr val="7030A0"/>
                </a:solidFill>
                <a:latin typeface="微软雅黑" panose="020B0503020204020204" charset="-122"/>
                <a:ea typeface="微软雅黑" panose="020B0503020204020204" charset="-122"/>
                <a:cs typeface="微软雅黑" panose="020B0503020204020204" charset="-122"/>
              </a:rPr>
              <a:t>消耗电</a:t>
            </a:r>
            <a:r>
              <a:rPr lang="zh-CN" altLang="en-US" sz="2400" b="1" dirty="0">
                <a:solidFill>
                  <a:srgbClr val="7030A0"/>
                </a:solidFill>
                <a:latin typeface="微软雅黑" panose="020B0503020204020204" charset="-122"/>
                <a:ea typeface="微软雅黑" panose="020B0503020204020204" charset="-122"/>
                <a:cs typeface="微软雅黑" panose="020B0503020204020204" charset="-122"/>
                <a:sym typeface="Symbol" panose="05050102010706020507" pitchFamily="18" charset="2"/>
              </a:rPr>
              <a:t>能</a:t>
            </a:r>
          </a:p>
          <a:p>
            <a:pPr marL="0" lvl="0" indent="0" algn="ctr" eaLnBrk="1" hangingPunct="1">
              <a:spcBef>
                <a:spcPct val="0"/>
              </a:spcBef>
              <a:buNone/>
            </a:pPr>
            <a:r>
              <a:rPr lang="en-US" altLang="zh-CN" sz="2400" b="1">
                <a:solidFill>
                  <a:srgbClr val="7030A0"/>
                </a:solidFill>
                <a:latin typeface="微软雅黑" panose="020B0503020204020204" charset="-122"/>
                <a:ea typeface="微软雅黑" panose="020B0503020204020204" charset="-122"/>
                <a:cs typeface="微软雅黑" panose="020B0503020204020204" charset="-122"/>
                <a:sym typeface="Symbol" panose="05050102010706020507" pitchFamily="18" charset="2"/>
              </a:rPr>
              <a:t>(</a:t>
            </a:r>
            <a:r>
              <a:rPr lang="zh-CN" altLang="en-US" sz="2400" b="1" dirty="0">
                <a:solidFill>
                  <a:srgbClr val="7030A0"/>
                </a:solidFill>
                <a:latin typeface="微软雅黑" panose="020B0503020204020204" charset="-122"/>
                <a:ea typeface="微软雅黑" panose="020B0503020204020204" charset="-122"/>
                <a:cs typeface="微软雅黑" panose="020B0503020204020204" charset="-122"/>
                <a:sym typeface="Symbol" panose="05050102010706020507" pitchFamily="18" charset="2"/>
              </a:rPr>
              <a:t>电阻性</a:t>
            </a:r>
            <a:r>
              <a:rPr lang="en-US" altLang="zh-CN" sz="2400" b="1">
                <a:solidFill>
                  <a:srgbClr val="7030A0"/>
                </a:solidFill>
                <a:latin typeface="微软雅黑" panose="020B0503020204020204" charset="-122"/>
                <a:ea typeface="微软雅黑" panose="020B0503020204020204" charset="-122"/>
                <a:cs typeface="微软雅黑" panose="020B0503020204020204" charset="-122"/>
                <a:sym typeface="Symbol" panose="05050102010706020507" pitchFamily="18" charset="2"/>
              </a:rPr>
              <a:t>)</a:t>
            </a:r>
            <a:endParaRPr lang="en-US" altLang="zh-CN" sz="2400" b="1">
              <a:solidFill>
                <a:srgbClr val="7030A0"/>
              </a:solidFill>
              <a:latin typeface="微软雅黑" panose="020B0503020204020204" charset="-122"/>
              <a:ea typeface="微软雅黑" panose="020B0503020204020204" charset="-122"/>
              <a:cs typeface="微软雅黑" panose="020B0503020204020204" charset="-122"/>
            </a:endParaRPr>
          </a:p>
        </p:txBody>
      </p:sp>
      <p:sp>
        <p:nvSpPr>
          <p:cNvPr id="9" name="Text Box 63"/>
          <p:cNvSpPr txBox="1"/>
          <p:nvPr/>
        </p:nvSpPr>
        <p:spPr>
          <a:xfrm>
            <a:off x="4572000" y="4448810"/>
            <a:ext cx="2133600" cy="119888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008000"/>
                </a:solidFill>
                <a:latin typeface="微软雅黑" panose="020B0503020204020204" charset="-122"/>
                <a:ea typeface="微软雅黑" panose="020B0503020204020204" charset="-122"/>
                <a:cs typeface="微软雅黑" panose="020B0503020204020204" charset="-122"/>
              </a:rPr>
              <a:t>产生</a:t>
            </a:r>
            <a:r>
              <a:rPr lang="zh-CN" altLang="en-US" sz="2400" b="1" dirty="0">
                <a:solidFill>
                  <a:srgbClr val="008000"/>
                </a:solidFill>
                <a:latin typeface="微软雅黑" panose="020B0503020204020204" charset="-122"/>
                <a:ea typeface="微软雅黑" panose="020B0503020204020204" charset="-122"/>
                <a:cs typeface="微软雅黑" panose="020B0503020204020204" charset="-122"/>
                <a:sym typeface="Symbol" panose="05050102010706020507" pitchFamily="18" charset="2"/>
              </a:rPr>
              <a:t>磁场</a:t>
            </a:r>
          </a:p>
          <a:p>
            <a:pPr marL="0" lvl="0" indent="0" eaLnBrk="1" hangingPunct="1">
              <a:spcBef>
                <a:spcPct val="0"/>
              </a:spcBef>
              <a:buNone/>
            </a:pPr>
            <a:r>
              <a:rPr lang="zh-CN" altLang="en-US" sz="2400" b="1" dirty="0">
                <a:solidFill>
                  <a:srgbClr val="008000"/>
                </a:solidFill>
                <a:latin typeface="微软雅黑" panose="020B0503020204020204" charset="-122"/>
                <a:ea typeface="微软雅黑" panose="020B0503020204020204" charset="-122"/>
                <a:cs typeface="微软雅黑" panose="020B0503020204020204" charset="-122"/>
                <a:sym typeface="Symbol" panose="05050102010706020507" pitchFamily="18" charset="2"/>
              </a:rPr>
              <a:t>储存磁场能量</a:t>
            </a:r>
          </a:p>
          <a:p>
            <a:pPr marL="0" lvl="0" indent="0" algn="ctr" eaLnBrk="1" hangingPunct="1">
              <a:spcBef>
                <a:spcPct val="0"/>
              </a:spcBef>
              <a:buNone/>
            </a:pPr>
            <a:r>
              <a:rPr lang="en-US" altLang="zh-CN" sz="2400" b="1">
                <a:solidFill>
                  <a:srgbClr val="008000"/>
                </a:solidFill>
                <a:latin typeface="微软雅黑" panose="020B0503020204020204" charset="-122"/>
                <a:ea typeface="微软雅黑" panose="020B0503020204020204" charset="-122"/>
                <a:cs typeface="微软雅黑" panose="020B0503020204020204" charset="-122"/>
                <a:sym typeface="Symbol" panose="05050102010706020507" pitchFamily="18" charset="2"/>
              </a:rPr>
              <a:t>(</a:t>
            </a:r>
            <a:r>
              <a:rPr lang="zh-CN" altLang="en-US" sz="2400" b="1" dirty="0">
                <a:solidFill>
                  <a:srgbClr val="008000"/>
                </a:solidFill>
                <a:latin typeface="微软雅黑" panose="020B0503020204020204" charset="-122"/>
                <a:ea typeface="微软雅黑" panose="020B0503020204020204" charset="-122"/>
                <a:cs typeface="微软雅黑" panose="020B0503020204020204" charset="-122"/>
                <a:sym typeface="Symbol" panose="05050102010706020507" pitchFamily="18" charset="2"/>
              </a:rPr>
              <a:t>电感性</a:t>
            </a:r>
            <a:r>
              <a:rPr lang="en-US" altLang="zh-CN" sz="2400" b="1">
                <a:solidFill>
                  <a:srgbClr val="008000"/>
                </a:solidFill>
                <a:latin typeface="微软雅黑" panose="020B0503020204020204" charset="-122"/>
                <a:ea typeface="微软雅黑" panose="020B0503020204020204" charset="-122"/>
                <a:cs typeface="微软雅黑" panose="020B0503020204020204" charset="-122"/>
                <a:sym typeface="Symbol" panose="05050102010706020507" pitchFamily="18" charset="2"/>
              </a:rPr>
              <a:t>)</a:t>
            </a:r>
          </a:p>
        </p:txBody>
      </p:sp>
      <p:sp>
        <p:nvSpPr>
          <p:cNvPr id="10" name="Text Box 64"/>
          <p:cNvSpPr txBox="1"/>
          <p:nvPr/>
        </p:nvSpPr>
        <p:spPr>
          <a:xfrm>
            <a:off x="7772400" y="4238625"/>
            <a:ext cx="144780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6600FF"/>
                </a:solidFill>
                <a:latin typeface="微软雅黑" panose="020B0503020204020204" charset="-122"/>
                <a:ea typeface="微软雅黑" panose="020B0503020204020204" charset="-122"/>
                <a:cs typeface="微软雅黑" panose="020B0503020204020204" charset="-122"/>
              </a:rPr>
              <a:t> 忽略 </a:t>
            </a:r>
            <a:r>
              <a:rPr lang="en-US" altLang="zh-CN" sz="2400" b="1" i="1">
                <a:solidFill>
                  <a:srgbClr val="6600FF"/>
                </a:solidFill>
                <a:latin typeface="微软雅黑" panose="020B0503020204020204" charset="-122"/>
                <a:ea typeface="微软雅黑" panose="020B0503020204020204" charset="-122"/>
                <a:cs typeface="微软雅黑" panose="020B0503020204020204" charset="-122"/>
              </a:rPr>
              <a:t>L</a:t>
            </a:r>
            <a:endParaRPr lang="en-US" altLang="zh-CN" sz="2400" b="1">
              <a:solidFill>
                <a:srgbClr val="6600FF"/>
              </a:solidFill>
              <a:latin typeface="微软雅黑" panose="020B0503020204020204" charset="-122"/>
              <a:ea typeface="微软雅黑" panose="020B0503020204020204" charset="-122"/>
              <a:cs typeface="微软雅黑" panose="020B0503020204020204" charset="-122"/>
            </a:endParaRPr>
          </a:p>
        </p:txBody>
      </p:sp>
      <p:grpSp>
        <p:nvGrpSpPr>
          <p:cNvPr id="11" name="Group 70"/>
          <p:cNvGrpSpPr/>
          <p:nvPr/>
        </p:nvGrpSpPr>
        <p:grpSpPr>
          <a:xfrm>
            <a:off x="6850063" y="4586288"/>
            <a:ext cx="655638" cy="1069975"/>
            <a:chOff x="0" y="0"/>
            <a:chExt cx="413" cy="674"/>
          </a:xfrm>
        </p:grpSpPr>
        <p:sp>
          <p:nvSpPr>
            <p:cNvPr id="9238" name="Text Box 56"/>
            <p:cNvSpPr txBox="1"/>
            <p:nvPr/>
          </p:nvSpPr>
          <p:spPr>
            <a:xfrm>
              <a:off x="0" y="51"/>
              <a:ext cx="232"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tx2"/>
                  </a:solidFill>
                  <a:latin typeface="Times New Roman" panose="02020603050405020304" pitchFamily="18" charset="0"/>
                  <a:ea typeface="隶书" panose="02010509060101010101" pitchFamily="49" charset="-122"/>
                </a:rPr>
                <a:t>L</a:t>
              </a:r>
              <a:endParaRPr lang="en-US" altLang="zh-CN" sz="2400" b="1" i="1">
                <a:solidFill>
                  <a:srgbClr val="008000"/>
                </a:solidFill>
                <a:latin typeface="Times New Roman" panose="02020603050405020304" pitchFamily="18" charset="0"/>
                <a:ea typeface="隶书" panose="02010509060101010101" pitchFamily="49" charset="-122"/>
              </a:endParaRPr>
            </a:p>
          </p:txBody>
        </p:sp>
        <p:sp>
          <p:nvSpPr>
            <p:cNvPr id="9239" name="Line 57"/>
            <p:cNvSpPr/>
            <p:nvPr/>
          </p:nvSpPr>
          <p:spPr>
            <a:xfrm>
              <a:off x="302" y="434"/>
              <a:ext cx="0" cy="240"/>
            </a:xfrm>
            <a:prstGeom prst="line">
              <a:avLst/>
            </a:prstGeom>
            <a:ln w="38100" cap="flat" cmpd="sng">
              <a:solidFill>
                <a:schemeClr val="tx1"/>
              </a:solidFill>
              <a:prstDash val="solid"/>
              <a:headEnd type="none" w="med" len="med"/>
              <a:tailEnd type="none" w="med" len="med"/>
            </a:ln>
          </p:spPr>
        </p:sp>
        <p:graphicFrame>
          <p:nvGraphicFramePr>
            <p:cNvPr id="9240" name="Object 69"/>
            <p:cNvGraphicFramePr>
              <a:graphicFrameLocks noChangeAspect="1"/>
            </p:cNvGraphicFramePr>
            <p:nvPr/>
          </p:nvGraphicFramePr>
          <p:xfrm>
            <a:off x="284" y="0"/>
            <a:ext cx="129" cy="453"/>
          </p:xfrm>
          <a:graphic>
            <a:graphicData uri="http://schemas.openxmlformats.org/presentationml/2006/ole">
              <mc:AlternateContent xmlns:mc="http://schemas.openxmlformats.org/markup-compatibility/2006">
                <mc:Choice xmlns:v="urn:schemas-microsoft-com:vml" Requires="v">
                  <p:oleObj r:id="rId2" imgW="304800" imgH="990600" progId="Visio.Drawing.11">
                    <p:embed/>
                  </p:oleObj>
                </mc:Choice>
                <mc:Fallback>
                  <p:oleObj r:id="rId2" imgW="304800" imgH="990600" progId="Visio.Drawing.11">
                    <p:embed/>
                    <p:pic>
                      <p:nvPicPr>
                        <p:cNvPr id="0" name="图片 3075"/>
                        <p:cNvPicPr/>
                        <p:nvPr/>
                      </p:nvPicPr>
                      <p:blipFill>
                        <a:blip r:embed="rId3"/>
                        <a:stretch>
                          <a:fillRect/>
                        </a:stretch>
                      </p:blipFill>
                      <p:spPr>
                        <a:xfrm>
                          <a:off x="284" y="0"/>
                          <a:ext cx="129" cy="453"/>
                        </a:xfrm>
                        <a:prstGeom prst="rect">
                          <a:avLst/>
                        </a:prstGeom>
                        <a:noFill/>
                        <a:ln w="38100">
                          <a:noFill/>
                          <a:miter/>
                        </a:ln>
                      </p:spPr>
                    </p:pic>
                  </p:oleObj>
                </mc:Fallback>
              </mc:AlternateContent>
            </a:graphicData>
          </a:graphic>
        </p:graphicFrame>
      </p:grpSp>
      <p:sp>
        <p:nvSpPr>
          <p:cNvPr id="12" name="TextBox 7"/>
          <p:cNvSpPr txBox="1"/>
          <p:nvPr/>
        </p:nvSpPr>
        <p:spPr>
          <a:xfrm>
            <a:off x="2279015" y="1196023"/>
            <a:ext cx="790575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zh-CN" altLang="en-US" sz="2400" b="1" dirty="0">
                <a:solidFill>
                  <a:srgbClr val="6600FF"/>
                </a:solidFill>
                <a:latin typeface="Times New Roman" panose="02020603050405020304" pitchFamily="18" charset="0"/>
              </a:rPr>
              <a:t>        </a:t>
            </a:r>
            <a:r>
              <a:rPr lang="zh-CN" altLang="en-US" sz="2400" b="1" dirty="0">
                <a:solidFill>
                  <a:schemeClr val="bg2">
                    <a:lumMod val="75000"/>
                  </a:schemeClr>
                </a:solidFill>
                <a:latin typeface="微软雅黑" panose="020B0503020204020204" charset="-122"/>
                <a:ea typeface="微软雅黑" panose="020B0503020204020204" charset="-122"/>
              </a:rPr>
              <a:t>为了便于分析与计算实际电路，在一定条件下常忽略实际部件的次要因素而突出其主要电磁性质，把它看成理想电路元件。</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9242"/>
                                        </p:tgtEl>
                                        <p:attrNameLst>
                                          <p:attrName>style.visibility</p:attrName>
                                        </p:attrNameLst>
                                      </p:cBhvr>
                                      <p:to>
                                        <p:strVal val="visible"/>
                                      </p:to>
                                    </p:set>
                                    <p:animEffect transition="in" filter="box(out)">
                                      <p:cBhvr>
                                        <p:cTn id="7" dur="500"/>
                                        <p:tgtEl>
                                          <p:spTgt spid="924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9" presetClass="entr" presetSubtype="0" fill="hold" nodeType="afterEffect">
                                  <p:stCondLst>
                                    <p:cond delay="0"/>
                                  </p:stCondLst>
                                  <p:childTnLst>
                                    <p:set>
                                      <p:cBhvr>
                                        <p:cTn id="21" dur="1" fill="hold">
                                          <p:stCondLst>
                                            <p:cond delay="0"/>
                                          </p:stCondLst>
                                        </p:cTn>
                                        <p:tgtEl>
                                          <p:spTgt spid="9237"/>
                                        </p:tgtEl>
                                        <p:attrNameLst>
                                          <p:attrName>style.visibility</p:attrName>
                                        </p:attrNameLst>
                                      </p:cBhvr>
                                      <p:to>
                                        <p:strVal val="visible"/>
                                      </p:to>
                                    </p:set>
                                    <p:animEffect transition="in" filter="dissolve">
                                      <p:cBhvr>
                                        <p:cTn id="22" dur="500"/>
                                        <p:tgtEl>
                                          <p:spTgt spid="9237"/>
                                        </p:tgtEl>
                                      </p:cBhvr>
                                    </p:animEffect>
                                  </p:childTnLst>
                                </p:cTn>
                              </p:par>
                            </p:childTnLst>
                          </p:cTn>
                        </p:par>
                        <p:par>
                          <p:cTn id="23" fill="hold">
                            <p:stCondLst>
                              <p:cond delay="1000"/>
                            </p:stCondLst>
                            <p:childTnLst>
                              <p:par>
                                <p:cTn id="24" presetID="11" presetClass="entr" presetSubtype="0" fill="hold" nodeType="afterEffect">
                                  <p:stCondLst>
                                    <p:cond delay="0"/>
                                  </p:stCondLst>
                                  <p:childTnLst>
                                    <p:set>
                                      <p:cBhvr>
                                        <p:cTn id="25" dur="1000">
                                          <p:stCondLst>
                                            <p:cond delay="0"/>
                                          </p:stCondLst>
                                        </p:cTn>
                                        <p:tgtEl>
                                          <p:spTgt spid="4"/>
                                        </p:tgtEl>
                                        <p:attrNameLst>
                                          <p:attrName>style.visibility</p:attrName>
                                        </p:attrNameLst>
                                      </p:cBhvr>
                                      <p:to>
                                        <p:strVal val="visible"/>
                                      </p:to>
                                    </p:set>
                                  </p:childTnLst>
                                </p:cTn>
                              </p:par>
                            </p:childTnLst>
                          </p:cTn>
                        </p:par>
                        <p:par>
                          <p:cTn id="26" fill="hold">
                            <p:stCondLst>
                              <p:cond delay="2000"/>
                            </p:stCondLst>
                            <p:childTnLst>
                              <p:par>
                                <p:cTn id="27" presetID="9"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dissolv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32"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ox(out)">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7" presetClass="entr" presetSubtype="1"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ppt_x</p:attrName>
                                        </p:attrNameLst>
                                      </p:cBhvr>
                                      <p:tavLst>
                                        <p:tav tm="0">
                                          <p:val>
                                            <p:strVal val="#ppt_x"/>
                                          </p:val>
                                        </p:tav>
                                        <p:tav tm="100000">
                                          <p:val>
                                            <p:strVal val="#ppt_x"/>
                                          </p:val>
                                        </p:tav>
                                      </p:tavLst>
                                    </p:anim>
                                    <p:anim calcmode="lin" valueType="num">
                                      <p:cBhvr>
                                        <p:cTn id="40" dur="500" fill="hold"/>
                                        <p:tgtEl>
                                          <p:spTgt spid="6"/>
                                        </p:tgtEl>
                                        <p:attrNameLst>
                                          <p:attrName>ppt_y</p:attrName>
                                        </p:attrNameLst>
                                      </p:cBhvr>
                                      <p:tavLst>
                                        <p:tav tm="0">
                                          <p:val>
                                            <p:strVal val="#ppt_y-#ppt_h/2"/>
                                          </p:val>
                                        </p:tav>
                                        <p:tav tm="100000">
                                          <p:val>
                                            <p:strVal val="#ppt_y"/>
                                          </p:val>
                                        </p:tav>
                                      </p:tavLst>
                                    </p:anim>
                                    <p:anim calcmode="lin" valueType="num">
                                      <p:cBhvr>
                                        <p:cTn id="41" dur="500" fill="hold"/>
                                        <p:tgtEl>
                                          <p:spTgt spid="6"/>
                                        </p:tgtEl>
                                        <p:attrNameLst>
                                          <p:attrName>ppt_w</p:attrName>
                                        </p:attrNameLst>
                                      </p:cBhvr>
                                      <p:tavLst>
                                        <p:tav tm="0">
                                          <p:val>
                                            <p:strVal val="#ppt_w"/>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childTnLst>
                                </p:cTn>
                              </p:par>
                            </p:childTnLst>
                          </p:cTn>
                        </p:par>
                        <p:par>
                          <p:cTn id="43" fill="hold">
                            <p:stCondLst>
                              <p:cond delay="500"/>
                            </p:stCondLst>
                            <p:childTnLst>
                              <p:par>
                                <p:cTn id="44" presetID="4" presetClass="entr" presetSubtype="32" fill="hold" grpId="0" nodeType="afterEffect">
                                  <p:stCondLst>
                                    <p:cond delay="2000"/>
                                  </p:stCondLst>
                                  <p:childTnLst>
                                    <p:set>
                                      <p:cBhvr>
                                        <p:cTn id="45" dur="1" fill="hold">
                                          <p:stCondLst>
                                            <p:cond delay="0"/>
                                          </p:stCondLst>
                                        </p:cTn>
                                        <p:tgtEl>
                                          <p:spTgt spid="9"/>
                                        </p:tgtEl>
                                        <p:attrNameLst>
                                          <p:attrName>style.visibility</p:attrName>
                                        </p:attrNameLst>
                                      </p:cBhvr>
                                      <p:to>
                                        <p:strVal val="visible"/>
                                      </p:to>
                                    </p:set>
                                    <p:animEffect transition="in" filter="box(out)">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 presetClass="entr" presetSubtype="32"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box(out)">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5" presetClass="entr" presetSubtype="5" fill="hold" grpId="0" nodeType="clickEffect">
                                  <p:stCondLst>
                                    <p:cond delay="0"/>
                                  </p:stCondLst>
                                  <p:childTnLst>
                                    <p:set>
                                      <p:cBhvr>
                                        <p:cTn id="61" dur="1" fill="hold">
                                          <p:stCondLst>
                                            <p:cond delay="0"/>
                                          </p:stCondLst>
                                        </p:cTn>
                                        <p:tgtEl>
                                          <p:spTgt spid="9236"/>
                                        </p:tgtEl>
                                        <p:attrNameLst>
                                          <p:attrName>style.visibility</p:attrName>
                                        </p:attrNameLst>
                                      </p:cBhvr>
                                      <p:to>
                                        <p:strVal val="visible"/>
                                      </p:to>
                                    </p:set>
                                    <p:animEffect transition="in" filter="checkerboard(down)">
                                      <p:cBhvr>
                                        <p:cTn id="62" dur="500"/>
                                        <p:tgtEl>
                                          <p:spTgt spid="9236"/>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9228"/>
                                        </p:tgtEl>
                                        <p:attrNameLst>
                                          <p:attrName>style.visibility</p:attrName>
                                        </p:attrNameLst>
                                      </p:cBhvr>
                                      <p:to>
                                        <p:strVal val="visible"/>
                                      </p:to>
                                    </p:set>
                                    <p:animEffect transition="in" filter="blinds(horizontal)">
                                      <p:cBhvr>
                                        <p:cTn id="67" dur="500"/>
                                        <p:tgtEl>
                                          <p:spTgt spid="9228"/>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9229"/>
                                        </p:tgtEl>
                                        <p:attrNameLst>
                                          <p:attrName>style.visibility</p:attrName>
                                        </p:attrNameLst>
                                      </p:cBhvr>
                                      <p:to>
                                        <p:strVal val="visible"/>
                                      </p:to>
                                    </p:set>
                                    <p:animEffect transition="in" filter="blinds(horizontal)">
                                      <p:cBhvr>
                                        <p:cTn id="70" dur="500"/>
                                        <p:tgtEl>
                                          <p:spTgt spid="9229"/>
                                        </p:tgtEl>
                                      </p:cBhvr>
                                    </p:animEffect>
                                  </p:childTnLst>
                                </p:cTn>
                              </p:par>
                              <p:par>
                                <p:cTn id="71" presetID="3" presetClass="entr" presetSubtype="10" fill="hold" nodeType="withEffect">
                                  <p:stCondLst>
                                    <p:cond delay="0"/>
                                  </p:stCondLst>
                                  <p:childTnLst>
                                    <p:set>
                                      <p:cBhvr>
                                        <p:cTn id="72" dur="1" fill="hold">
                                          <p:stCondLst>
                                            <p:cond delay="0"/>
                                          </p:stCondLst>
                                        </p:cTn>
                                        <p:tgtEl>
                                          <p:spTgt spid="9230"/>
                                        </p:tgtEl>
                                        <p:attrNameLst>
                                          <p:attrName>style.visibility</p:attrName>
                                        </p:attrNameLst>
                                      </p:cBhvr>
                                      <p:to>
                                        <p:strVal val="visible"/>
                                      </p:to>
                                    </p:set>
                                    <p:animEffect transition="in" filter="blinds(horizontal)">
                                      <p:cBhvr>
                                        <p:cTn id="73" dur="500"/>
                                        <p:tgtEl>
                                          <p:spTgt spid="9230"/>
                                        </p:tgtEl>
                                      </p:cBhvr>
                                    </p:animEffect>
                                  </p:childTnLst>
                                </p:cTn>
                              </p:par>
                              <p:par>
                                <p:cTn id="74" presetID="3" presetClass="entr" presetSubtype="10" fill="hold" nodeType="withEffect">
                                  <p:stCondLst>
                                    <p:cond delay="0"/>
                                  </p:stCondLst>
                                  <p:childTnLst>
                                    <p:set>
                                      <p:cBhvr>
                                        <p:cTn id="75" dur="1" fill="hold">
                                          <p:stCondLst>
                                            <p:cond delay="0"/>
                                          </p:stCondLst>
                                        </p:cTn>
                                        <p:tgtEl>
                                          <p:spTgt spid="9231"/>
                                        </p:tgtEl>
                                        <p:attrNameLst>
                                          <p:attrName>style.visibility</p:attrName>
                                        </p:attrNameLst>
                                      </p:cBhvr>
                                      <p:to>
                                        <p:strVal val="visible"/>
                                      </p:to>
                                    </p:set>
                                    <p:animEffect transition="in" filter="blinds(horizontal)">
                                      <p:cBhvr>
                                        <p:cTn id="76" dur="500"/>
                                        <p:tgtEl>
                                          <p:spTgt spid="9231"/>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9232"/>
                                        </p:tgtEl>
                                        <p:attrNameLst>
                                          <p:attrName>style.visibility</p:attrName>
                                        </p:attrNameLst>
                                      </p:cBhvr>
                                      <p:to>
                                        <p:strVal val="visible"/>
                                      </p:to>
                                    </p:set>
                                    <p:animEffect transition="in" filter="blinds(horizontal)">
                                      <p:cBhvr>
                                        <p:cTn id="79" dur="500"/>
                                        <p:tgtEl>
                                          <p:spTgt spid="9232"/>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9233"/>
                                        </p:tgtEl>
                                        <p:attrNameLst>
                                          <p:attrName>style.visibility</p:attrName>
                                        </p:attrNameLst>
                                      </p:cBhvr>
                                      <p:to>
                                        <p:strVal val="visible"/>
                                      </p:to>
                                    </p:set>
                                    <p:animEffect transition="in" filter="blinds(horizontal)">
                                      <p:cBhvr>
                                        <p:cTn id="82" dur="500"/>
                                        <p:tgtEl>
                                          <p:spTgt spid="9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6" grpId="0" bldLvl="0" animBg="1"/>
      <p:bldP spid="9242" grpId="0"/>
      <p:bldP spid="9228" grpId="0"/>
      <p:bldP spid="9229" grpId="0" bldLvl="0" animBg="1"/>
      <p:bldP spid="9232" grpId="0" bldLvl="0" animBg="1"/>
      <p:bldP spid="9233" grpId="0" bldLvl="0" animBg="1"/>
      <p:bldP spid="8" grpId="0"/>
      <p:bldP spid="9" grpId="0"/>
      <p:bldP spid="1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3"/>
          <p:cNvSpPr>
            <a:spLocks noGrp="1"/>
          </p:cNvSpPr>
          <p:nvPr>
            <p:ph type="title"/>
          </p:nvPr>
        </p:nvSpPr>
        <p:spPr>
          <a:xfrm>
            <a:off x="1774825" y="260350"/>
            <a:ext cx="6237288" cy="517525"/>
          </a:xfrm>
        </p:spPr>
        <p:txBody>
          <a:bodyPr vert="horz" wrap="square" lIns="91440" tIns="45720" rIns="91440" bIns="45720" anchor="ctr" anchorCtr="0">
            <a:noAutofit/>
          </a:bodyPr>
          <a:lstStyle/>
          <a:p>
            <a:pPr algn="just" eaLnBrk="1" hangingPunct="1"/>
            <a:r>
              <a:rPr lang="en-US" altLang="zh-CN" sz="3200" b="1">
                <a:solidFill>
                  <a:schemeClr val="tx2"/>
                </a:solidFill>
                <a:latin typeface="微软雅黑" panose="020B0503020204020204" charset="-122"/>
                <a:ea typeface="微软雅黑" panose="020B0503020204020204" charset="-122"/>
                <a:cs typeface="微软雅黑" panose="020B0503020204020204" charset="-122"/>
              </a:rPr>
              <a:t>1.12.2　</a:t>
            </a:r>
            <a:r>
              <a:rPr lang="zh-CN" altLang="en-US" sz="3200" b="1" dirty="0">
                <a:solidFill>
                  <a:schemeClr val="tx2"/>
                </a:solidFill>
                <a:latin typeface="微软雅黑" panose="020B0503020204020204" charset="-122"/>
                <a:ea typeface="微软雅黑" panose="020B0503020204020204" charset="-122"/>
                <a:cs typeface="微软雅黑" panose="020B0503020204020204" charset="-122"/>
              </a:rPr>
              <a:t>储能元件和换路定则</a:t>
            </a:r>
          </a:p>
        </p:txBody>
      </p:sp>
      <p:sp>
        <p:nvSpPr>
          <p:cNvPr id="69635" name="Text Box 4"/>
          <p:cNvSpPr txBox="1"/>
          <p:nvPr/>
        </p:nvSpPr>
        <p:spPr>
          <a:xfrm>
            <a:off x="2017713" y="2079308"/>
            <a:ext cx="8110537" cy="82994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chemeClr val="tx1"/>
                </a:solidFill>
                <a:latin typeface="Times New Roman" panose="02020603050405020304" pitchFamily="18" charset="0"/>
              </a:rPr>
              <a:t>电路中含有储能元件</a:t>
            </a:r>
            <a:r>
              <a:rPr lang="en-US" altLang="zh-CN" sz="2400" b="1">
                <a:solidFill>
                  <a:schemeClr val="tx1"/>
                </a:solidFill>
                <a:latin typeface="宋体" panose="02010600030101010101" pitchFamily="2" charset="-122"/>
              </a:rPr>
              <a:t>(</a:t>
            </a:r>
            <a:r>
              <a:rPr lang="zh-CN" altLang="en-US" sz="2400" b="1" dirty="0">
                <a:solidFill>
                  <a:schemeClr val="tx1"/>
                </a:solidFill>
                <a:latin typeface="宋体" panose="02010600030101010101" pitchFamily="2" charset="-122"/>
              </a:rPr>
              <a:t>电感或电容</a:t>
            </a:r>
            <a:r>
              <a:rPr lang="en-US" altLang="zh-CN" sz="2400" b="1">
                <a:solidFill>
                  <a:schemeClr val="tx1"/>
                </a:solidFill>
                <a:latin typeface="宋体" panose="02010600030101010101" pitchFamily="2" charset="-122"/>
              </a:rPr>
              <a:t>)</a:t>
            </a:r>
            <a:r>
              <a:rPr lang="zh-CN" altLang="en-US" sz="2400" b="1" dirty="0">
                <a:solidFill>
                  <a:schemeClr val="tx1"/>
                </a:solidFill>
                <a:latin typeface="Times New Roman" panose="02020603050405020304" pitchFamily="18" charset="0"/>
              </a:rPr>
              <a:t>，在换路瞬间储能元件的能量不能跃变，即</a:t>
            </a:r>
          </a:p>
        </p:txBody>
      </p:sp>
      <p:sp>
        <p:nvSpPr>
          <p:cNvPr id="69636" name="Text Box 9"/>
          <p:cNvSpPr txBox="1"/>
          <p:nvPr/>
        </p:nvSpPr>
        <p:spPr>
          <a:xfrm>
            <a:off x="1919288" y="1201420"/>
            <a:ext cx="8229600" cy="82994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FF0066"/>
                </a:solidFill>
                <a:latin typeface="Times New Roman" panose="02020603050405020304" pitchFamily="18" charset="0"/>
              </a:rPr>
              <a:t>换路</a:t>
            </a:r>
            <a:r>
              <a:rPr lang="zh-CN" altLang="en-US" sz="2400" b="1" dirty="0">
                <a:solidFill>
                  <a:schemeClr val="accent2"/>
                </a:solidFill>
                <a:latin typeface="Times New Roman" panose="02020603050405020304" pitchFamily="18" charset="0"/>
              </a:rPr>
              <a:t>　</a:t>
            </a:r>
            <a:r>
              <a:rPr lang="zh-CN" altLang="en-US" sz="2400" b="1" dirty="0">
                <a:solidFill>
                  <a:schemeClr val="tx1"/>
                </a:solidFill>
                <a:latin typeface="Times New Roman" panose="02020603050405020304" pitchFamily="18" charset="0"/>
              </a:rPr>
              <a:t>引起电路工作状态变化的各种因素。如：电路接通、断开或结构和参数发生变化等。</a:t>
            </a:r>
          </a:p>
        </p:txBody>
      </p:sp>
      <p:grpSp>
        <p:nvGrpSpPr>
          <p:cNvPr id="2" name="Group 26"/>
          <p:cNvGrpSpPr/>
          <p:nvPr/>
        </p:nvGrpSpPr>
        <p:grpSpPr>
          <a:xfrm>
            <a:off x="2541588" y="2930208"/>
            <a:ext cx="6951662" cy="749299"/>
            <a:chOff x="0" y="-7"/>
            <a:chExt cx="4379" cy="472"/>
          </a:xfrm>
        </p:grpSpPr>
        <p:sp>
          <p:nvSpPr>
            <p:cNvPr id="69646" name="Text Box 11"/>
            <p:cNvSpPr txBox="1"/>
            <p:nvPr/>
          </p:nvSpPr>
          <p:spPr>
            <a:xfrm>
              <a:off x="0" y="40"/>
              <a:ext cx="4379"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zh-CN" altLang="en-US" sz="2400" b="1" dirty="0">
                  <a:latin typeface="Times New Roman" panose="02020603050405020304" pitchFamily="18" charset="0"/>
                </a:rPr>
                <a:t>电感元件的储能　　　　　　　　不能跃变</a:t>
              </a:r>
            </a:p>
          </p:txBody>
        </p:sp>
        <p:graphicFrame>
          <p:nvGraphicFramePr>
            <p:cNvPr id="69647" name="Object 10"/>
            <p:cNvGraphicFramePr>
              <a:graphicFrameLocks noChangeAspect="1"/>
            </p:cNvGraphicFramePr>
            <p:nvPr/>
          </p:nvGraphicFramePr>
          <p:xfrm>
            <a:off x="1905" y="-7"/>
            <a:ext cx="837" cy="472"/>
          </p:xfrm>
          <a:graphic>
            <a:graphicData uri="http://schemas.openxmlformats.org/presentationml/2006/ole">
              <mc:AlternateContent xmlns:mc="http://schemas.openxmlformats.org/markup-compatibility/2006">
                <mc:Choice xmlns:v="urn:schemas-microsoft-com:vml" Requires="v">
                  <p:oleObj r:id="rId2" imgW="698500" imgH="393700" progId="Equation.3">
                    <p:embed/>
                  </p:oleObj>
                </mc:Choice>
                <mc:Fallback>
                  <p:oleObj r:id="rId2" imgW="698500" imgH="393700" progId="Equation.3">
                    <p:embed/>
                    <p:pic>
                      <p:nvPicPr>
                        <p:cNvPr id="0" name="图片 3145"/>
                        <p:cNvPicPr/>
                        <p:nvPr/>
                      </p:nvPicPr>
                      <p:blipFill>
                        <a:blip r:embed="rId3"/>
                        <a:stretch>
                          <a:fillRect/>
                        </a:stretch>
                      </p:blipFill>
                      <p:spPr>
                        <a:xfrm>
                          <a:off x="1905" y="-7"/>
                          <a:ext cx="837" cy="472"/>
                        </a:xfrm>
                        <a:prstGeom prst="rect">
                          <a:avLst/>
                        </a:prstGeom>
                        <a:noFill/>
                        <a:ln w="38100">
                          <a:noFill/>
                          <a:miter/>
                        </a:ln>
                      </p:spPr>
                    </p:pic>
                  </p:oleObj>
                </mc:Fallback>
              </mc:AlternateContent>
            </a:graphicData>
          </a:graphic>
        </p:graphicFrame>
      </p:grpSp>
      <p:grpSp>
        <p:nvGrpSpPr>
          <p:cNvPr id="3" name="Group 27"/>
          <p:cNvGrpSpPr/>
          <p:nvPr/>
        </p:nvGrpSpPr>
        <p:grpSpPr>
          <a:xfrm>
            <a:off x="2581275" y="3677920"/>
            <a:ext cx="7521575" cy="711200"/>
            <a:chOff x="0" y="-61"/>
            <a:chExt cx="4738" cy="448"/>
          </a:xfrm>
        </p:grpSpPr>
        <p:sp>
          <p:nvSpPr>
            <p:cNvPr id="69644" name="Text Box 28"/>
            <p:cNvSpPr txBox="1"/>
            <p:nvPr/>
          </p:nvSpPr>
          <p:spPr>
            <a:xfrm>
              <a:off x="0" y="19"/>
              <a:ext cx="473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zh-CN" altLang="en-US" sz="2400" b="1" dirty="0">
                  <a:latin typeface="Times New Roman" panose="02020603050405020304" pitchFamily="18" charset="0"/>
                </a:rPr>
                <a:t>电容元件的储能　　　　　　　　不能跃变</a:t>
              </a:r>
            </a:p>
          </p:txBody>
        </p:sp>
        <p:graphicFrame>
          <p:nvGraphicFramePr>
            <p:cNvPr id="69645" name="Object 13"/>
            <p:cNvGraphicFramePr>
              <a:graphicFrameLocks noChangeAspect="1"/>
            </p:cNvGraphicFramePr>
            <p:nvPr/>
          </p:nvGraphicFramePr>
          <p:xfrm>
            <a:off x="1847" y="-61"/>
            <a:ext cx="956" cy="448"/>
          </p:xfrm>
          <a:graphic>
            <a:graphicData uri="http://schemas.openxmlformats.org/presentationml/2006/ole">
              <mc:AlternateContent xmlns:mc="http://schemas.openxmlformats.org/markup-compatibility/2006">
                <mc:Choice xmlns:v="urn:schemas-microsoft-com:vml" Requires="v">
                  <p:oleObj r:id="rId4" imgW="965200" imgH="457200" progId="Equation.DSMT4">
                    <p:embed/>
                  </p:oleObj>
                </mc:Choice>
                <mc:Fallback>
                  <p:oleObj r:id="rId4" imgW="965200" imgH="457200" progId="Equation.DSMT4">
                    <p:embed/>
                    <p:pic>
                      <p:nvPicPr>
                        <p:cNvPr id="0" name="图片 3148"/>
                        <p:cNvPicPr/>
                        <p:nvPr/>
                      </p:nvPicPr>
                      <p:blipFill>
                        <a:blip r:embed="rId5">
                          <a:clrChange>
                            <a:clrFrom>
                              <a:srgbClr val="000000"/>
                            </a:clrFrom>
                            <a:clrTo>
                              <a:srgbClr val="FF00FF"/>
                            </a:clrTo>
                          </a:clrChange>
                        </a:blip>
                        <a:stretch>
                          <a:fillRect/>
                        </a:stretch>
                      </p:blipFill>
                      <p:spPr>
                        <a:xfrm>
                          <a:off x="1847" y="-61"/>
                          <a:ext cx="956" cy="448"/>
                        </a:xfrm>
                        <a:prstGeom prst="rect">
                          <a:avLst/>
                        </a:prstGeom>
                        <a:noFill/>
                        <a:ln w="38100">
                          <a:noFill/>
                          <a:miter/>
                        </a:ln>
                      </p:spPr>
                    </p:pic>
                  </p:oleObj>
                </mc:Fallback>
              </mc:AlternateContent>
            </a:graphicData>
          </a:graphic>
        </p:graphicFrame>
      </p:grpSp>
      <p:sp useBgFill="1">
        <p:nvSpPr>
          <p:cNvPr id="4" name="Text Box 35"/>
          <p:cNvSpPr txBox="1"/>
          <p:nvPr/>
        </p:nvSpPr>
        <p:spPr>
          <a:xfrm>
            <a:off x="5835650" y="5990908"/>
            <a:ext cx="2241550" cy="460375"/>
          </a:xfrm>
          <a:prstGeom prst="rect">
            <a:avLst/>
          </a:prstGeom>
          <a:ln w="9525" cap="flat" cmpd="sng">
            <a:solidFill>
              <a:schemeClr val="accent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FF0066"/>
                </a:solidFill>
                <a:latin typeface="Times New Roman" panose="02020603050405020304" pitchFamily="18" charset="0"/>
              </a:rPr>
              <a:t>i</a:t>
            </a:r>
            <a:r>
              <a:rPr lang="en-US" altLang="zh-CN" sz="2400" b="1" i="1" baseline="-25000">
                <a:solidFill>
                  <a:srgbClr val="FF0066"/>
                </a:solidFill>
                <a:latin typeface="Times New Roman" panose="02020603050405020304" pitchFamily="18" charset="0"/>
              </a:rPr>
              <a:t>L</a:t>
            </a:r>
            <a:r>
              <a:rPr lang="en-US" altLang="zh-CN" sz="2400" b="1">
                <a:solidFill>
                  <a:srgbClr val="FF0066"/>
                </a:solidFill>
                <a:latin typeface="Times New Roman" panose="02020603050405020304" pitchFamily="18" charset="0"/>
              </a:rPr>
              <a:t>(0</a:t>
            </a:r>
            <a:r>
              <a:rPr lang="en-US" altLang="zh-CN" sz="2400" b="1" baseline="-25000">
                <a:solidFill>
                  <a:srgbClr val="FF0066"/>
                </a:solidFill>
                <a:latin typeface="Times New Roman" panose="02020603050405020304" pitchFamily="18" charset="0"/>
              </a:rPr>
              <a:t>+</a:t>
            </a:r>
            <a:r>
              <a:rPr lang="en-US" altLang="zh-CN" sz="2400" b="1">
                <a:solidFill>
                  <a:srgbClr val="FF0066"/>
                </a:solidFill>
                <a:latin typeface="Times New Roman" panose="02020603050405020304" pitchFamily="18" charset="0"/>
              </a:rPr>
              <a:t>) = </a:t>
            </a:r>
            <a:r>
              <a:rPr lang="en-US" altLang="zh-CN" sz="2400" b="1" i="1">
                <a:solidFill>
                  <a:srgbClr val="FF0066"/>
                </a:solidFill>
                <a:latin typeface="Times New Roman" panose="02020603050405020304" pitchFamily="18" charset="0"/>
              </a:rPr>
              <a:t>i</a:t>
            </a:r>
            <a:r>
              <a:rPr lang="en-US" altLang="zh-CN" sz="2400" b="1" i="1" baseline="-25000">
                <a:solidFill>
                  <a:srgbClr val="FF0066"/>
                </a:solidFill>
                <a:latin typeface="Times New Roman" panose="02020603050405020304" pitchFamily="18" charset="0"/>
              </a:rPr>
              <a:t>L</a:t>
            </a:r>
            <a:r>
              <a:rPr lang="en-US" altLang="zh-CN" sz="2400" b="1">
                <a:solidFill>
                  <a:srgbClr val="FF0066"/>
                </a:solidFill>
                <a:latin typeface="Times New Roman" panose="02020603050405020304" pitchFamily="18" charset="0"/>
              </a:rPr>
              <a:t>(0</a:t>
            </a:r>
            <a:r>
              <a:rPr lang="en-US" altLang="zh-CN" sz="2400" b="1" baseline="-25000">
                <a:solidFill>
                  <a:srgbClr val="FF0066"/>
                </a:solidFill>
                <a:latin typeface="Times New Roman" panose="02020603050405020304" pitchFamily="18" charset="0"/>
              </a:rPr>
              <a:t>–</a:t>
            </a:r>
            <a:r>
              <a:rPr lang="en-US" altLang="zh-CN" sz="2400" b="1">
                <a:solidFill>
                  <a:srgbClr val="FF0066"/>
                </a:solidFill>
                <a:latin typeface="Times New Roman" panose="02020603050405020304" pitchFamily="18" charset="0"/>
              </a:rPr>
              <a:t>)</a:t>
            </a:r>
          </a:p>
        </p:txBody>
      </p:sp>
      <p:sp useBgFill="1">
        <p:nvSpPr>
          <p:cNvPr id="5" name="Text Box 36"/>
          <p:cNvSpPr txBox="1"/>
          <p:nvPr/>
        </p:nvSpPr>
        <p:spPr>
          <a:xfrm>
            <a:off x="8256588" y="5990908"/>
            <a:ext cx="2303462" cy="460375"/>
          </a:xfrm>
          <a:prstGeom prst="rect">
            <a:avLst/>
          </a:prstGeom>
          <a:ln w="9525" cap="flat" cmpd="sng">
            <a:solidFill>
              <a:schemeClr val="accent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rgbClr val="FF0066"/>
                </a:solidFill>
                <a:latin typeface="Times New Roman" panose="02020603050405020304" pitchFamily="18" charset="0"/>
              </a:rPr>
              <a:t>u</a:t>
            </a:r>
            <a:r>
              <a:rPr lang="en-US" altLang="zh-CN" sz="2400" b="1" i="1" baseline="-25000">
                <a:solidFill>
                  <a:srgbClr val="FF0066"/>
                </a:solidFill>
                <a:latin typeface="Times New Roman" panose="02020603050405020304" pitchFamily="18" charset="0"/>
              </a:rPr>
              <a:t>C</a:t>
            </a:r>
            <a:r>
              <a:rPr lang="en-US" altLang="zh-CN" sz="2400" b="1">
                <a:solidFill>
                  <a:srgbClr val="FF0066"/>
                </a:solidFill>
                <a:latin typeface="Times New Roman" panose="02020603050405020304" pitchFamily="18" charset="0"/>
              </a:rPr>
              <a:t>(0</a:t>
            </a:r>
            <a:r>
              <a:rPr lang="en-US" altLang="zh-CN" sz="2400" b="1" baseline="-25000">
                <a:solidFill>
                  <a:srgbClr val="FF0066"/>
                </a:solidFill>
                <a:latin typeface="Times New Roman" panose="02020603050405020304" pitchFamily="18" charset="0"/>
              </a:rPr>
              <a:t>+</a:t>
            </a:r>
            <a:r>
              <a:rPr lang="en-US" altLang="zh-CN" sz="2400" b="1">
                <a:solidFill>
                  <a:srgbClr val="FF0066"/>
                </a:solidFill>
                <a:latin typeface="Times New Roman" panose="02020603050405020304" pitchFamily="18" charset="0"/>
              </a:rPr>
              <a:t>) = </a:t>
            </a:r>
            <a:r>
              <a:rPr lang="en-US" altLang="zh-CN" sz="2400" b="1" i="1">
                <a:solidFill>
                  <a:srgbClr val="FF0066"/>
                </a:solidFill>
                <a:latin typeface="Times New Roman" panose="02020603050405020304" pitchFamily="18" charset="0"/>
              </a:rPr>
              <a:t>u</a:t>
            </a:r>
            <a:r>
              <a:rPr lang="en-US" altLang="zh-CN" sz="2400" b="1" i="1" baseline="-25000">
                <a:solidFill>
                  <a:srgbClr val="FF0066"/>
                </a:solidFill>
                <a:latin typeface="Times New Roman" panose="02020603050405020304" pitchFamily="18" charset="0"/>
              </a:rPr>
              <a:t>C</a:t>
            </a:r>
            <a:r>
              <a:rPr lang="en-US" altLang="zh-CN" sz="2400" b="1">
                <a:solidFill>
                  <a:srgbClr val="FF0066"/>
                </a:solidFill>
                <a:latin typeface="Times New Roman" panose="02020603050405020304" pitchFamily="18" charset="0"/>
              </a:rPr>
              <a:t>(0</a:t>
            </a:r>
            <a:r>
              <a:rPr lang="en-US" altLang="zh-CN" sz="2400" b="1" baseline="-25000">
                <a:solidFill>
                  <a:srgbClr val="FF0066"/>
                </a:solidFill>
                <a:latin typeface="Times New Roman" panose="02020603050405020304" pitchFamily="18" charset="0"/>
              </a:rPr>
              <a:t>–</a:t>
            </a:r>
            <a:r>
              <a:rPr lang="en-US" altLang="zh-CN" sz="2400" b="1">
                <a:solidFill>
                  <a:srgbClr val="FF0066"/>
                </a:solidFill>
                <a:latin typeface="Times New Roman" panose="02020603050405020304" pitchFamily="18" charset="0"/>
              </a:rPr>
              <a:t>)</a:t>
            </a:r>
          </a:p>
        </p:txBody>
      </p:sp>
      <p:sp>
        <p:nvSpPr>
          <p:cNvPr id="69648" name="Text Box 37"/>
          <p:cNvSpPr txBox="1"/>
          <p:nvPr/>
        </p:nvSpPr>
        <p:spPr>
          <a:xfrm>
            <a:off x="2025650" y="5050156"/>
            <a:ext cx="8513763" cy="82994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400" b="1" dirty="0">
                <a:solidFill>
                  <a:schemeClr val="tx1"/>
                </a:solidFill>
                <a:latin typeface="Times New Roman" panose="02020603050405020304" pitchFamily="18" charset="0"/>
              </a:rPr>
              <a:t>设</a:t>
            </a:r>
            <a:r>
              <a:rPr lang="zh-CN" altLang="en-US" sz="2400" b="1" i="1" dirty="0">
                <a:solidFill>
                  <a:schemeClr val="tx1"/>
                </a:solidFill>
                <a:latin typeface="Times New Roman" panose="02020603050405020304" pitchFamily="18" charset="0"/>
              </a:rPr>
              <a:t> </a:t>
            </a:r>
            <a:r>
              <a:rPr lang="en-US" altLang="zh-CN" sz="2400" b="1" i="1">
                <a:solidFill>
                  <a:schemeClr val="tx1"/>
                </a:solidFill>
                <a:latin typeface="Times New Roman" panose="02020603050405020304" pitchFamily="18" charset="0"/>
              </a:rPr>
              <a:t>t </a:t>
            </a:r>
            <a:r>
              <a:rPr lang="en-US" altLang="zh-CN" sz="2400" b="1">
                <a:solidFill>
                  <a:schemeClr val="tx1"/>
                </a:solidFill>
                <a:latin typeface="Times New Roman" panose="02020603050405020304" pitchFamily="18" charset="0"/>
              </a:rPr>
              <a:t>= 0 </a:t>
            </a:r>
            <a:r>
              <a:rPr lang="zh-CN" altLang="en-US" sz="2400" b="1" dirty="0">
                <a:solidFill>
                  <a:schemeClr val="tx1"/>
                </a:solidFill>
                <a:latin typeface="Times New Roman" panose="02020603050405020304" pitchFamily="18" charset="0"/>
              </a:rPr>
              <a:t>为换路瞬间，而以 </a:t>
            </a:r>
            <a:r>
              <a:rPr lang="en-US" altLang="zh-CN" sz="2400" b="1" i="1">
                <a:solidFill>
                  <a:schemeClr val="tx1"/>
                </a:solidFill>
                <a:latin typeface="Times New Roman" panose="02020603050405020304" pitchFamily="18" charset="0"/>
              </a:rPr>
              <a:t>t </a:t>
            </a:r>
            <a:r>
              <a:rPr lang="en-US" altLang="zh-CN" sz="2400" b="1">
                <a:solidFill>
                  <a:schemeClr val="tx1"/>
                </a:solidFill>
                <a:latin typeface="Times New Roman" panose="02020603050405020304" pitchFamily="18" charset="0"/>
              </a:rPr>
              <a:t>= 0</a:t>
            </a:r>
            <a:r>
              <a:rPr lang="en-US" altLang="zh-CN" sz="2400" b="1" baseline="-25000">
                <a:solidFill>
                  <a:schemeClr val="tx1"/>
                </a:solidFill>
                <a:latin typeface="Times New Roman" panose="02020603050405020304" pitchFamily="18" charset="0"/>
              </a:rPr>
              <a:t>–</a:t>
            </a:r>
            <a:r>
              <a:rPr lang="en-US" altLang="zh-CN" sz="2400" b="1">
                <a:solidFill>
                  <a:schemeClr val="tx1"/>
                </a:solidFill>
                <a:latin typeface="Times New Roman" panose="02020603050405020304" pitchFamily="18" charset="0"/>
              </a:rPr>
              <a:t> </a:t>
            </a:r>
            <a:r>
              <a:rPr lang="zh-CN" altLang="en-US" sz="2400" b="1" dirty="0">
                <a:solidFill>
                  <a:schemeClr val="tx1"/>
                </a:solidFill>
                <a:latin typeface="Times New Roman" panose="02020603050405020304" pitchFamily="18" charset="0"/>
              </a:rPr>
              <a:t>表示换路前的终了瞬间，</a:t>
            </a:r>
            <a:r>
              <a:rPr lang="en-US" altLang="zh-CN" sz="2400" b="1" i="1">
                <a:solidFill>
                  <a:schemeClr val="tx1"/>
                </a:solidFill>
                <a:latin typeface="Times New Roman" panose="02020603050405020304" pitchFamily="18" charset="0"/>
              </a:rPr>
              <a:t>t </a:t>
            </a:r>
            <a:r>
              <a:rPr lang="en-US" altLang="zh-CN" sz="2400" b="1">
                <a:solidFill>
                  <a:schemeClr val="tx1"/>
                </a:solidFill>
                <a:latin typeface="Times New Roman" panose="02020603050405020304" pitchFamily="18" charset="0"/>
              </a:rPr>
              <a:t>= 0</a:t>
            </a:r>
            <a:r>
              <a:rPr lang="en-US" altLang="zh-CN" sz="2400" b="1" baseline="-25000">
                <a:solidFill>
                  <a:schemeClr val="tx1"/>
                </a:solidFill>
                <a:latin typeface="Times New Roman" panose="02020603050405020304" pitchFamily="18" charset="0"/>
              </a:rPr>
              <a:t>+</a:t>
            </a:r>
            <a:r>
              <a:rPr lang="en-US" altLang="zh-CN" sz="2400" b="1">
                <a:solidFill>
                  <a:schemeClr val="tx1"/>
                </a:solidFill>
                <a:latin typeface="Times New Roman" panose="02020603050405020304" pitchFamily="18" charset="0"/>
              </a:rPr>
              <a:t> </a:t>
            </a:r>
            <a:r>
              <a:rPr lang="zh-CN" altLang="en-US" sz="2400" b="1" dirty="0">
                <a:solidFill>
                  <a:schemeClr val="tx1"/>
                </a:solidFill>
                <a:latin typeface="Times New Roman" panose="02020603050405020304" pitchFamily="18" charset="0"/>
              </a:rPr>
              <a:t>表示换路后的初始瞬间。</a:t>
            </a:r>
          </a:p>
        </p:txBody>
      </p:sp>
      <p:sp>
        <p:nvSpPr>
          <p:cNvPr id="69649" name="Text Box 38"/>
          <p:cNvSpPr txBox="1"/>
          <p:nvPr/>
        </p:nvSpPr>
        <p:spPr>
          <a:xfrm>
            <a:off x="2025650" y="5960745"/>
            <a:ext cx="354965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chemeClr val="tx1"/>
                </a:solidFill>
                <a:latin typeface="Times New Roman" panose="02020603050405020304" pitchFamily="18" charset="0"/>
              </a:rPr>
              <a:t>换路定则用公式表示为：</a:t>
            </a:r>
          </a:p>
        </p:txBody>
      </p:sp>
      <p:sp>
        <p:nvSpPr>
          <p:cNvPr id="69650" name="Text Box 39"/>
          <p:cNvSpPr txBox="1"/>
          <p:nvPr/>
        </p:nvSpPr>
        <p:spPr>
          <a:xfrm>
            <a:off x="2566988" y="4508977"/>
            <a:ext cx="4291012"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zh-CN" altLang="en-US" sz="2400" b="1" dirty="0">
                <a:latin typeface="Times New Roman" panose="02020603050405020304" pitchFamily="18" charset="0"/>
              </a:rPr>
              <a:t>否则将使功率达到无穷大</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528" fill="hold" grpId="0" nodeType="clickEffect">
                                  <p:stCondLst>
                                    <p:cond delay="0"/>
                                  </p:stCondLst>
                                  <p:childTnLst>
                                    <p:set>
                                      <p:cBhvr>
                                        <p:cTn id="15" dur="1" fill="hold">
                                          <p:stCondLst>
                                            <p:cond delay="0"/>
                                          </p:stCondLst>
                                        </p:cTn>
                                        <p:tgtEl>
                                          <p:spTgt spid="69650"/>
                                        </p:tgtEl>
                                        <p:attrNameLst>
                                          <p:attrName>style.visibility</p:attrName>
                                        </p:attrNameLst>
                                      </p:cBhvr>
                                      <p:to>
                                        <p:strVal val="visible"/>
                                      </p:to>
                                    </p:set>
                                    <p:anim calcmode="lin" valueType="num">
                                      <p:cBhvr>
                                        <p:cTn id="16" dur="500" fill="hold"/>
                                        <p:tgtEl>
                                          <p:spTgt spid="69650"/>
                                        </p:tgtEl>
                                        <p:attrNameLst>
                                          <p:attrName>ppt_w</p:attrName>
                                        </p:attrNameLst>
                                      </p:cBhvr>
                                      <p:tavLst>
                                        <p:tav tm="0">
                                          <p:val>
                                            <p:fltVal val="0"/>
                                          </p:val>
                                        </p:tav>
                                        <p:tav tm="100000">
                                          <p:val>
                                            <p:strVal val="#ppt_w"/>
                                          </p:val>
                                        </p:tav>
                                      </p:tavLst>
                                    </p:anim>
                                    <p:anim calcmode="lin" valueType="num">
                                      <p:cBhvr>
                                        <p:cTn id="17" dur="500" fill="hold"/>
                                        <p:tgtEl>
                                          <p:spTgt spid="69650"/>
                                        </p:tgtEl>
                                        <p:attrNameLst>
                                          <p:attrName>ppt_h</p:attrName>
                                        </p:attrNameLst>
                                      </p:cBhvr>
                                      <p:tavLst>
                                        <p:tav tm="0">
                                          <p:val>
                                            <p:fltVal val="0"/>
                                          </p:val>
                                        </p:tav>
                                        <p:tav tm="100000">
                                          <p:val>
                                            <p:strVal val="#ppt_h"/>
                                          </p:val>
                                        </p:tav>
                                      </p:tavLst>
                                    </p:anim>
                                    <p:anim calcmode="lin" valueType="num">
                                      <p:cBhvr>
                                        <p:cTn id="18" dur="500" fill="hold"/>
                                        <p:tgtEl>
                                          <p:spTgt spid="69650"/>
                                        </p:tgtEl>
                                        <p:attrNameLst>
                                          <p:attrName>ppt_x</p:attrName>
                                        </p:attrNameLst>
                                      </p:cBhvr>
                                      <p:tavLst>
                                        <p:tav tm="0">
                                          <p:val>
                                            <p:fltVal val="0.5"/>
                                          </p:val>
                                        </p:tav>
                                        <p:tav tm="100000">
                                          <p:val>
                                            <p:strVal val="#ppt_x"/>
                                          </p:val>
                                        </p:tav>
                                      </p:tavLst>
                                    </p:anim>
                                    <p:anim calcmode="lin" valueType="num">
                                      <p:cBhvr>
                                        <p:cTn id="19" dur="500" fill="hold"/>
                                        <p:tgtEl>
                                          <p:spTgt spid="69650"/>
                                        </p:tgtEl>
                                        <p:attrNameLst>
                                          <p:attrName>ppt_y</p:attrName>
                                        </p:attrNameLst>
                                      </p:cBhvr>
                                      <p:tavLst>
                                        <p:tav tm="0">
                                          <p:val>
                                            <p:fltVal val="0.5"/>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iterate type="wd">
                                    <p:tmPct val="100000"/>
                                  </p:iterate>
                                  <p:childTnLst>
                                    <p:set>
                                      <p:cBhvr>
                                        <p:cTn id="23" dur="1" fill="hold">
                                          <p:stCondLst>
                                            <p:cond delay="0"/>
                                          </p:stCondLst>
                                        </p:cTn>
                                        <p:tgtEl>
                                          <p:spTgt spid="69648"/>
                                        </p:tgtEl>
                                        <p:attrNameLst>
                                          <p:attrName>style.visibility</p:attrName>
                                        </p:attrNameLst>
                                      </p:cBhvr>
                                      <p:to>
                                        <p:strVal val="visible"/>
                                      </p:to>
                                    </p:set>
                                    <p:animEffect transition="in" filter="wipe(left)">
                                      <p:cBhvr>
                                        <p:cTn id="24" dur="300"/>
                                        <p:tgtEl>
                                          <p:spTgt spid="69648"/>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32" fill="hold" grpId="0" nodeType="clickEffect">
                                  <p:stCondLst>
                                    <p:cond delay="0"/>
                                  </p:stCondLst>
                                  <p:childTnLst>
                                    <p:set>
                                      <p:cBhvr>
                                        <p:cTn id="28" dur="1" fill="hold">
                                          <p:stCondLst>
                                            <p:cond delay="0"/>
                                          </p:stCondLst>
                                        </p:cTn>
                                        <p:tgtEl>
                                          <p:spTgt spid="69649"/>
                                        </p:tgtEl>
                                        <p:attrNameLst>
                                          <p:attrName>style.visibility</p:attrName>
                                        </p:attrNameLst>
                                      </p:cBhvr>
                                      <p:to>
                                        <p:strVal val="visible"/>
                                      </p:to>
                                    </p:set>
                                    <p:animEffect transition="in" filter="box(out)">
                                      <p:cBhvr>
                                        <p:cTn id="29" dur="500"/>
                                        <p:tgtEl>
                                          <p:spTgt spid="69649"/>
                                        </p:tgtEl>
                                      </p:cBhvr>
                                    </p:animEffect>
                                  </p:childTnLst>
                                </p:cTn>
                              </p:par>
                            </p:childTnLst>
                          </p:cTn>
                        </p:par>
                        <p:par>
                          <p:cTn id="30" fill="hold">
                            <p:stCondLst>
                              <p:cond delay="500"/>
                            </p:stCondLst>
                            <p:childTnLst>
                              <p:par>
                                <p:cTn id="31" presetID="23" presetClass="entr" presetSubtype="16" fill="hold" grpId="0" nodeType="afterEffect">
                                  <p:stCondLst>
                                    <p:cond delay="2000"/>
                                  </p:stCondLst>
                                  <p:iterate type="wd">
                                    <p:tmPct val="100000"/>
                                  </p:iterate>
                                  <p:childTnLst>
                                    <p:set>
                                      <p:cBhvr>
                                        <p:cTn id="32" dur="1" fill="hold">
                                          <p:stCondLst>
                                            <p:cond delay="0"/>
                                          </p:stCondLst>
                                        </p:cTn>
                                        <p:tgtEl>
                                          <p:spTgt spid="4"/>
                                        </p:tgtEl>
                                        <p:attrNameLst>
                                          <p:attrName>style.visibility</p:attrName>
                                        </p:attrNameLst>
                                      </p:cBhvr>
                                      <p:to>
                                        <p:strVal val="visible"/>
                                      </p:to>
                                    </p:set>
                                    <p:anim calcmode="lin" valueType="num">
                                      <p:cBhvr>
                                        <p:cTn id="33" dur="300" fill="hold"/>
                                        <p:tgtEl>
                                          <p:spTgt spid="4"/>
                                        </p:tgtEl>
                                        <p:attrNameLst>
                                          <p:attrName>ppt_w</p:attrName>
                                        </p:attrNameLst>
                                      </p:cBhvr>
                                      <p:tavLst>
                                        <p:tav tm="0">
                                          <p:val>
                                            <p:fltVal val="0"/>
                                          </p:val>
                                        </p:tav>
                                        <p:tav tm="100000">
                                          <p:val>
                                            <p:strVal val="#ppt_w"/>
                                          </p:val>
                                        </p:tav>
                                      </p:tavLst>
                                    </p:anim>
                                    <p:anim calcmode="lin" valueType="num">
                                      <p:cBhvr>
                                        <p:cTn id="34" dur="300" fill="hold"/>
                                        <p:tgtEl>
                                          <p:spTgt spid="4"/>
                                        </p:tgtEl>
                                        <p:attrNameLst>
                                          <p:attrName>ppt_h</p:attrName>
                                        </p:attrNameLst>
                                      </p:cBhvr>
                                      <p:tavLst>
                                        <p:tav tm="0">
                                          <p:val>
                                            <p:fltVal val="0"/>
                                          </p:val>
                                        </p:tav>
                                        <p:tav tm="100000">
                                          <p:val>
                                            <p:strVal val="#ppt_h"/>
                                          </p:val>
                                        </p:tav>
                                      </p:tavLst>
                                    </p:anim>
                                  </p:childTnLst>
                                </p:cTn>
                              </p:par>
                            </p:childTnLst>
                          </p:cTn>
                        </p:par>
                        <p:par>
                          <p:cTn id="35" fill="hold">
                            <p:stCondLst>
                              <p:cond delay="7000"/>
                            </p:stCondLst>
                            <p:childTnLst>
                              <p:par>
                                <p:cTn id="36" presetID="23" presetClass="entr" presetSubtype="16" fill="hold" grpId="0" nodeType="afterEffect">
                                  <p:stCondLst>
                                    <p:cond delay="2000"/>
                                  </p:stCondLst>
                                  <p:iterate type="wd">
                                    <p:tmPct val="100000"/>
                                  </p:iterate>
                                  <p:childTnLst>
                                    <p:set>
                                      <p:cBhvr>
                                        <p:cTn id="37" dur="1" fill="hold">
                                          <p:stCondLst>
                                            <p:cond delay="0"/>
                                          </p:stCondLst>
                                        </p:cTn>
                                        <p:tgtEl>
                                          <p:spTgt spid="5"/>
                                        </p:tgtEl>
                                        <p:attrNameLst>
                                          <p:attrName>style.visibility</p:attrName>
                                        </p:attrNameLst>
                                      </p:cBhvr>
                                      <p:to>
                                        <p:strVal val="visible"/>
                                      </p:to>
                                    </p:set>
                                    <p:anim calcmode="lin" valueType="num">
                                      <p:cBhvr>
                                        <p:cTn id="38" dur="300" fill="hold"/>
                                        <p:tgtEl>
                                          <p:spTgt spid="5"/>
                                        </p:tgtEl>
                                        <p:attrNameLst>
                                          <p:attrName>ppt_w</p:attrName>
                                        </p:attrNameLst>
                                      </p:cBhvr>
                                      <p:tavLst>
                                        <p:tav tm="0">
                                          <p:val>
                                            <p:fltVal val="0"/>
                                          </p:val>
                                        </p:tav>
                                        <p:tav tm="100000">
                                          <p:val>
                                            <p:strVal val="#ppt_w"/>
                                          </p:val>
                                        </p:tav>
                                      </p:tavLst>
                                    </p:anim>
                                    <p:anim calcmode="lin" valueType="num">
                                      <p:cBhvr>
                                        <p:cTn id="39" dur="3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9648" grpId="0"/>
      <p:bldP spid="69649" grpId="0"/>
      <p:bldP spid="6965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p:cNvSpPr>
          <p:nvPr>
            <p:ph type="title"/>
          </p:nvPr>
        </p:nvSpPr>
        <p:spPr>
          <a:xfrm>
            <a:off x="2454275" y="1089660"/>
            <a:ext cx="1295400" cy="609600"/>
          </a:xfrm>
        </p:spPr>
        <p:txBody>
          <a:bodyPr vert="horz" wrap="square" lIns="91440" tIns="45720" rIns="91440" bIns="45720" anchor="ctr" anchorCtr="0"/>
          <a:lstStyle/>
          <a:p>
            <a:pPr algn="just" eaLnBrk="1" hangingPunct="1"/>
            <a:r>
              <a:rPr lang="en-US" altLang="zh-CN" sz="2400">
                <a:solidFill>
                  <a:srgbClr val="FF0066"/>
                </a:solidFill>
                <a:latin typeface="宋体" panose="02010600030101010101" pitchFamily="2" charset="-122"/>
              </a:rPr>
              <a:t>[</a:t>
            </a:r>
            <a:r>
              <a:rPr lang="zh-CN" altLang="en-US" sz="2400" b="1" dirty="0">
                <a:solidFill>
                  <a:srgbClr val="FF0066"/>
                </a:solidFill>
                <a:latin typeface="Times New Roman" panose="02020603050405020304" pitchFamily="18" charset="0"/>
              </a:rPr>
              <a:t>例 </a:t>
            </a:r>
            <a:r>
              <a:rPr lang="en-US" altLang="zh-CN" sz="2400" b="1">
                <a:solidFill>
                  <a:srgbClr val="FF0066"/>
                </a:solidFill>
                <a:latin typeface="Times New Roman" panose="02020603050405020304" pitchFamily="18" charset="0"/>
              </a:rPr>
              <a:t>1</a:t>
            </a:r>
            <a:r>
              <a:rPr lang="en-US" altLang="zh-CN" sz="2400">
                <a:solidFill>
                  <a:srgbClr val="FF0066"/>
                </a:solidFill>
                <a:latin typeface="宋体" panose="02010600030101010101" pitchFamily="2" charset="-122"/>
              </a:rPr>
              <a:t>]</a:t>
            </a:r>
            <a:endParaRPr lang="zh-CN" altLang="en-US" sz="2400" b="1" dirty="0">
              <a:solidFill>
                <a:srgbClr val="6600FF"/>
              </a:solidFill>
              <a:latin typeface="Times New Roman" panose="02020603050405020304" pitchFamily="18" charset="0"/>
            </a:endParaRPr>
          </a:p>
        </p:txBody>
      </p:sp>
      <p:grpSp>
        <p:nvGrpSpPr>
          <p:cNvPr id="70659" name="Group 56"/>
          <p:cNvGrpSpPr/>
          <p:nvPr/>
        </p:nvGrpSpPr>
        <p:grpSpPr>
          <a:xfrm>
            <a:off x="6045200" y="2994660"/>
            <a:ext cx="4154488" cy="2835256"/>
            <a:chOff x="0" y="0"/>
            <a:chExt cx="2949" cy="1764"/>
          </a:xfrm>
        </p:grpSpPr>
        <p:sp>
          <p:nvSpPr>
            <p:cNvPr id="70663" name="Text Box 6"/>
            <p:cNvSpPr txBox="1"/>
            <p:nvPr/>
          </p:nvSpPr>
          <p:spPr>
            <a:xfrm>
              <a:off x="2435" y="564"/>
              <a:ext cx="514" cy="24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000" b="1">
                  <a:solidFill>
                    <a:schemeClr val="tx2"/>
                  </a:solidFill>
                  <a:latin typeface="Times New Roman" panose="02020603050405020304" pitchFamily="18" charset="0"/>
                </a:rPr>
                <a:t>4 </a:t>
              </a:r>
              <a:r>
                <a:rPr lang="zh-CN" altLang="en-US" sz="2000" b="1" dirty="0">
                  <a:solidFill>
                    <a:schemeClr val="tx2"/>
                  </a:solidFill>
                  <a:latin typeface="Times New Roman" panose="02020603050405020304" pitchFamily="18" charset="0"/>
                  <a:sym typeface="Symbol" panose="05050102010706020507" pitchFamily="18" charset="2"/>
                </a:rPr>
                <a:t></a:t>
              </a:r>
              <a:endParaRPr lang="zh-CN" altLang="en-US" sz="2000" b="1" dirty="0">
                <a:solidFill>
                  <a:schemeClr val="tx2"/>
                </a:solidFill>
                <a:latin typeface="Times New Roman" panose="02020603050405020304" pitchFamily="18" charset="0"/>
              </a:endParaRPr>
            </a:p>
          </p:txBody>
        </p:sp>
        <p:sp>
          <p:nvSpPr>
            <p:cNvPr id="70664" name="Text Box 7"/>
            <p:cNvSpPr txBox="1"/>
            <p:nvPr/>
          </p:nvSpPr>
          <p:spPr>
            <a:xfrm>
              <a:off x="2450" y="182"/>
              <a:ext cx="408" cy="24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3</a:t>
              </a:r>
            </a:p>
          </p:txBody>
        </p:sp>
        <p:sp>
          <p:nvSpPr>
            <p:cNvPr id="70665" name="Line 8"/>
            <p:cNvSpPr/>
            <p:nvPr/>
          </p:nvSpPr>
          <p:spPr>
            <a:xfrm flipH="1">
              <a:off x="181" y="382"/>
              <a:ext cx="0" cy="1088"/>
            </a:xfrm>
            <a:prstGeom prst="line">
              <a:avLst/>
            </a:prstGeom>
            <a:ln w="38100" cap="flat" cmpd="sng">
              <a:solidFill>
                <a:schemeClr val="tx1"/>
              </a:solidFill>
              <a:prstDash val="solid"/>
              <a:headEnd type="none" w="med" len="med"/>
              <a:tailEnd type="none" w="med" len="med"/>
            </a:ln>
          </p:spPr>
        </p:sp>
        <p:sp>
          <p:nvSpPr>
            <p:cNvPr id="70666" name="Oval 9"/>
            <p:cNvSpPr/>
            <p:nvPr/>
          </p:nvSpPr>
          <p:spPr>
            <a:xfrm>
              <a:off x="0" y="745"/>
              <a:ext cx="362" cy="344"/>
            </a:xfrm>
            <a:prstGeom prst="ellipse">
              <a:avLst/>
            </a:prstGeom>
            <a:no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70667" name="Line 10"/>
            <p:cNvSpPr/>
            <p:nvPr/>
          </p:nvSpPr>
          <p:spPr>
            <a:xfrm>
              <a:off x="182" y="1470"/>
              <a:ext cx="2175" cy="0"/>
            </a:xfrm>
            <a:prstGeom prst="line">
              <a:avLst/>
            </a:prstGeom>
            <a:ln w="38100" cap="flat" cmpd="sng">
              <a:solidFill>
                <a:schemeClr val="tx1"/>
              </a:solidFill>
              <a:prstDash val="solid"/>
              <a:headEnd type="none" w="med" len="med"/>
              <a:tailEnd type="none" w="med" len="med"/>
            </a:ln>
          </p:spPr>
        </p:sp>
        <p:sp>
          <p:nvSpPr>
            <p:cNvPr id="70668" name="Line 11"/>
            <p:cNvSpPr/>
            <p:nvPr/>
          </p:nvSpPr>
          <p:spPr>
            <a:xfrm flipH="1">
              <a:off x="1632" y="1063"/>
              <a:ext cx="0" cy="407"/>
            </a:xfrm>
            <a:prstGeom prst="line">
              <a:avLst/>
            </a:prstGeom>
            <a:ln w="38100" cap="flat" cmpd="sng">
              <a:solidFill>
                <a:schemeClr val="tx1"/>
              </a:solidFill>
              <a:prstDash val="solid"/>
              <a:headEnd type="none" w="med" len="med"/>
              <a:tailEnd type="none" w="med" len="med"/>
            </a:ln>
          </p:spPr>
        </p:sp>
        <p:sp>
          <p:nvSpPr>
            <p:cNvPr id="70669" name="Line 12"/>
            <p:cNvSpPr/>
            <p:nvPr/>
          </p:nvSpPr>
          <p:spPr>
            <a:xfrm>
              <a:off x="2358" y="1153"/>
              <a:ext cx="0" cy="314"/>
            </a:xfrm>
            <a:prstGeom prst="line">
              <a:avLst/>
            </a:prstGeom>
            <a:ln w="38100" cap="flat" cmpd="sng">
              <a:solidFill>
                <a:schemeClr val="tx1"/>
              </a:solidFill>
              <a:prstDash val="solid"/>
              <a:headEnd type="none" w="med" len="med"/>
              <a:tailEnd type="none" w="med" len="med"/>
            </a:ln>
          </p:spPr>
        </p:sp>
        <p:sp>
          <p:nvSpPr>
            <p:cNvPr id="70670" name="Text Box 13"/>
            <p:cNvSpPr txBox="1"/>
            <p:nvPr/>
          </p:nvSpPr>
          <p:spPr>
            <a:xfrm>
              <a:off x="182" y="473"/>
              <a:ext cx="203" cy="24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rPr>
                <a:t>+</a:t>
              </a:r>
            </a:p>
          </p:txBody>
        </p:sp>
        <p:sp>
          <p:nvSpPr>
            <p:cNvPr id="70671" name="Text Box 14"/>
            <p:cNvSpPr txBox="1"/>
            <p:nvPr/>
          </p:nvSpPr>
          <p:spPr>
            <a:xfrm>
              <a:off x="212" y="1017"/>
              <a:ext cx="195" cy="24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sym typeface="Symbol" panose="05050102010706020507" pitchFamily="18" charset="2"/>
                </a:rPr>
                <a:t></a:t>
              </a:r>
              <a:endParaRPr lang="en-US" altLang="zh-CN" sz="2000" b="1">
                <a:latin typeface="Times New Roman" panose="02020603050405020304" pitchFamily="18" charset="0"/>
              </a:endParaRPr>
            </a:p>
          </p:txBody>
        </p:sp>
        <p:sp>
          <p:nvSpPr>
            <p:cNvPr id="70672" name="Text Box 15"/>
            <p:cNvSpPr txBox="1"/>
            <p:nvPr/>
          </p:nvSpPr>
          <p:spPr>
            <a:xfrm>
              <a:off x="390" y="654"/>
              <a:ext cx="469" cy="44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U</a:t>
              </a:r>
            </a:p>
            <a:p>
              <a:pPr marL="0" lvl="0" indent="0" eaLnBrk="1" hangingPunct="1">
                <a:spcBef>
                  <a:spcPct val="0"/>
                </a:spcBef>
                <a:buNone/>
              </a:pPr>
              <a:r>
                <a:rPr lang="en-US" altLang="zh-CN" sz="2000" b="1">
                  <a:solidFill>
                    <a:srgbClr val="FF0066"/>
                  </a:solidFill>
                  <a:latin typeface="Times New Roman" panose="02020603050405020304" pitchFamily="18" charset="0"/>
                </a:rPr>
                <a:t>6 V</a:t>
              </a:r>
            </a:p>
          </p:txBody>
        </p:sp>
        <p:sp>
          <p:nvSpPr>
            <p:cNvPr id="70673" name="Line 16"/>
            <p:cNvSpPr/>
            <p:nvPr/>
          </p:nvSpPr>
          <p:spPr>
            <a:xfrm>
              <a:off x="182" y="382"/>
              <a:ext cx="407" cy="0"/>
            </a:xfrm>
            <a:prstGeom prst="line">
              <a:avLst/>
            </a:prstGeom>
            <a:ln w="38100" cap="flat" cmpd="sng">
              <a:solidFill>
                <a:schemeClr val="tx1"/>
              </a:solidFill>
              <a:prstDash val="solid"/>
              <a:headEnd type="none" w="med" len="med"/>
              <a:tailEnd type="none" w="med" len="med"/>
            </a:ln>
          </p:spPr>
        </p:sp>
        <p:sp>
          <p:nvSpPr>
            <p:cNvPr id="70674" name="Line 17"/>
            <p:cNvSpPr/>
            <p:nvPr/>
          </p:nvSpPr>
          <p:spPr>
            <a:xfrm>
              <a:off x="817" y="383"/>
              <a:ext cx="1541" cy="0"/>
            </a:xfrm>
            <a:prstGeom prst="line">
              <a:avLst/>
            </a:prstGeom>
            <a:ln w="38100" cap="flat" cmpd="sng">
              <a:solidFill>
                <a:schemeClr val="tx1"/>
              </a:solidFill>
              <a:prstDash val="solid"/>
              <a:headEnd type="none" w="med" len="med"/>
              <a:tailEnd type="none" w="med" len="med"/>
            </a:ln>
          </p:spPr>
        </p:sp>
        <p:sp>
          <p:nvSpPr>
            <p:cNvPr id="70675" name="Line 18"/>
            <p:cNvSpPr/>
            <p:nvPr/>
          </p:nvSpPr>
          <p:spPr>
            <a:xfrm>
              <a:off x="2358" y="382"/>
              <a:ext cx="0" cy="499"/>
            </a:xfrm>
            <a:prstGeom prst="line">
              <a:avLst/>
            </a:prstGeom>
            <a:ln w="38100" cap="flat" cmpd="sng">
              <a:solidFill>
                <a:schemeClr val="tx1"/>
              </a:solidFill>
              <a:prstDash val="solid"/>
              <a:headEnd type="none" w="med" len="med"/>
              <a:tailEnd type="none" w="med" len="med"/>
            </a:ln>
          </p:spPr>
        </p:sp>
        <p:sp useBgFill="1">
          <p:nvSpPr>
            <p:cNvPr id="70676" name="Rectangle 19"/>
            <p:cNvSpPr/>
            <p:nvPr/>
          </p:nvSpPr>
          <p:spPr>
            <a:xfrm>
              <a:off x="1089" y="346"/>
              <a:ext cx="287" cy="81"/>
            </a:xfrm>
            <a:prstGeom prst="rect">
              <a:avLst/>
            </a:prstGeom>
            <a:ln w="381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70677" name="Line 20"/>
            <p:cNvSpPr/>
            <p:nvPr/>
          </p:nvSpPr>
          <p:spPr>
            <a:xfrm>
              <a:off x="1629" y="386"/>
              <a:ext cx="3" cy="586"/>
            </a:xfrm>
            <a:prstGeom prst="line">
              <a:avLst/>
            </a:prstGeom>
            <a:ln w="38100" cap="flat" cmpd="sng">
              <a:solidFill>
                <a:schemeClr val="tx1"/>
              </a:solidFill>
              <a:prstDash val="solid"/>
              <a:headEnd type="none" w="med" len="med"/>
              <a:tailEnd type="none" w="med" len="med"/>
            </a:ln>
          </p:spPr>
        </p:sp>
        <p:sp useBgFill="1">
          <p:nvSpPr>
            <p:cNvPr id="70678" name="Rectangle 21"/>
            <p:cNvSpPr/>
            <p:nvPr/>
          </p:nvSpPr>
          <p:spPr>
            <a:xfrm>
              <a:off x="1587" y="606"/>
              <a:ext cx="84" cy="229"/>
            </a:xfrm>
            <a:prstGeom prst="rect">
              <a:avLst/>
            </a:prstGeom>
            <a:ln w="381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70679" name="Line 22"/>
            <p:cNvSpPr/>
            <p:nvPr/>
          </p:nvSpPr>
          <p:spPr>
            <a:xfrm>
              <a:off x="1496" y="972"/>
              <a:ext cx="317" cy="0"/>
            </a:xfrm>
            <a:prstGeom prst="line">
              <a:avLst/>
            </a:prstGeom>
            <a:ln w="38100" cap="flat" cmpd="sng">
              <a:solidFill>
                <a:schemeClr val="tx1"/>
              </a:solidFill>
              <a:prstDash val="solid"/>
              <a:headEnd type="none" w="med" len="med"/>
              <a:tailEnd type="none" w="med" len="med"/>
            </a:ln>
          </p:spPr>
        </p:sp>
        <p:sp>
          <p:nvSpPr>
            <p:cNvPr id="70680" name="Line 23"/>
            <p:cNvSpPr/>
            <p:nvPr/>
          </p:nvSpPr>
          <p:spPr>
            <a:xfrm>
              <a:off x="1496" y="1062"/>
              <a:ext cx="317" cy="0"/>
            </a:xfrm>
            <a:prstGeom prst="line">
              <a:avLst/>
            </a:prstGeom>
            <a:ln w="38100" cap="flat" cmpd="sng">
              <a:solidFill>
                <a:schemeClr val="tx1"/>
              </a:solidFill>
              <a:prstDash val="solid"/>
              <a:headEnd type="none" w="med" len="med"/>
              <a:tailEnd type="none" w="med" len="med"/>
            </a:ln>
          </p:spPr>
        </p:sp>
        <p:sp useBgFill="1">
          <p:nvSpPr>
            <p:cNvPr id="70681" name="Rectangle 24"/>
            <p:cNvSpPr/>
            <p:nvPr/>
          </p:nvSpPr>
          <p:spPr>
            <a:xfrm>
              <a:off x="2313" y="548"/>
              <a:ext cx="91" cy="241"/>
            </a:xfrm>
            <a:prstGeom prst="rect">
              <a:avLst/>
            </a:prstGeom>
            <a:ln w="381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70682" name="Text Box 25"/>
            <p:cNvSpPr txBox="1"/>
            <p:nvPr/>
          </p:nvSpPr>
          <p:spPr>
            <a:xfrm>
              <a:off x="543" y="519"/>
              <a:ext cx="680" cy="24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en-US" altLang="zh-CN" sz="2000" b="1" i="1">
                  <a:latin typeface="Times New Roman" panose="02020603050405020304" pitchFamily="18" charset="0"/>
                </a:rPr>
                <a:t>t </a:t>
              </a:r>
              <a:r>
                <a:rPr lang="en-US" altLang="zh-CN" sz="2000" b="1">
                  <a:latin typeface="Times New Roman" panose="02020603050405020304" pitchFamily="18" charset="0"/>
                </a:rPr>
                <a:t>= 0</a:t>
              </a:r>
            </a:p>
          </p:txBody>
        </p:sp>
        <p:sp>
          <p:nvSpPr>
            <p:cNvPr id="70683" name="Text Box 26"/>
            <p:cNvSpPr txBox="1"/>
            <p:nvPr/>
          </p:nvSpPr>
          <p:spPr>
            <a:xfrm>
              <a:off x="1042" y="382"/>
              <a:ext cx="359" cy="24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000" b="1">
                  <a:solidFill>
                    <a:srgbClr val="FF0066"/>
                  </a:solidFill>
                  <a:latin typeface="Times New Roman" panose="02020603050405020304" pitchFamily="18" charset="0"/>
                </a:rPr>
                <a:t>2</a:t>
              </a:r>
              <a:r>
                <a:rPr lang="zh-CN" altLang="en-US" sz="2000" b="1" dirty="0">
                  <a:solidFill>
                    <a:srgbClr val="FF0066"/>
                  </a:solidFill>
                  <a:latin typeface="Times New Roman" panose="02020603050405020304" pitchFamily="18" charset="0"/>
                  <a:sym typeface="Symbol" panose="05050102010706020507" pitchFamily="18" charset="2"/>
                </a:rPr>
                <a:t></a:t>
              </a:r>
              <a:endParaRPr lang="zh-CN" altLang="en-US" sz="2000" b="1" dirty="0">
                <a:solidFill>
                  <a:srgbClr val="FF0066"/>
                </a:solidFill>
                <a:latin typeface="Times New Roman" panose="02020603050405020304" pitchFamily="18" charset="0"/>
              </a:endParaRPr>
            </a:p>
          </p:txBody>
        </p:sp>
        <p:sp>
          <p:nvSpPr>
            <p:cNvPr id="70684" name="Line 27"/>
            <p:cNvSpPr/>
            <p:nvPr/>
          </p:nvSpPr>
          <p:spPr>
            <a:xfrm flipV="1">
              <a:off x="1451" y="337"/>
              <a:ext cx="181" cy="0"/>
            </a:xfrm>
            <a:prstGeom prst="line">
              <a:avLst/>
            </a:prstGeom>
            <a:ln w="38100" cap="flat" cmpd="sng">
              <a:solidFill>
                <a:srgbClr val="000018"/>
              </a:solidFill>
              <a:prstDash val="solid"/>
              <a:headEnd type="none" w="med" len="med"/>
              <a:tailEnd type="triangle" w="med" len="med"/>
            </a:ln>
          </p:spPr>
        </p:sp>
        <p:sp>
          <p:nvSpPr>
            <p:cNvPr id="70685" name="Text Box 28"/>
            <p:cNvSpPr txBox="1"/>
            <p:nvPr/>
          </p:nvSpPr>
          <p:spPr>
            <a:xfrm>
              <a:off x="545" y="32"/>
              <a:ext cx="263" cy="24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000" b="1">
                  <a:latin typeface="Times New Roman" panose="02020603050405020304" pitchFamily="18" charset="0"/>
                </a:rPr>
                <a:t>S</a:t>
              </a:r>
            </a:p>
          </p:txBody>
        </p:sp>
        <p:sp>
          <p:nvSpPr>
            <p:cNvPr id="70686" name="Line 32"/>
            <p:cNvSpPr/>
            <p:nvPr/>
          </p:nvSpPr>
          <p:spPr>
            <a:xfrm flipV="1">
              <a:off x="526" y="374"/>
              <a:ext cx="318" cy="174"/>
            </a:xfrm>
            <a:prstGeom prst="line">
              <a:avLst/>
            </a:prstGeom>
            <a:ln w="38100" cap="flat" cmpd="sng">
              <a:solidFill>
                <a:schemeClr val="tx1"/>
              </a:solidFill>
              <a:prstDash val="solid"/>
              <a:headEnd type="none" w="med" len="med"/>
              <a:tailEnd type="none" w="med" len="med"/>
            </a:ln>
          </p:spPr>
        </p:sp>
        <p:sp>
          <p:nvSpPr>
            <p:cNvPr id="70687" name="未知"/>
            <p:cNvSpPr/>
            <p:nvPr/>
          </p:nvSpPr>
          <p:spPr>
            <a:xfrm rot="-3960000" flipV="1">
              <a:off x="623" y="326"/>
              <a:ext cx="200" cy="212"/>
            </a:xfrm>
            <a:custGeom>
              <a:avLst/>
              <a:gdLst>
                <a:gd name="txL" fmla="*/ 0 w 144"/>
                <a:gd name="txT" fmla="*/ 0 h 192"/>
                <a:gd name="txR" fmla="*/ 144 w 144"/>
                <a:gd name="txB" fmla="*/ 192 h 192"/>
              </a:gdLst>
              <a:ahLst/>
              <a:cxnLst>
                <a:cxn ang="0">
                  <a:pos x="0" y="0"/>
                </a:cxn>
                <a:cxn ang="0">
                  <a:pos x="66407" y="1272"/>
                </a:cxn>
                <a:cxn ang="0">
                  <a:pos x="198067" y="1698"/>
                </a:cxn>
              </a:cxnLst>
              <a:rect l="txL" t="txT" r="txR" b="txB"/>
              <a:pathLst>
                <a:path w="144" h="192">
                  <a:moveTo>
                    <a:pt x="0" y="0"/>
                  </a:moveTo>
                  <a:cubicBezTo>
                    <a:pt x="12" y="56"/>
                    <a:pt x="24" y="112"/>
                    <a:pt x="48" y="144"/>
                  </a:cubicBezTo>
                  <a:cubicBezTo>
                    <a:pt x="72" y="176"/>
                    <a:pt x="128" y="184"/>
                    <a:pt x="144" y="192"/>
                  </a:cubicBezTo>
                </a:path>
              </a:pathLst>
            </a:custGeom>
            <a:noFill/>
            <a:ln w="38100" cap="flat" cmpd="sng">
              <a:solidFill>
                <a:schemeClr val="tx1">
                  <a:alpha val="100000"/>
                </a:schemeClr>
              </a:solidFill>
              <a:prstDash val="solid"/>
              <a:miter lim="800000"/>
              <a:headEnd type="none" w="med" len="med"/>
              <a:tailEnd type="stealth" w="med" len="med"/>
            </a:ln>
          </p:spPr>
          <p:txBody>
            <a:bodyPr/>
            <a:lstStyle/>
            <a:p>
              <a:endParaRPr lang="zh-CN" altLang="en-US"/>
            </a:p>
          </p:txBody>
        </p:sp>
        <p:sp>
          <p:nvSpPr>
            <p:cNvPr id="70688" name="Text Box 35"/>
            <p:cNvSpPr txBox="1"/>
            <p:nvPr/>
          </p:nvSpPr>
          <p:spPr>
            <a:xfrm>
              <a:off x="953" y="0"/>
              <a:ext cx="408" cy="24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1</a:t>
              </a:r>
            </a:p>
          </p:txBody>
        </p:sp>
        <p:sp>
          <p:nvSpPr>
            <p:cNvPr id="70689" name="Text Box 36"/>
            <p:cNvSpPr txBox="1"/>
            <p:nvPr/>
          </p:nvSpPr>
          <p:spPr>
            <a:xfrm>
              <a:off x="1723" y="363"/>
              <a:ext cx="408" cy="24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R</a:t>
              </a:r>
              <a:r>
                <a:rPr lang="en-US" altLang="zh-CN" sz="2000" b="1" baseline="-25000">
                  <a:latin typeface="Times New Roman" panose="02020603050405020304" pitchFamily="18" charset="0"/>
                </a:rPr>
                <a:t>2</a:t>
              </a:r>
            </a:p>
          </p:txBody>
        </p:sp>
        <p:sp>
          <p:nvSpPr>
            <p:cNvPr id="70690" name="Text Box 37"/>
            <p:cNvSpPr txBox="1"/>
            <p:nvPr/>
          </p:nvSpPr>
          <p:spPr>
            <a:xfrm>
              <a:off x="1677" y="654"/>
              <a:ext cx="404" cy="24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000" b="1">
                  <a:solidFill>
                    <a:srgbClr val="FF0066"/>
                  </a:solidFill>
                  <a:latin typeface="Times New Roman" panose="02020603050405020304" pitchFamily="18" charset="0"/>
                </a:rPr>
                <a:t>4 </a:t>
              </a:r>
              <a:r>
                <a:rPr lang="zh-CN" altLang="en-US" sz="2000" b="1" dirty="0">
                  <a:solidFill>
                    <a:srgbClr val="FF0066"/>
                  </a:solidFill>
                  <a:latin typeface="Times New Roman" panose="02020603050405020304" pitchFamily="18" charset="0"/>
                  <a:sym typeface="Symbol" panose="05050102010706020507" pitchFamily="18" charset="2"/>
                </a:rPr>
                <a:t></a:t>
              </a:r>
              <a:endParaRPr lang="zh-CN" altLang="en-US" sz="2000" b="1" dirty="0">
                <a:solidFill>
                  <a:srgbClr val="FF0066"/>
                </a:solidFill>
                <a:latin typeface="Times New Roman" panose="02020603050405020304" pitchFamily="18" charset="0"/>
              </a:endParaRPr>
            </a:p>
          </p:txBody>
        </p:sp>
        <p:sp>
          <p:nvSpPr>
            <p:cNvPr id="70691" name="Text Box 38"/>
            <p:cNvSpPr txBox="1"/>
            <p:nvPr/>
          </p:nvSpPr>
          <p:spPr>
            <a:xfrm>
              <a:off x="1044" y="930"/>
              <a:ext cx="498" cy="24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000" b="1" i="1" dirty="0" err="1">
                  <a:latin typeface="Times New Roman" panose="02020603050405020304" pitchFamily="18" charset="0"/>
                </a:rPr>
                <a:t>u</a:t>
              </a:r>
              <a:r>
                <a:rPr lang="en-US" altLang="zh-CN" sz="2000" b="1" baseline="-25000" dirty="0" err="1">
                  <a:latin typeface="Times New Roman" panose="02020603050405020304" pitchFamily="18" charset="0"/>
                </a:rPr>
                <a:t>C</a:t>
              </a:r>
              <a:endParaRPr lang="en-US" altLang="zh-CN" sz="2000" b="1">
                <a:latin typeface="Times New Roman" panose="02020603050405020304" pitchFamily="18" charset="0"/>
              </a:endParaRPr>
            </a:p>
          </p:txBody>
        </p:sp>
        <p:sp>
          <p:nvSpPr>
            <p:cNvPr id="70692" name="Text Box 39"/>
            <p:cNvSpPr txBox="1"/>
            <p:nvPr/>
          </p:nvSpPr>
          <p:spPr>
            <a:xfrm>
              <a:off x="1724" y="1120"/>
              <a:ext cx="250" cy="24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000" b="1" i="1">
                  <a:latin typeface="Times New Roman" panose="02020603050405020304" pitchFamily="18" charset="0"/>
                </a:rPr>
                <a:t>C</a:t>
              </a:r>
              <a:endParaRPr lang="en-US" altLang="zh-CN" sz="2000" b="1">
                <a:latin typeface="Times New Roman" panose="02020603050405020304" pitchFamily="18" charset="0"/>
              </a:endParaRPr>
            </a:p>
          </p:txBody>
        </p:sp>
        <p:sp>
          <p:nvSpPr>
            <p:cNvPr id="70693" name="Rectangle 40"/>
            <p:cNvSpPr/>
            <p:nvPr/>
          </p:nvSpPr>
          <p:spPr>
            <a:xfrm>
              <a:off x="1270" y="745"/>
              <a:ext cx="233" cy="24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000" b="1">
                  <a:latin typeface="Times New Roman" panose="02020603050405020304" pitchFamily="18" charset="0"/>
                </a:rPr>
                <a:t>+</a:t>
              </a:r>
            </a:p>
          </p:txBody>
        </p:sp>
        <p:sp>
          <p:nvSpPr>
            <p:cNvPr id="70694" name="Rectangle 41"/>
            <p:cNvSpPr/>
            <p:nvPr/>
          </p:nvSpPr>
          <p:spPr>
            <a:xfrm>
              <a:off x="1270" y="1079"/>
              <a:ext cx="312" cy="24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000" b="1" dirty="0">
                  <a:latin typeface="Times New Roman" panose="02020603050405020304" pitchFamily="18" charset="0"/>
                </a:rPr>
                <a:t>－</a:t>
              </a:r>
            </a:p>
          </p:txBody>
        </p:sp>
        <p:sp>
          <p:nvSpPr>
            <p:cNvPr id="70695" name="Text Box 42"/>
            <p:cNvSpPr txBox="1"/>
            <p:nvPr/>
          </p:nvSpPr>
          <p:spPr>
            <a:xfrm>
              <a:off x="2087" y="771"/>
              <a:ext cx="203" cy="24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rPr>
                <a:t>+</a:t>
              </a:r>
            </a:p>
          </p:txBody>
        </p:sp>
        <p:sp>
          <p:nvSpPr>
            <p:cNvPr id="70696" name="Text Box 43"/>
            <p:cNvSpPr txBox="1"/>
            <p:nvPr/>
          </p:nvSpPr>
          <p:spPr>
            <a:xfrm>
              <a:off x="2087" y="1225"/>
              <a:ext cx="194" cy="24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t>—</a:t>
              </a:r>
              <a:endParaRPr lang="en-US" altLang="zh-CN" sz="2000" b="1">
                <a:latin typeface="Times New Roman" panose="02020603050405020304" pitchFamily="18" charset="0"/>
              </a:endParaRPr>
            </a:p>
          </p:txBody>
        </p:sp>
        <p:sp>
          <p:nvSpPr>
            <p:cNvPr id="70697" name="Line 44"/>
            <p:cNvSpPr/>
            <p:nvPr/>
          </p:nvSpPr>
          <p:spPr>
            <a:xfrm>
              <a:off x="1496" y="609"/>
              <a:ext cx="0" cy="181"/>
            </a:xfrm>
            <a:prstGeom prst="line">
              <a:avLst/>
            </a:prstGeom>
            <a:ln w="38100" cap="flat" cmpd="sng">
              <a:solidFill>
                <a:schemeClr val="tx1"/>
              </a:solidFill>
              <a:prstDash val="solid"/>
              <a:headEnd type="none" w="med" len="med"/>
              <a:tailEnd type="triangle" w="med" len="med"/>
            </a:ln>
          </p:spPr>
        </p:sp>
        <p:sp>
          <p:nvSpPr>
            <p:cNvPr id="70698" name="Text Box 45"/>
            <p:cNvSpPr txBox="1"/>
            <p:nvPr/>
          </p:nvSpPr>
          <p:spPr>
            <a:xfrm>
              <a:off x="1214" y="513"/>
              <a:ext cx="333" cy="24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dirty="0" err="1">
                  <a:latin typeface="Times New Roman" panose="02020603050405020304" pitchFamily="18" charset="0"/>
                </a:rPr>
                <a:t>i</a:t>
              </a:r>
              <a:r>
                <a:rPr lang="en-US" altLang="zh-CN" sz="2000" b="1" baseline="-25000" dirty="0" err="1">
                  <a:latin typeface="Times New Roman" panose="02020603050405020304" pitchFamily="18" charset="0"/>
                </a:rPr>
                <a:t>C</a:t>
              </a:r>
              <a:endParaRPr lang="en-US" altLang="zh-CN" sz="2000" b="1" baseline="-25000">
                <a:latin typeface="Times New Roman" panose="02020603050405020304" pitchFamily="18" charset="0"/>
              </a:endParaRPr>
            </a:p>
          </p:txBody>
        </p:sp>
        <p:sp>
          <p:nvSpPr>
            <p:cNvPr id="70699" name="Text Box 46"/>
            <p:cNvSpPr txBox="1"/>
            <p:nvPr/>
          </p:nvSpPr>
          <p:spPr>
            <a:xfrm>
              <a:off x="2042" y="453"/>
              <a:ext cx="498" cy="24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dirty="0" err="1">
                  <a:latin typeface="Times New Roman" panose="02020603050405020304" pitchFamily="18" charset="0"/>
                </a:rPr>
                <a:t>i</a:t>
              </a:r>
              <a:r>
                <a:rPr lang="en-US" altLang="zh-CN" sz="2000" b="1" i="1" baseline="-25000" dirty="0" err="1">
                  <a:latin typeface="Times New Roman" panose="02020603050405020304" pitchFamily="18" charset="0"/>
                </a:rPr>
                <a:t>L</a:t>
              </a:r>
              <a:endParaRPr lang="en-US" altLang="zh-CN" sz="2000" b="1" i="1" baseline="-25000">
                <a:latin typeface="Times New Roman" panose="02020603050405020304" pitchFamily="18" charset="0"/>
              </a:endParaRPr>
            </a:p>
          </p:txBody>
        </p:sp>
        <p:sp>
          <p:nvSpPr>
            <p:cNvPr id="70700" name="Line 47"/>
            <p:cNvSpPr/>
            <p:nvPr/>
          </p:nvSpPr>
          <p:spPr>
            <a:xfrm>
              <a:off x="2271" y="519"/>
              <a:ext cx="0" cy="226"/>
            </a:xfrm>
            <a:prstGeom prst="line">
              <a:avLst/>
            </a:prstGeom>
            <a:ln w="38100" cap="flat" cmpd="sng">
              <a:solidFill>
                <a:schemeClr val="tx1"/>
              </a:solidFill>
              <a:prstDash val="solid"/>
              <a:headEnd type="none" w="med" len="med"/>
              <a:tailEnd type="triangle" w="med" len="med"/>
            </a:ln>
          </p:spPr>
        </p:sp>
        <p:sp>
          <p:nvSpPr>
            <p:cNvPr id="70701" name="Text Box 48"/>
            <p:cNvSpPr txBox="1"/>
            <p:nvPr/>
          </p:nvSpPr>
          <p:spPr>
            <a:xfrm>
              <a:off x="636" y="1516"/>
              <a:ext cx="1377" cy="24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000" b="1" dirty="0">
                  <a:latin typeface="Times New Roman" panose="02020603050405020304" pitchFamily="18" charset="0"/>
                </a:rPr>
                <a:t>        </a:t>
              </a:r>
              <a:r>
                <a:rPr lang="en-US" altLang="zh-CN" sz="2000" b="1" i="1">
                  <a:solidFill>
                    <a:srgbClr val="FF0066"/>
                  </a:solidFill>
                  <a:latin typeface="Times New Roman" panose="02020603050405020304" pitchFamily="18" charset="0"/>
                </a:rPr>
                <a:t>t </a:t>
              </a:r>
              <a:r>
                <a:rPr lang="en-US" altLang="zh-CN" sz="2000" b="1">
                  <a:solidFill>
                    <a:srgbClr val="FF0066"/>
                  </a:solidFill>
                  <a:latin typeface="Times New Roman" panose="02020603050405020304" pitchFamily="18" charset="0"/>
                </a:rPr>
                <a:t>= 0-</a:t>
              </a:r>
            </a:p>
          </p:txBody>
        </p:sp>
        <p:sp>
          <p:nvSpPr>
            <p:cNvPr id="70702" name="Text Box 49"/>
            <p:cNvSpPr txBox="1"/>
            <p:nvPr/>
          </p:nvSpPr>
          <p:spPr>
            <a:xfrm>
              <a:off x="1468" y="43"/>
              <a:ext cx="180" cy="24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latin typeface="Times New Roman" panose="02020603050405020304" pitchFamily="18" charset="0"/>
                </a:rPr>
                <a:t>i</a:t>
              </a:r>
              <a:endParaRPr lang="zh-CN" altLang="en-US" sz="2000" b="1" i="1" dirty="0">
                <a:latin typeface="Times New Roman" panose="02020603050405020304" pitchFamily="18" charset="0"/>
              </a:endParaRPr>
            </a:p>
          </p:txBody>
        </p:sp>
        <p:sp>
          <p:nvSpPr>
            <p:cNvPr id="70703" name="Text Box 50"/>
            <p:cNvSpPr txBox="1"/>
            <p:nvPr/>
          </p:nvSpPr>
          <p:spPr>
            <a:xfrm>
              <a:off x="2516" y="955"/>
              <a:ext cx="240" cy="24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latin typeface="Times New Roman" panose="02020603050405020304" pitchFamily="18" charset="0"/>
                </a:rPr>
                <a:t>L</a:t>
              </a:r>
              <a:endParaRPr lang="zh-CN" altLang="en-US" sz="2000" b="1" i="1" dirty="0">
                <a:latin typeface="Times New Roman" panose="02020603050405020304" pitchFamily="18" charset="0"/>
              </a:endParaRPr>
            </a:p>
          </p:txBody>
        </p:sp>
        <p:sp>
          <p:nvSpPr>
            <p:cNvPr id="70704" name="Text Box 51"/>
            <p:cNvSpPr txBox="1"/>
            <p:nvPr/>
          </p:nvSpPr>
          <p:spPr>
            <a:xfrm>
              <a:off x="2050" y="991"/>
              <a:ext cx="302" cy="24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dirty="0" err="1">
                  <a:latin typeface="Times New Roman" panose="02020603050405020304" pitchFamily="18" charset="0"/>
                </a:rPr>
                <a:t>u</a:t>
              </a:r>
              <a:r>
                <a:rPr lang="en-US" altLang="zh-CN" sz="2000" b="1" i="1" baseline="-25000" dirty="0" err="1">
                  <a:latin typeface="Times New Roman" panose="02020603050405020304" pitchFamily="18" charset="0"/>
                </a:rPr>
                <a:t>L</a:t>
              </a:r>
              <a:endParaRPr lang="en-US" altLang="zh-CN" sz="2000" b="1" i="1" baseline="-25000">
                <a:latin typeface="Times New Roman" panose="02020603050405020304" pitchFamily="18" charset="0"/>
              </a:endParaRPr>
            </a:p>
          </p:txBody>
        </p:sp>
        <p:graphicFrame>
          <p:nvGraphicFramePr>
            <p:cNvPr id="70705" name="Object 52"/>
            <p:cNvGraphicFramePr>
              <a:graphicFrameLocks noChangeAspect="1"/>
            </p:cNvGraphicFramePr>
            <p:nvPr/>
          </p:nvGraphicFramePr>
          <p:xfrm>
            <a:off x="2342" y="834"/>
            <a:ext cx="111" cy="390"/>
          </p:xfrm>
          <a:graphic>
            <a:graphicData uri="http://schemas.openxmlformats.org/presentationml/2006/ole">
              <mc:AlternateContent xmlns:mc="http://schemas.openxmlformats.org/markup-compatibility/2006">
                <mc:Choice xmlns:v="urn:schemas-microsoft-com:vml" Requires="v">
                  <p:oleObj r:id="rId2" imgW="248285" imgH="869315" progId="Visio.Drawing.11">
                    <p:embed/>
                  </p:oleObj>
                </mc:Choice>
                <mc:Fallback>
                  <p:oleObj r:id="rId2" imgW="248285" imgH="869315" progId="Visio.Drawing.11">
                    <p:embed/>
                    <p:pic>
                      <p:nvPicPr>
                        <p:cNvPr id="0" name="图片 3149"/>
                        <p:cNvPicPr/>
                        <p:nvPr/>
                      </p:nvPicPr>
                      <p:blipFill>
                        <a:blip r:embed="rId3"/>
                        <a:stretch>
                          <a:fillRect/>
                        </a:stretch>
                      </p:blipFill>
                      <p:spPr>
                        <a:xfrm>
                          <a:off x="2342" y="834"/>
                          <a:ext cx="111" cy="390"/>
                        </a:xfrm>
                        <a:prstGeom prst="rect">
                          <a:avLst/>
                        </a:prstGeom>
                        <a:noFill/>
                        <a:ln w="38100">
                          <a:noFill/>
                          <a:miter/>
                        </a:ln>
                      </p:spPr>
                    </p:pic>
                  </p:oleObj>
                </mc:Fallback>
              </mc:AlternateContent>
            </a:graphicData>
          </a:graphic>
        </p:graphicFrame>
      </p:grpSp>
      <p:sp>
        <p:nvSpPr>
          <p:cNvPr id="2" name="Rectangle 57"/>
          <p:cNvSpPr/>
          <p:nvPr/>
        </p:nvSpPr>
        <p:spPr>
          <a:xfrm>
            <a:off x="1703388" y="1051560"/>
            <a:ext cx="8589962" cy="105410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20000"/>
              </a:lnSpc>
              <a:spcBef>
                <a:spcPct val="0"/>
              </a:spcBef>
              <a:buNone/>
            </a:pPr>
            <a:r>
              <a:rPr lang="en-US" altLang="zh-CN" sz="2400" b="1">
                <a:solidFill>
                  <a:srgbClr val="FF0066"/>
                </a:solidFill>
                <a:latin typeface="宋体" panose="02010600030101010101" pitchFamily="2" charset="-122"/>
              </a:rPr>
              <a:t>　　　　　　</a:t>
            </a:r>
            <a:r>
              <a:rPr lang="zh-CN" altLang="en-US" sz="2400" b="1" dirty="0">
                <a:latin typeface="Times New Roman" panose="02020603050405020304" pitchFamily="18" charset="0"/>
              </a:rPr>
              <a:t>确定电路中各电流与电压的初始值。设开关</a:t>
            </a:r>
            <a:r>
              <a:rPr lang="zh-CN" altLang="en-US" sz="2400" b="1" dirty="0">
                <a:solidFill>
                  <a:srgbClr val="6600FF"/>
                </a:solidFill>
                <a:latin typeface="Times New Roman" panose="02020603050405020304" pitchFamily="18" charset="0"/>
              </a:rPr>
              <a:t> </a:t>
            </a:r>
            <a:r>
              <a:rPr lang="en-US" altLang="zh-CN" sz="2400" b="1">
                <a:latin typeface="Times New Roman" panose="02020603050405020304" pitchFamily="18" charset="0"/>
              </a:rPr>
              <a:t>S </a:t>
            </a:r>
            <a:r>
              <a:rPr lang="zh-CN" altLang="en-US" sz="2400" b="1" dirty="0">
                <a:latin typeface="Times New Roman" panose="02020603050405020304" pitchFamily="18" charset="0"/>
              </a:rPr>
              <a:t>闭合前 </a:t>
            </a:r>
            <a:r>
              <a:rPr lang="en-US" altLang="zh-CN" sz="2400" b="1" i="1">
                <a:latin typeface="Times New Roman" panose="02020603050405020304" pitchFamily="18" charset="0"/>
              </a:rPr>
              <a:t>L </a:t>
            </a:r>
            <a:r>
              <a:rPr lang="zh-CN" altLang="en-US" sz="2400" b="1" dirty="0">
                <a:latin typeface="Times New Roman" panose="02020603050405020304" pitchFamily="18" charset="0"/>
              </a:rPr>
              <a:t>元件和 </a:t>
            </a:r>
            <a:r>
              <a:rPr lang="en-US" altLang="zh-CN" sz="2400" b="1" i="1">
                <a:latin typeface="Times New Roman" panose="02020603050405020304" pitchFamily="18" charset="0"/>
              </a:rPr>
              <a:t>C </a:t>
            </a:r>
            <a:r>
              <a:rPr lang="zh-CN" altLang="en-US" sz="2400" b="1" dirty="0">
                <a:latin typeface="Times New Roman" panose="02020603050405020304" pitchFamily="18" charset="0"/>
              </a:rPr>
              <a:t>元件均未储能。</a:t>
            </a:r>
          </a:p>
        </p:txBody>
      </p:sp>
      <p:sp>
        <p:nvSpPr>
          <p:cNvPr id="3" name="Text Box 58"/>
          <p:cNvSpPr txBox="1"/>
          <p:nvPr/>
        </p:nvSpPr>
        <p:spPr>
          <a:xfrm>
            <a:off x="2300288" y="2677160"/>
            <a:ext cx="3744912" cy="142049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20000"/>
              </a:lnSpc>
              <a:spcBef>
                <a:spcPct val="0"/>
              </a:spcBef>
              <a:buNone/>
            </a:pPr>
            <a:r>
              <a:rPr lang="en-US" altLang="zh-CN" sz="2400" b="1">
                <a:solidFill>
                  <a:srgbClr val="0000FF"/>
                </a:solidFill>
                <a:latin typeface="宋体" panose="02010600030101010101" pitchFamily="2" charset="-122"/>
              </a:rPr>
              <a:t>[</a:t>
            </a:r>
            <a:r>
              <a:rPr lang="zh-CN" altLang="en-US" sz="2400" b="1" dirty="0">
                <a:solidFill>
                  <a:srgbClr val="0000FF"/>
                </a:solidFill>
                <a:latin typeface="宋体" panose="02010600030101010101" pitchFamily="2" charset="-122"/>
              </a:rPr>
              <a:t>解</a:t>
            </a:r>
            <a:r>
              <a:rPr lang="en-US" altLang="zh-CN" sz="2400" b="1">
                <a:solidFill>
                  <a:srgbClr val="0000FF"/>
                </a:solidFill>
                <a:latin typeface="宋体" panose="02010600030101010101" pitchFamily="2" charset="-122"/>
              </a:rPr>
              <a:t>]</a:t>
            </a:r>
            <a:r>
              <a:rPr lang="zh-CN" altLang="en-US" sz="2400" b="1" dirty="0">
                <a:solidFill>
                  <a:srgbClr val="FF0066"/>
                </a:solidFill>
                <a:latin typeface="Times New Roman" panose="02020603050405020304" pitchFamily="18" charset="0"/>
              </a:rPr>
              <a:t>　</a:t>
            </a:r>
            <a:r>
              <a:rPr lang="zh-CN" altLang="en-US" sz="2400" b="1" dirty="0">
                <a:latin typeface="Times New Roman" panose="02020603050405020304" pitchFamily="18" charset="0"/>
              </a:rPr>
              <a:t>由 </a:t>
            </a:r>
            <a:r>
              <a:rPr lang="en-US" altLang="zh-CN" sz="2400" b="1" i="1">
                <a:latin typeface="Times New Roman" panose="02020603050405020304" pitchFamily="18" charset="0"/>
              </a:rPr>
              <a:t>t </a:t>
            </a:r>
            <a:r>
              <a:rPr lang="en-US" altLang="zh-CN" sz="2400" b="1">
                <a:latin typeface="Times New Roman" panose="02020603050405020304" pitchFamily="18" charset="0"/>
              </a:rPr>
              <a:t>= 0</a:t>
            </a:r>
            <a:r>
              <a:rPr lang="en-US" altLang="zh-CN" sz="2400" b="1" baseline="-25000">
                <a:latin typeface="Times New Roman" panose="02020603050405020304" pitchFamily="18" charset="0"/>
                <a:sym typeface="Symbol" panose="05050102010706020507" pitchFamily="18" charset="2"/>
              </a:rPr>
              <a:t></a:t>
            </a:r>
            <a:r>
              <a:rPr lang="en-US" altLang="zh-CN" sz="2400" b="1">
                <a:latin typeface="Times New Roman" panose="02020603050405020304" pitchFamily="18" charset="0"/>
              </a:rPr>
              <a:t> </a:t>
            </a:r>
            <a:r>
              <a:rPr lang="zh-CN" altLang="en-US" sz="2400" b="1" dirty="0">
                <a:latin typeface="Times New Roman" panose="02020603050405020304" pitchFamily="18" charset="0"/>
              </a:rPr>
              <a:t>的电路</a:t>
            </a:r>
          </a:p>
          <a:p>
            <a:pPr marL="0" lvl="0" indent="0" algn="ctr" eaLnBrk="1" hangingPunct="1">
              <a:lnSpc>
                <a:spcPct val="120000"/>
              </a:lnSpc>
              <a:spcBef>
                <a:spcPct val="0"/>
              </a:spcBef>
              <a:buNone/>
            </a:pPr>
            <a:r>
              <a:rPr lang="en-US" altLang="zh-CN" sz="2400" b="1" i="1">
                <a:latin typeface="Times New Roman" panose="02020603050405020304" pitchFamily="18" charset="0"/>
              </a:rPr>
              <a:t>u</a:t>
            </a:r>
            <a:r>
              <a:rPr lang="en-US" altLang="zh-CN" sz="2400" b="1" i="1" baseline="-25000">
                <a:latin typeface="Times New Roman" panose="02020603050405020304" pitchFamily="18" charset="0"/>
              </a:rPr>
              <a:t>C</a:t>
            </a:r>
            <a:r>
              <a:rPr lang="en-US" altLang="zh-CN" sz="2400" b="1">
                <a:latin typeface="Times New Roman" panose="02020603050405020304" pitchFamily="18" charset="0"/>
              </a:rPr>
              <a:t>(0</a:t>
            </a:r>
            <a:r>
              <a:rPr lang="en-US" altLang="zh-CN" sz="2400" b="1" baseline="-25000">
                <a:latin typeface="Times New Roman" panose="02020603050405020304" pitchFamily="18" charset="0"/>
                <a:sym typeface="Symbol" panose="05050102010706020507" pitchFamily="18" charset="2"/>
              </a:rPr>
              <a:t></a:t>
            </a:r>
            <a:r>
              <a:rPr lang="en-US" altLang="zh-CN" sz="2400" b="1">
                <a:latin typeface="Times New Roman" panose="02020603050405020304" pitchFamily="18" charset="0"/>
              </a:rPr>
              <a:t>) = 0</a:t>
            </a:r>
          </a:p>
          <a:p>
            <a:pPr marL="0" lvl="0" indent="0" algn="ctr" eaLnBrk="1" hangingPunct="1">
              <a:lnSpc>
                <a:spcPct val="120000"/>
              </a:lnSpc>
              <a:spcBef>
                <a:spcPct val="0"/>
              </a:spcBef>
              <a:buNone/>
            </a:pPr>
            <a:r>
              <a:rPr lang="en-US" altLang="zh-CN" sz="2400" b="1" i="1">
                <a:latin typeface="Times New Roman" panose="02020603050405020304" pitchFamily="18" charset="0"/>
              </a:rPr>
              <a:t>i</a:t>
            </a:r>
            <a:r>
              <a:rPr lang="en-US" altLang="zh-CN" sz="2400" b="1" i="1" baseline="-25000">
                <a:latin typeface="Times New Roman" panose="02020603050405020304" pitchFamily="18" charset="0"/>
              </a:rPr>
              <a:t>L</a:t>
            </a:r>
            <a:r>
              <a:rPr lang="en-US" altLang="zh-CN" sz="2400" b="1">
                <a:latin typeface="Times New Roman" panose="02020603050405020304" pitchFamily="18" charset="0"/>
              </a:rPr>
              <a:t>(0</a:t>
            </a:r>
            <a:r>
              <a:rPr lang="en-US" altLang="zh-CN" sz="2400" b="1" baseline="-25000">
                <a:latin typeface="Times New Roman" panose="02020603050405020304" pitchFamily="18" charset="0"/>
                <a:sym typeface="Symbol" panose="05050102010706020507" pitchFamily="18" charset="2"/>
              </a:rPr>
              <a:t></a:t>
            </a:r>
            <a:r>
              <a:rPr lang="en-US" altLang="zh-CN" sz="2400" b="1">
                <a:latin typeface="Times New Roman" panose="02020603050405020304" pitchFamily="18" charset="0"/>
              </a:rPr>
              <a:t>) = 0</a:t>
            </a:r>
            <a:endParaRPr lang="zh-CN" altLang="en-US" sz="2400" b="1" dirty="0">
              <a:latin typeface="Times New Roman" panose="02020603050405020304" pitchFamily="18" charset="0"/>
            </a:endParaRPr>
          </a:p>
        </p:txBody>
      </p:sp>
      <p:sp>
        <p:nvSpPr>
          <p:cNvPr id="4" name="Text Box 59"/>
          <p:cNvSpPr txBox="1"/>
          <p:nvPr/>
        </p:nvSpPr>
        <p:spPr>
          <a:xfrm>
            <a:off x="2030413" y="4823460"/>
            <a:ext cx="3994150" cy="9772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20000"/>
              </a:lnSpc>
              <a:spcBef>
                <a:spcPct val="0"/>
              </a:spcBef>
              <a:buNone/>
            </a:pPr>
            <a:r>
              <a:rPr lang="zh-CN" altLang="en-US" sz="2400" b="1" dirty="0">
                <a:latin typeface="Times New Roman" panose="02020603050405020304" pitchFamily="18" charset="0"/>
              </a:rPr>
              <a:t>因此　　</a:t>
            </a:r>
            <a:r>
              <a:rPr lang="en-US" altLang="zh-CN" sz="2400" b="1" i="1">
                <a:latin typeface="Times New Roman" panose="02020603050405020304" pitchFamily="18" charset="0"/>
              </a:rPr>
              <a:t>u</a:t>
            </a:r>
            <a:r>
              <a:rPr lang="en-US" altLang="zh-CN" sz="2400" b="1" i="1" baseline="-25000">
                <a:latin typeface="Times New Roman" panose="02020603050405020304" pitchFamily="18" charset="0"/>
              </a:rPr>
              <a:t>C</a:t>
            </a:r>
            <a:r>
              <a:rPr lang="en-US" altLang="zh-CN" sz="2400" b="1">
                <a:latin typeface="Times New Roman" panose="02020603050405020304" pitchFamily="18" charset="0"/>
              </a:rPr>
              <a:t>(0</a:t>
            </a:r>
            <a:r>
              <a:rPr lang="en-US" altLang="zh-CN" sz="2400" b="1" baseline="-25000">
                <a:latin typeface="Times New Roman" panose="02020603050405020304" pitchFamily="18" charset="0"/>
                <a:sym typeface="Arial" panose="020B0604020202020204" pitchFamily="34" charset="0"/>
              </a:rPr>
              <a:t>+</a:t>
            </a:r>
            <a:r>
              <a:rPr lang="en-US" altLang="zh-CN" sz="2400" b="1">
                <a:latin typeface="Times New Roman" panose="02020603050405020304" pitchFamily="18" charset="0"/>
              </a:rPr>
              <a:t>) = 0</a:t>
            </a:r>
          </a:p>
          <a:p>
            <a:pPr marL="0" lvl="0" indent="0" algn="just" eaLnBrk="1" hangingPunct="1">
              <a:lnSpc>
                <a:spcPct val="120000"/>
              </a:lnSpc>
              <a:spcBef>
                <a:spcPct val="0"/>
              </a:spcBef>
              <a:buNone/>
            </a:pPr>
            <a:r>
              <a:rPr lang="en-US" altLang="zh-CN" sz="2400" b="1" i="1">
                <a:latin typeface="Times New Roman" panose="02020603050405020304" pitchFamily="18" charset="0"/>
              </a:rPr>
              <a:t>　　　　i</a:t>
            </a:r>
            <a:r>
              <a:rPr lang="en-US" altLang="zh-CN" sz="2400" b="1" i="1" baseline="-25000">
                <a:latin typeface="Times New Roman" panose="02020603050405020304" pitchFamily="18" charset="0"/>
              </a:rPr>
              <a:t>L</a:t>
            </a:r>
            <a:r>
              <a:rPr lang="en-US" altLang="zh-CN" sz="2400" b="1">
                <a:latin typeface="Times New Roman" panose="02020603050405020304" pitchFamily="18" charset="0"/>
              </a:rPr>
              <a:t>(0</a:t>
            </a:r>
            <a:r>
              <a:rPr lang="en-US" altLang="zh-CN" sz="2400" b="1" baseline="-25000">
                <a:latin typeface="Times New Roman" panose="02020603050405020304" pitchFamily="18" charset="0"/>
              </a:rPr>
              <a:t>+</a:t>
            </a:r>
            <a:r>
              <a:rPr lang="en-US" altLang="zh-CN" sz="2400" b="1">
                <a:latin typeface="Times New Roman" panose="02020603050405020304" pitchFamily="18" charset="0"/>
              </a:rPr>
              <a:t>) = 0</a:t>
            </a:r>
            <a:endParaRPr lang="zh-CN" altLang="en-US" sz="2400" b="1" dirty="0">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wipe(left)">
                                      <p:cBhvr>
                                        <p:cTn id="27" dur="5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1" end="1"/>
                                            </p:txEl>
                                          </p:spTgt>
                                        </p:tgtEl>
                                        <p:attrNameLst>
                                          <p:attrName>style.visibility</p:attrName>
                                        </p:attrNameLst>
                                      </p:cBhvr>
                                      <p:to>
                                        <p:strVal val="visible"/>
                                      </p:to>
                                    </p:set>
                                    <p:animEffect transition="in" filter="wipe(left)">
                                      <p:cBhvr>
                                        <p:cTn id="3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2" name="Group 5"/>
          <p:cNvGrpSpPr/>
          <p:nvPr/>
        </p:nvGrpSpPr>
        <p:grpSpPr>
          <a:xfrm>
            <a:off x="6024563" y="1339215"/>
            <a:ext cx="4319587" cy="2847340"/>
            <a:chOff x="0" y="339"/>
            <a:chExt cx="7028" cy="4484"/>
          </a:xfrm>
        </p:grpSpPr>
        <p:grpSp>
          <p:nvGrpSpPr>
            <p:cNvPr id="71686" name="Group 6"/>
            <p:cNvGrpSpPr/>
            <p:nvPr/>
          </p:nvGrpSpPr>
          <p:grpSpPr>
            <a:xfrm>
              <a:off x="0" y="339"/>
              <a:ext cx="7028" cy="3692"/>
              <a:chOff x="0" y="339"/>
              <a:chExt cx="7028" cy="3692"/>
            </a:xfrm>
          </p:grpSpPr>
          <p:sp>
            <p:nvSpPr>
              <p:cNvPr id="71688" name="Line 7"/>
              <p:cNvSpPr/>
              <p:nvPr/>
            </p:nvSpPr>
            <p:spPr>
              <a:xfrm>
                <a:off x="4080" y="2906"/>
                <a:ext cx="2" cy="342"/>
              </a:xfrm>
              <a:prstGeom prst="line">
                <a:avLst/>
              </a:prstGeom>
              <a:ln w="38100" cap="flat" cmpd="sng">
                <a:solidFill>
                  <a:schemeClr val="tx1"/>
                </a:solidFill>
                <a:prstDash val="solid"/>
                <a:headEnd type="none" w="med" len="med"/>
                <a:tailEnd type="none" w="med" len="med"/>
              </a:ln>
            </p:spPr>
          </p:sp>
          <p:sp>
            <p:nvSpPr>
              <p:cNvPr id="71689" name="Line 8"/>
              <p:cNvSpPr/>
              <p:nvPr/>
            </p:nvSpPr>
            <p:spPr>
              <a:xfrm flipH="1">
                <a:off x="454" y="1247"/>
                <a:ext cx="0" cy="2722"/>
              </a:xfrm>
              <a:prstGeom prst="line">
                <a:avLst/>
              </a:prstGeom>
              <a:ln w="38100" cap="flat" cmpd="sng">
                <a:solidFill>
                  <a:schemeClr val="tx1"/>
                </a:solidFill>
                <a:prstDash val="solid"/>
                <a:headEnd type="none" w="med" len="med"/>
                <a:tailEnd type="none" w="med" len="med"/>
              </a:ln>
            </p:spPr>
          </p:sp>
          <p:sp>
            <p:nvSpPr>
              <p:cNvPr id="71690" name="Oval 9"/>
              <p:cNvSpPr/>
              <p:nvPr/>
            </p:nvSpPr>
            <p:spPr>
              <a:xfrm>
                <a:off x="0" y="2155"/>
                <a:ext cx="908" cy="680"/>
              </a:xfrm>
              <a:prstGeom prst="ellipse">
                <a:avLst/>
              </a:prstGeom>
              <a:no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71691" name="Line 10"/>
              <p:cNvSpPr/>
              <p:nvPr/>
            </p:nvSpPr>
            <p:spPr>
              <a:xfrm>
                <a:off x="455" y="3970"/>
                <a:ext cx="5442" cy="0"/>
              </a:xfrm>
              <a:prstGeom prst="line">
                <a:avLst/>
              </a:prstGeom>
              <a:ln w="38100" cap="flat" cmpd="sng">
                <a:solidFill>
                  <a:schemeClr val="tx1"/>
                </a:solidFill>
                <a:prstDash val="solid"/>
                <a:headEnd type="none" w="med" len="med"/>
                <a:tailEnd type="none" w="med" len="med"/>
              </a:ln>
            </p:spPr>
          </p:sp>
          <p:sp>
            <p:nvSpPr>
              <p:cNvPr id="71692" name="Line 11"/>
              <p:cNvSpPr/>
              <p:nvPr/>
            </p:nvSpPr>
            <p:spPr>
              <a:xfrm>
                <a:off x="4080" y="3402"/>
                <a:ext cx="0" cy="566"/>
              </a:xfrm>
              <a:prstGeom prst="line">
                <a:avLst/>
              </a:prstGeom>
              <a:ln w="38100" cap="flat" cmpd="sng">
                <a:solidFill>
                  <a:schemeClr val="tx1"/>
                </a:solidFill>
                <a:prstDash val="solid"/>
                <a:headEnd type="none" w="med" len="med"/>
                <a:tailEnd type="none" w="med" len="med"/>
              </a:ln>
            </p:spPr>
          </p:sp>
          <p:sp>
            <p:nvSpPr>
              <p:cNvPr id="71693" name="Line 12"/>
              <p:cNvSpPr/>
              <p:nvPr/>
            </p:nvSpPr>
            <p:spPr>
              <a:xfrm>
                <a:off x="5896" y="3395"/>
                <a:ext cx="0" cy="566"/>
              </a:xfrm>
              <a:prstGeom prst="line">
                <a:avLst/>
              </a:prstGeom>
              <a:ln w="38100" cap="flat" cmpd="sng">
                <a:solidFill>
                  <a:schemeClr val="tx1"/>
                </a:solidFill>
                <a:prstDash val="solid"/>
                <a:headEnd type="none" w="med" len="med"/>
                <a:tailEnd type="none" w="med" len="med"/>
              </a:ln>
            </p:spPr>
          </p:sp>
          <p:sp>
            <p:nvSpPr>
              <p:cNvPr id="71694" name="Text Box 13"/>
              <p:cNvSpPr txBox="1"/>
              <p:nvPr/>
            </p:nvSpPr>
            <p:spPr>
              <a:xfrm>
                <a:off x="454" y="1588"/>
                <a:ext cx="510" cy="62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rPr>
                  <a:t>+</a:t>
                </a:r>
              </a:p>
            </p:txBody>
          </p:sp>
          <p:sp>
            <p:nvSpPr>
              <p:cNvPr id="71695" name="Text Box 14"/>
              <p:cNvSpPr txBox="1"/>
              <p:nvPr/>
            </p:nvSpPr>
            <p:spPr>
              <a:xfrm>
                <a:off x="530" y="2835"/>
                <a:ext cx="490" cy="62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sym typeface="Symbol" panose="05050102010706020507" pitchFamily="18" charset="2"/>
                  </a:rPr>
                  <a:t></a:t>
                </a:r>
              </a:p>
            </p:txBody>
          </p:sp>
          <p:sp>
            <p:nvSpPr>
              <p:cNvPr id="71696" name="Text Box 15"/>
              <p:cNvSpPr txBox="1"/>
              <p:nvPr/>
            </p:nvSpPr>
            <p:spPr>
              <a:xfrm>
                <a:off x="976" y="1927"/>
                <a:ext cx="952" cy="62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6600FF"/>
                    </a:solidFill>
                    <a:latin typeface="Times New Roman" panose="02020603050405020304" pitchFamily="18" charset="0"/>
                  </a:rPr>
                  <a:t>U</a:t>
                </a:r>
              </a:p>
            </p:txBody>
          </p:sp>
          <p:sp>
            <p:nvSpPr>
              <p:cNvPr id="71697" name="Line 16"/>
              <p:cNvSpPr/>
              <p:nvPr/>
            </p:nvSpPr>
            <p:spPr>
              <a:xfrm>
                <a:off x="454" y="1248"/>
                <a:ext cx="1814" cy="0"/>
              </a:xfrm>
              <a:prstGeom prst="line">
                <a:avLst/>
              </a:prstGeom>
              <a:ln w="38100" cap="flat" cmpd="sng">
                <a:solidFill>
                  <a:schemeClr val="tx1"/>
                </a:solidFill>
                <a:prstDash val="solid"/>
                <a:headEnd type="none" w="med" len="med"/>
                <a:tailEnd type="none" w="med" len="med"/>
              </a:ln>
            </p:spPr>
          </p:sp>
          <p:sp>
            <p:nvSpPr>
              <p:cNvPr id="71698" name="Line 17"/>
              <p:cNvSpPr/>
              <p:nvPr/>
            </p:nvSpPr>
            <p:spPr>
              <a:xfrm>
                <a:off x="2155" y="1248"/>
                <a:ext cx="3742" cy="0"/>
              </a:xfrm>
              <a:prstGeom prst="line">
                <a:avLst/>
              </a:prstGeom>
              <a:ln w="38100" cap="flat" cmpd="sng">
                <a:solidFill>
                  <a:schemeClr val="tx1"/>
                </a:solidFill>
                <a:prstDash val="solid"/>
                <a:headEnd type="none" w="med" len="med"/>
                <a:tailEnd type="none" w="med" len="med"/>
              </a:ln>
            </p:spPr>
          </p:sp>
          <p:sp>
            <p:nvSpPr>
              <p:cNvPr id="71699" name="Line 18"/>
              <p:cNvSpPr/>
              <p:nvPr/>
            </p:nvSpPr>
            <p:spPr>
              <a:xfrm>
                <a:off x="5897" y="1247"/>
                <a:ext cx="2" cy="1588"/>
              </a:xfrm>
              <a:prstGeom prst="line">
                <a:avLst/>
              </a:prstGeom>
              <a:ln w="38100" cap="flat" cmpd="sng">
                <a:solidFill>
                  <a:schemeClr val="tx1"/>
                </a:solidFill>
                <a:prstDash val="solid"/>
                <a:headEnd type="none" w="med" len="med"/>
                <a:tailEnd type="none" w="med" len="med"/>
              </a:ln>
            </p:spPr>
          </p:sp>
          <p:sp useBgFill="1">
            <p:nvSpPr>
              <p:cNvPr id="71700" name="Rectangle 19"/>
              <p:cNvSpPr/>
              <p:nvPr/>
            </p:nvSpPr>
            <p:spPr>
              <a:xfrm>
                <a:off x="1134" y="1133"/>
                <a:ext cx="795" cy="227"/>
              </a:xfrm>
              <a:prstGeom prst="rect">
                <a:avLst/>
              </a:prstGeom>
              <a:ln w="381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71701" name="Line 20"/>
              <p:cNvSpPr/>
              <p:nvPr/>
            </p:nvSpPr>
            <p:spPr>
              <a:xfrm>
                <a:off x="4075" y="1256"/>
                <a:ext cx="8" cy="1466"/>
              </a:xfrm>
              <a:prstGeom prst="line">
                <a:avLst/>
              </a:prstGeom>
              <a:ln w="38100" cap="flat" cmpd="sng">
                <a:solidFill>
                  <a:schemeClr val="tx1"/>
                </a:solidFill>
                <a:prstDash val="solid"/>
                <a:headEnd type="none" w="med" len="med"/>
                <a:tailEnd type="none" w="med" len="med"/>
              </a:ln>
            </p:spPr>
          </p:sp>
          <p:sp useBgFill="1">
            <p:nvSpPr>
              <p:cNvPr id="71702" name="Rectangle 21"/>
              <p:cNvSpPr/>
              <p:nvPr/>
            </p:nvSpPr>
            <p:spPr>
              <a:xfrm>
                <a:off x="3969" y="1700"/>
                <a:ext cx="226" cy="680"/>
              </a:xfrm>
              <a:prstGeom prst="rect">
                <a:avLst/>
              </a:prstGeom>
              <a:ln w="381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71703" name="Text Box 22"/>
              <p:cNvSpPr txBox="1"/>
              <p:nvPr/>
            </p:nvSpPr>
            <p:spPr>
              <a:xfrm>
                <a:off x="1251" y="454"/>
                <a:ext cx="1023" cy="62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FF0066"/>
                    </a:solidFill>
                    <a:latin typeface="Times New Roman" panose="02020603050405020304" pitchFamily="18" charset="0"/>
                  </a:rPr>
                  <a:t>R</a:t>
                </a:r>
                <a:r>
                  <a:rPr lang="en-US" altLang="zh-CN" sz="2000" b="1" baseline="-25000">
                    <a:solidFill>
                      <a:srgbClr val="FF0066"/>
                    </a:solidFill>
                    <a:latin typeface="Times New Roman" panose="02020603050405020304" pitchFamily="18" charset="0"/>
                    <a:sym typeface="Arial" panose="020B0604020202020204" pitchFamily="34" charset="0"/>
                  </a:rPr>
                  <a:t>1</a:t>
                </a:r>
                <a:endParaRPr lang="zh-CN" altLang="en-US" sz="2000" b="1" baseline="-25000" dirty="0">
                  <a:solidFill>
                    <a:srgbClr val="FF0066"/>
                  </a:solidFill>
                  <a:latin typeface="Times New Roman" panose="02020603050405020304" pitchFamily="18" charset="0"/>
                  <a:sym typeface="Arial" panose="020B0604020202020204" pitchFamily="34" charset="0"/>
                </a:endParaRPr>
              </a:p>
            </p:txBody>
          </p:sp>
          <p:sp>
            <p:nvSpPr>
              <p:cNvPr id="71704" name="Line 23"/>
              <p:cNvSpPr/>
              <p:nvPr/>
            </p:nvSpPr>
            <p:spPr>
              <a:xfrm>
                <a:off x="2610" y="907"/>
                <a:ext cx="679" cy="1"/>
              </a:xfrm>
              <a:prstGeom prst="line">
                <a:avLst/>
              </a:prstGeom>
              <a:ln w="38100" cap="flat" cmpd="sng">
                <a:solidFill>
                  <a:schemeClr val="tx1"/>
                </a:solidFill>
                <a:prstDash val="solid"/>
                <a:headEnd type="none" w="med" len="med"/>
                <a:tailEnd type="triangle" w="med" len="med"/>
              </a:ln>
            </p:spPr>
          </p:sp>
          <p:sp>
            <p:nvSpPr>
              <p:cNvPr id="71705" name="Text Box 24"/>
              <p:cNvSpPr txBox="1"/>
              <p:nvPr/>
            </p:nvSpPr>
            <p:spPr>
              <a:xfrm>
                <a:off x="2611" y="339"/>
                <a:ext cx="2157" cy="62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6600FF"/>
                    </a:solidFill>
                    <a:latin typeface="Times New Roman" panose="02020603050405020304" pitchFamily="18" charset="0"/>
                  </a:rPr>
                  <a:t>i</a:t>
                </a:r>
              </a:p>
            </p:txBody>
          </p:sp>
          <p:sp useBgFill="1">
            <p:nvSpPr>
              <p:cNvPr id="71706" name="Rectangle 25"/>
              <p:cNvSpPr/>
              <p:nvPr/>
            </p:nvSpPr>
            <p:spPr>
              <a:xfrm>
                <a:off x="5784" y="1927"/>
                <a:ext cx="225" cy="653"/>
              </a:xfrm>
              <a:prstGeom prst="rect">
                <a:avLst/>
              </a:prstGeom>
              <a:ln w="381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71707" name="Oval 26"/>
              <p:cNvSpPr/>
              <p:nvPr/>
            </p:nvSpPr>
            <p:spPr>
              <a:xfrm>
                <a:off x="5785" y="2834"/>
                <a:ext cx="226" cy="226"/>
              </a:xfrm>
              <a:prstGeom prst="ellipse">
                <a:avLst/>
              </a:prstGeom>
              <a:no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71708" name="Oval 27"/>
              <p:cNvSpPr/>
              <p:nvPr/>
            </p:nvSpPr>
            <p:spPr>
              <a:xfrm>
                <a:off x="5783" y="3176"/>
                <a:ext cx="226" cy="226"/>
              </a:xfrm>
              <a:prstGeom prst="ellipse">
                <a:avLst/>
              </a:prstGeom>
              <a:no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71709" name="Text Box 28"/>
              <p:cNvSpPr txBox="1"/>
              <p:nvPr/>
            </p:nvSpPr>
            <p:spPr>
              <a:xfrm>
                <a:off x="5103" y="2381"/>
                <a:ext cx="510" cy="62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rPr>
                  <a:t>+</a:t>
                </a:r>
              </a:p>
            </p:txBody>
          </p:sp>
          <p:sp>
            <p:nvSpPr>
              <p:cNvPr id="71710" name="Text Box 29"/>
              <p:cNvSpPr txBox="1"/>
              <p:nvPr/>
            </p:nvSpPr>
            <p:spPr>
              <a:xfrm>
                <a:off x="5216" y="3403"/>
                <a:ext cx="490" cy="62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sym typeface="Symbol" panose="05050102010706020507" pitchFamily="18" charset="2"/>
                  </a:rPr>
                  <a:t></a:t>
                </a:r>
              </a:p>
            </p:txBody>
          </p:sp>
          <p:sp>
            <p:nvSpPr>
              <p:cNvPr id="71711" name="Text Box 30"/>
              <p:cNvSpPr txBox="1"/>
              <p:nvPr/>
            </p:nvSpPr>
            <p:spPr>
              <a:xfrm>
                <a:off x="4654" y="2495"/>
                <a:ext cx="1467" cy="62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dirty="0" err="1">
                    <a:solidFill>
                      <a:srgbClr val="6600FF"/>
                    </a:solidFill>
                    <a:latin typeface="Times New Roman" panose="02020603050405020304" pitchFamily="18" charset="0"/>
                  </a:rPr>
                  <a:t>u</a:t>
                </a:r>
                <a:r>
                  <a:rPr lang="en-US" altLang="zh-CN" sz="2000" b="1" i="1" baseline="-25000" dirty="0" err="1">
                    <a:solidFill>
                      <a:srgbClr val="6600FF"/>
                    </a:solidFill>
                    <a:latin typeface="Times New Roman" panose="02020603050405020304" pitchFamily="18" charset="0"/>
                  </a:rPr>
                  <a:t>L</a:t>
                </a:r>
                <a:endParaRPr lang="en-US" altLang="zh-CN" sz="2000" b="1" i="1" baseline="-25000">
                  <a:solidFill>
                    <a:srgbClr val="6600FF"/>
                  </a:solidFill>
                  <a:latin typeface="Times New Roman" panose="02020603050405020304" pitchFamily="18" charset="0"/>
                </a:endParaRPr>
              </a:p>
            </p:txBody>
          </p:sp>
          <p:sp>
            <p:nvSpPr>
              <p:cNvPr id="71712" name="Text Box 31"/>
              <p:cNvSpPr txBox="1"/>
              <p:nvPr/>
            </p:nvSpPr>
            <p:spPr>
              <a:xfrm>
                <a:off x="4989" y="1700"/>
                <a:ext cx="576" cy="62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dirty="0" err="1">
                    <a:solidFill>
                      <a:srgbClr val="6600FF"/>
                    </a:solidFill>
                    <a:latin typeface="Times New Roman" panose="02020603050405020304" pitchFamily="18" charset="0"/>
                  </a:rPr>
                  <a:t>i</a:t>
                </a:r>
                <a:r>
                  <a:rPr lang="en-US" altLang="zh-CN" sz="2000" b="1" i="1" baseline="-25000" dirty="0" err="1">
                    <a:solidFill>
                      <a:srgbClr val="6600FF"/>
                    </a:solidFill>
                    <a:latin typeface="Times New Roman" panose="02020603050405020304" pitchFamily="18" charset="0"/>
                  </a:rPr>
                  <a:t>L</a:t>
                </a:r>
                <a:endParaRPr lang="en-US" altLang="zh-CN" sz="2000" b="1" i="1" baseline="-25000">
                  <a:solidFill>
                    <a:srgbClr val="6600FF"/>
                  </a:solidFill>
                  <a:latin typeface="Times New Roman" panose="02020603050405020304" pitchFamily="18" charset="0"/>
                </a:endParaRPr>
              </a:p>
            </p:txBody>
          </p:sp>
          <p:sp>
            <p:nvSpPr>
              <p:cNvPr id="71713" name="Line 32"/>
              <p:cNvSpPr/>
              <p:nvPr/>
            </p:nvSpPr>
            <p:spPr>
              <a:xfrm>
                <a:off x="5444" y="1474"/>
                <a:ext cx="0" cy="452"/>
              </a:xfrm>
              <a:prstGeom prst="line">
                <a:avLst/>
              </a:prstGeom>
              <a:ln w="38100" cap="flat" cmpd="sng">
                <a:solidFill>
                  <a:schemeClr val="tx1"/>
                </a:solidFill>
                <a:prstDash val="solid"/>
                <a:headEnd type="none" w="med" len="med"/>
                <a:tailEnd type="triangle" w="med" len="med"/>
              </a:ln>
            </p:spPr>
          </p:sp>
          <p:sp>
            <p:nvSpPr>
              <p:cNvPr id="71714" name="Text Box 33"/>
              <p:cNvSpPr txBox="1"/>
              <p:nvPr/>
            </p:nvSpPr>
            <p:spPr>
              <a:xfrm>
                <a:off x="4196" y="1814"/>
                <a:ext cx="1020" cy="62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FF0066"/>
                    </a:solidFill>
                    <a:latin typeface="Times New Roman" panose="02020603050405020304" pitchFamily="18" charset="0"/>
                  </a:rPr>
                  <a:t>R</a:t>
                </a:r>
                <a:r>
                  <a:rPr lang="en-US" altLang="zh-CN" sz="2000" b="1" baseline="-25000">
                    <a:solidFill>
                      <a:srgbClr val="FF0066"/>
                    </a:solidFill>
                    <a:latin typeface="Times New Roman" panose="02020603050405020304" pitchFamily="18" charset="0"/>
                  </a:rPr>
                  <a:t>2</a:t>
                </a:r>
              </a:p>
            </p:txBody>
          </p:sp>
          <p:sp>
            <p:nvSpPr>
              <p:cNvPr id="71715" name="Text Box 34"/>
              <p:cNvSpPr txBox="1"/>
              <p:nvPr/>
            </p:nvSpPr>
            <p:spPr>
              <a:xfrm>
                <a:off x="5895" y="1926"/>
                <a:ext cx="1133" cy="62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000" b="1" dirty="0">
                    <a:latin typeface="Times New Roman" panose="02020603050405020304" pitchFamily="18" charset="0"/>
                  </a:rPr>
                  <a:t> </a:t>
                </a:r>
                <a:r>
                  <a:rPr lang="en-US" altLang="zh-CN" sz="2000" b="1" i="1">
                    <a:solidFill>
                      <a:srgbClr val="FF0066"/>
                    </a:solidFill>
                    <a:latin typeface="Times New Roman" panose="02020603050405020304" pitchFamily="18" charset="0"/>
                  </a:rPr>
                  <a:t>R</a:t>
                </a:r>
                <a:r>
                  <a:rPr lang="en-US" altLang="zh-CN" sz="2000" b="1" baseline="-25000">
                    <a:solidFill>
                      <a:srgbClr val="FF0066"/>
                    </a:solidFill>
                    <a:latin typeface="Times New Roman" panose="02020603050405020304" pitchFamily="18" charset="0"/>
                  </a:rPr>
                  <a:t>3</a:t>
                </a:r>
              </a:p>
            </p:txBody>
          </p:sp>
          <p:sp>
            <p:nvSpPr>
              <p:cNvPr id="71716" name="Oval 35"/>
              <p:cNvSpPr/>
              <p:nvPr/>
            </p:nvSpPr>
            <p:spPr>
              <a:xfrm>
                <a:off x="3969" y="3175"/>
                <a:ext cx="226" cy="226"/>
              </a:xfrm>
              <a:prstGeom prst="ellipse">
                <a:avLst/>
              </a:prstGeom>
              <a:no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71717" name="Oval 36"/>
              <p:cNvSpPr/>
              <p:nvPr/>
            </p:nvSpPr>
            <p:spPr>
              <a:xfrm>
                <a:off x="3970" y="2721"/>
                <a:ext cx="226" cy="226"/>
              </a:xfrm>
              <a:prstGeom prst="ellipse">
                <a:avLst/>
              </a:prstGeom>
              <a:noFill/>
              <a:ln w="3810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71718" name="Text Box 37"/>
              <p:cNvSpPr txBox="1"/>
              <p:nvPr/>
            </p:nvSpPr>
            <p:spPr>
              <a:xfrm>
                <a:off x="2834" y="2495"/>
                <a:ext cx="1355" cy="62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dirty="0" err="1">
                    <a:solidFill>
                      <a:srgbClr val="6600FF"/>
                    </a:solidFill>
                    <a:latin typeface="Times New Roman" panose="02020603050405020304" pitchFamily="18" charset="0"/>
                  </a:rPr>
                  <a:t>u</a:t>
                </a:r>
                <a:r>
                  <a:rPr lang="en-US" altLang="zh-CN" sz="2000" b="1" i="1" baseline="-25000" dirty="0" err="1">
                    <a:solidFill>
                      <a:srgbClr val="6600FF"/>
                    </a:solidFill>
                    <a:latin typeface="Times New Roman" panose="02020603050405020304" pitchFamily="18" charset="0"/>
                  </a:rPr>
                  <a:t>C</a:t>
                </a:r>
                <a:endParaRPr lang="en-US" altLang="zh-CN" sz="2000" b="1" i="1" baseline="-25000">
                  <a:solidFill>
                    <a:srgbClr val="6600FF"/>
                  </a:solidFill>
                  <a:latin typeface="Times New Roman" panose="02020603050405020304" pitchFamily="18" charset="0"/>
                </a:endParaRPr>
              </a:p>
            </p:txBody>
          </p:sp>
          <p:sp>
            <p:nvSpPr>
              <p:cNvPr id="71719" name="Text Box 38"/>
              <p:cNvSpPr txBox="1"/>
              <p:nvPr/>
            </p:nvSpPr>
            <p:spPr>
              <a:xfrm>
                <a:off x="3516" y="2381"/>
                <a:ext cx="510" cy="62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rPr>
                  <a:t>+</a:t>
                </a:r>
              </a:p>
            </p:txBody>
          </p:sp>
          <p:sp>
            <p:nvSpPr>
              <p:cNvPr id="71720" name="Text Box 39"/>
              <p:cNvSpPr txBox="1"/>
              <p:nvPr/>
            </p:nvSpPr>
            <p:spPr>
              <a:xfrm>
                <a:off x="3402" y="3288"/>
                <a:ext cx="487" cy="62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latin typeface="Times New Roman" panose="02020603050405020304" pitchFamily="18" charset="0"/>
                    <a:sym typeface="Symbol" panose="05050102010706020507" pitchFamily="18" charset="2"/>
                  </a:rPr>
                  <a:t></a:t>
                </a:r>
              </a:p>
            </p:txBody>
          </p:sp>
          <p:sp>
            <p:nvSpPr>
              <p:cNvPr id="71721" name="Line 40"/>
              <p:cNvSpPr/>
              <p:nvPr/>
            </p:nvSpPr>
            <p:spPr>
              <a:xfrm>
                <a:off x="3742" y="1701"/>
                <a:ext cx="1" cy="681"/>
              </a:xfrm>
              <a:prstGeom prst="line">
                <a:avLst/>
              </a:prstGeom>
              <a:ln w="38100" cap="flat" cmpd="sng">
                <a:solidFill>
                  <a:schemeClr val="tx1"/>
                </a:solidFill>
                <a:prstDash val="solid"/>
                <a:headEnd type="none" w="med" len="med"/>
                <a:tailEnd type="triangle" w="med" len="med"/>
              </a:ln>
            </p:spPr>
          </p:sp>
          <p:sp>
            <p:nvSpPr>
              <p:cNvPr id="71722" name="Text Box 41"/>
              <p:cNvSpPr txBox="1"/>
              <p:nvPr/>
            </p:nvSpPr>
            <p:spPr>
              <a:xfrm>
                <a:off x="2900" y="1651"/>
                <a:ext cx="591" cy="62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dirty="0" err="1">
                    <a:solidFill>
                      <a:srgbClr val="6600FF"/>
                    </a:solidFill>
                    <a:latin typeface="Times New Roman" panose="02020603050405020304" pitchFamily="18" charset="0"/>
                  </a:rPr>
                  <a:t>i</a:t>
                </a:r>
                <a:r>
                  <a:rPr lang="en-US" altLang="zh-CN" sz="2000" b="1" i="1" baseline="-25000" dirty="0" err="1">
                    <a:solidFill>
                      <a:srgbClr val="6600FF"/>
                    </a:solidFill>
                    <a:latin typeface="Times New Roman" panose="02020603050405020304" pitchFamily="18" charset="0"/>
                  </a:rPr>
                  <a:t>C</a:t>
                </a:r>
                <a:endParaRPr lang="en-US" altLang="zh-CN" sz="2000" b="1" i="1" baseline="-25000">
                  <a:solidFill>
                    <a:srgbClr val="6600FF"/>
                  </a:solidFill>
                  <a:latin typeface="Times New Roman" panose="02020603050405020304" pitchFamily="18" charset="0"/>
                </a:endParaRPr>
              </a:p>
            </p:txBody>
          </p:sp>
        </p:grpSp>
        <p:sp>
          <p:nvSpPr>
            <p:cNvPr id="71687" name="Text Box 42"/>
            <p:cNvSpPr txBox="1"/>
            <p:nvPr/>
          </p:nvSpPr>
          <p:spPr>
            <a:xfrm>
              <a:off x="2845" y="4195"/>
              <a:ext cx="1214" cy="62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i="1">
                  <a:solidFill>
                    <a:srgbClr val="FF0066"/>
                  </a:solidFill>
                  <a:latin typeface="Times New Roman" panose="02020603050405020304" pitchFamily="18" charset="0"/>
                </a:rPr>
                <a:t>t </a:t>
              </a:r>
              <a:r>
                <a:rPr lang="en-US" altLang="zh-CN" sz="2000" b="1">
                  <a:solidFill>
                    <a:srgbClr val="FF0066"/>
                  </a:solidFill>
                  <a:latin typeface="Times New Roman" panose="02020603050405020304" pitchFamily="18" charset="0"/>
                </a:rPr>
                <a:t>= 0</a:t>
              </a:r>
              <a:r>
                <a:rPr lang="en-US" altLang="zh-CN" sz="2000" b="1" baseline="-25000">
                  <a:solidFill>
                    <a:srgbClr val="FF0066"/>
                  </a:solidFill>
                  <a:latin typeface="Times New Roman" panose="02020603050405020304" pitchFamily="18" charset="0"/>
                </a:rPr>
                <a:t>+</a:t>
              </a:r>
            </a:p>
          </p:txBody>
        </p:sp>
      </p:grpSp>
      <p:sp>
        <p:nvSpPr>
          <p:cNvPr id="2" name="Text Box 3"/>
          <p:cNvSpPr txBox="1"/>
          <p:nvPr/>
        </p:nvSpPr>
        <p:spPr>
          <a:xfrm>
            <a:off x="2362200" y="1425575"/>
            <a:ext cx="3168650" cy="230695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400" b="1" dirty="0">
                <a:solidFill>
                  <a:srgbClr val="6600FF"/>
                </a:solidFill>
                <a:latin typeface="Times New Roman" panose="02020603050405020304" pitchFamily="18" charset="0"/>
              </a:rPr>
              <a:t>在 </a:t>
            </a:r>
            <a:r>
              <a:rPr lang="en-US" altLang="zh-CN" sz="2400" b="1" i="1">
                <a:solidFill>
                  <a:srgbClr val="FF0066"/>
                </a:solidFill>
                <a:latin typeface="Times New Roman" panose="02020603050405020304" pitchFamily="18" charset="0"/>
              </a:rPr>
              <a:t>t </a:t>
            </a:r>
            <a:r>
              <a:rPr lang="en-US" altLang="zh-CN" sz="2400" b="1">
                <a:solidFill>
                  <a:srgbClr val="FF0066"/>
                </a:solidFill>
                <a:latin typeface="Times New Roman" panose="02020603050405020304" pitchFamily="18" charset="0"/>
              </a:rPr>
              <a:t>= 0</a:t>
            </a:r>
            <a:r>
              <a:rPr lang="en-US" altLang="zh-CN" sz="2400" b="1" baseline="-25000">
                <a:solidFill>
                  <a:srgbClr val="FF0066"/>
                </a:solidFill>
                <a:latin typeface="Times New Roman" panose="02020603050405020304" pitchFamily="18" charset="0"/>
              </a:rPr>
              <a:t>+</a:t>
            </a:r>
            <a:r>
              <a:rPr lang="en-US" altLang="zh-CN" sz="2400" b="1">
                <a:solidFill>
                  <a:srgbClr val="FF0066"/>
                </a:solidFill>
                <a:latin typeface="Times New Roman" panose="02020603050405020304" pitchFamily="18" charset="0"/>
              </a:rPr>
              <a:t> </a:t>
            </a:r>
            <a:r>
              <a:rPr lang="zh-CN" altLang="en-US" sz="2400" b="1" dirty="0">
                <a:solidFill>
                  <a:srgbClr val="6600FF"/>
                </a:solidFill>
                <a:latin typeface="Times New Roman" panose="02020603050405020304" pitchFamily="18" charset="0"/>
              </a:rPr>
              <a:t>的电路中</a:t>
            </a:r>
          </a:p>
          <a:p>
            <a:pPr marL="0" lvl="0" indent="0" algn="just" eaLnBrk="1" hangingPunct="1">
              <a:lnSpc>
                <a:spcPct val="150000"/>
              </a:lnSpc>
              <a:spcBef>
                <a:spcPct val="0"/>
              </a:spcBef>
              <a:buNone/>
            </a:pPr>
            <a:r>
              <a:rPr lang="zh-CN" altLang="en-US" sz="2400" b="1" dirty="0">
                <a:solidFill>
                  <a:srgbClr val="6600FF"/>
                </a:solidFill>
                <a:latin typeface="Times New Roman" panose="02020603050405020304" pitchFamily="18" charset="0"/>
              </a:rPr>
              <a:t>电容元件短路，</a:t>
            </a:r>
          </a:p>
          <a:p>
            <a:pPr marL="0" lvl="0" indent="0" algn="just" eaLnBrk="1" hangingPunct="1">
              <a:lnSpc>
                <a:spcPct val="150000"/>
              </a:lnSpc>
              <a:spcBef>
                <a:spcPct val="0"/>
              </a:spcBef>
              <a:buNone/>
            </a:pPr>
            <a:r>
              <a:rPr lang="zh-CN" altLang="en-US" sz="2400" b="1" dirty="0">
                <a:solidFill>
                  <a:srgbClr val="6600FF"/>
                </a:solidFill>
                <a:latin typeface="Times New Roman" panose="02020603050405020304" pitchFamily="18" charset="0"/>
              </a:rPr>
              <a:t>电感元件开路，</a:t>
            </a:r>
          </a:p>
          <a:p>
            <a:pPr marL="0" lvl="0" indent="0" algn="just" eaLnBrk="1" hangingPunct="1">
              <a:lnSpc>
                <a:spcPct val="150000"/>
              </a:lnSpc>
              <a:spcBef>
                <a:spcPct val="0"/>
              </a:spcBef>
              <a:buNone/>
            </a:pPr>
            <a:r>
              <a:rPr lang="zh-CN" altLang="en-US" sz="2400" b="1" dirty="0">
                <a:solidFill>
                  <a:srgbClr val="6600FF"/>
                </a:solidFill>
                <a:latin typeface="Times New Roman" panose="02020603050405020304" pitchFamily="18" charset="0"/>
              </a:rPr>
              <a:t>求出各初始值</a:t>
            </a:r>
          </a:p>
        </p:txBody>
      </p:sp>
      <p:sp>
        <p:nvSpPr>
          <p:cNvPr id="3" name="Text Box 55"/>
          <p:cNvSpPr txBox="1"/>
          <p:nvPr/>
        </p:nvSpPr>
        <p:spPr>
          <a:xfrm>
            <a:off x="2855913" y="4438650"/>
            <a:ext cx="6248400" cy="5340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20000"/>
              </a:lnSpc>
              <a:spcBef>
                <a:spcPct val="0"/>
              </a:spcBef>
              <a:buNone/>
            </a:pPr>
            <a:r>
              <a:rPr lang="en-US" altLang="zh-CN" sz="2400" b="1" i="1">
                <a:solidFill>
                  <a:srgbClr val="0000FF"/>
                </a:solidFill>
                <a:latin typeface="Times New Roman" panose="02020603050405020304" pitchFamily="18" charset="0"/>
              </a:rPr>
              <a:t>u</a:t>
            </a:r>
            <a:r>
              <a:rPr lang="en-US" altLang="zh-CN" sz="2400" b="1" i="1" baseline="-25000">
                <a:solidFill>
                  <a:srgbClr val="0000FF"/>
                </a:solidFill>
                <a:latin typeface="Times New Roman" panose="02020603050405020304" pitchFamily="18" charset="0"/>
              </a:rPr>
              <a:t>L</a:t>
            </a:r>
            <a:r>
              <a:rPr lang="en-US" altLang="zh-CN" sz="2400" b="1">
                <a:solidFill>
                  <a:srgbClr val="0000FF"/>
                </a:solidFill>
                <a:latin typeface="Times New Roman" panose="02020603050405020304" pitchFamily="18" charset="0"/>
              </a:rPr>
              <a:t>(0</a:t>
            </a:r>
            <a:r>
              <a:rPr lang="en-US" altLang="zh-CN" sz="2400" b="1" baseline="-25000">
                <a:solidFill>
                  <a:srgbClr val="0000FF"/>
                </a:solidFill>
                <a:latin typeface="Times New Roman" panose="02020603050405020304" pitchFamily="18" charset="0"/>
              </a:rPr>
              <a:t>+</a:t>
            </a:r>
            <a:r>
              <a:rPr lang="en-US" altLang="zh-CN" sz="2400" b="1">
                <a:solidFill>
                  <a:srgbClr val="0000FF"/>
                </a:solidFill>
                <a:latin typeface="Times New Roman" panose="02020603050405020304" pitchFamily="18" charset="0"/>
              </a:rPr>
              <a:t>) = </a:t>
            </a:r>
            <a:r>
              <a:rPr lang="en-US" altLang="zh-CN" sz="2400" b="1" i="1">
                <a:solidFill>
                  <a:srgbClr val="0000FF"/>
                </a:solidFill>
                <a:latin typeface="Times New Roman" panose="02020603050405020304" pitchFamily="18" charset="0"/>
              </a:rPr>
              <a:t>R</a:t>
            </a:r>
            <a:r>
              <a:rPr lang="en-US" altLang="zh-CN" sz="2400" b="1" baseline="-25000">
                <a:solidFill>
                  <a:srgbClr val="0000FF"/>
                </a:solidFill>
                <a:latin typeface="Times New Roman" panose="02020603050405020304" pitchFamily="18" charset="0"/>
              </a:rPr>
              <a:t>2</a:t>
            </a:r>
            <a:r>
              <a:rPr lang="en-US" altLang="zh-CN" sz="2400" b="1" i="1">
                <a:solidFill>
                  <a:srgbClr val="0000FF"/>
                </a:solidFill>
                <a:latin typeface="Times New Roman" panose="02020603050405020304" pitchFamily="18" charset="0"/>
              </a:rPr>
              <a:t>i</a:t>
            </a:r>
            <a:r>
              <a:rPr lang="en-US" altLang="zh-CN" sz="2400" b="1" i="1" baseline="-25000">
                <a:solidFill>
                  <a:srgbClr val="0000FF"/>
                </a:solidFill>
                <a:latin typeface="Times New Roman" panose="02020603050405020304" pitchFamily="18" charset="0"/>
              </a:rPr>
              <a:t>C</a:t>
            </a:r>
            <a:r>
              <a:rPr lang="en-US" altLang="zh-CN" sz="2400" b="1">
                <a:solidFill>
                  <a:srgbClr val="0000FF"/>
                </a:solidFill>
                <a:latin typeface="Times New Roman" panose="02020603050405020304" pitchFamily="18" charset="0"/>
              </a:rPr>
              <a:t>(0</a:t>
            </a:r>
            <a:r>
              <a:rPr lang="en-US" altLang="zh-CN" sz="2400" b="1" baseline="-25000">
                <a:solidFill>
                  <a:srgbClr val="0000FF"/>
                </a:solidFill>
                <a:latin typeface="Times New Roman" panose="02020603050405020304" pitchFamily="18" charset="0"/>
              </a:rPr>
              <a:t>+</a:t>
            </a:r>
            <a:r>
              <a:rPr lang="en-US" altLang="zh-CN" sz="2400" b="1">
                <a:solidFill>
                  <a:srgbClr val="0000FF"/>
                </a:solidFill>
                <a:latin typeface="Times New Roman" panose="02020603050405020304" pitchFamily="18" charset="0"/>
              </a:rPr>
              <a:t>) = 4 </a:t>
            </a:r>
            <a:r>
              <a:rPr lang="en-US" altLang="zh-CN" sz="2400" b="1">
                <a:solidFill>
                  <a:srgbClr val="0000FF"/>
                </a:solidFill>
                <a:latin typeface="Times New Roman" panose="02020603050405020304" pitchFamily="18" charset="0"/>
                <a:sym typeface="Symbol" panose="05050102010706020507" pitchFamily="18" charset="2"/>
              </a:rPr>
              <a:t> 1 V = 4 V</a:t>
            </a:r>
            <a:endParaRPr lang="en-US" altLang="zh-CN" sz="2400" b="1">
              <a:solidFill>
                <a:srgbClr val="0000FF"/>
              </a:solidFill>
              <a:latin typeface="Times New Roman" panose="02020603050405020304" pitchFamily="18" charset="0"/>
            </a:endParaRPr>
          </a:p>
        </p:txBody>
      </p:sp>
      <p:graphicFrame>
        <p:nvGraphicFramePr>
          <p:cNvPr id="4" name="Object 42"/>
          <p:cNvGraphicFramePr>
            <a:graphicFrameLocks noChangeAspect="1"/>
          </p:cNvGraphicFramePr>
          <p:nvPr/>
        </p:nvGraphicFramePr>
        <p:xfrm>
          <a:off x="3746500" y="5229225"/>
          <a:ext cx="4467860" cy="791210"/>
        </p:xfrm>
        <a:graphic>
          <a:graphicData uri="http://schemas.openxmlformats.org/presentationml/2006/ole">
            <mc:AlternateContent xmlns:mc="http://schemas.openxmlformats.org/markup-compatibility/2006">
              <mc:Choice xmlns:v="urn:schemas-microsoft-com:vml" Requires="v">
                <p:oleObj r:id="rId2" imgW="2438400" imgH="431800" progId="Equation.3">
                  <p:embed/>
                </p:oleObj>
              </mc:Choice>
              <mc:Fallback>
                <p:oleObj r:id="rId2" imgW="2438400" imgH="431800" progId="Equation.3">
                  <p:embed/>
                  <p:pic>
                    <p:nvPicPr>
                      <p:cNvPr id="0" name="图片 3150"/>
                      <p:cNvPicPr/>
                      <p:nvPr/>
                    </p:nvPicPr>
                    <p:blipFill>
                      <a:blip r:embed="rId3"/>
                      <a:stretch>
                        <a:fillRect/>
                      </a:stretch>
                    </p:blipFill>
                    <p:spPr>
                      <a:xfrm>
                        <a:off x="3746500" y="5229225"/>
                        <a:ext cx="4467860" cy="79121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par>
                          <p:cTn id="23" fill="hold">
                            <p:stCondLst>
                              <p:cond delay="500"/>
                            </p:stCondLst>
                            <p:childTnLst>
                              <p:par>
                                <p:cTn id="24" presetID="16" presetClass="entr" presetSubtype="37"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arn(outVertical)">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arn(outVertical)">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p:nvPr/>
        </p:nvSpPr>
        <p:spPr>
          <a:xfrm>
            <a:off x="4728369" y="404813"/>
            <a:ext cx="1238250" cy="5835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b="1" dirty="0">
                <a:solidFill>
                  <a:schemeClr val="tx2"/>
                </a:solidFill>
                <a:latin typeface="微软雅黑" panose="020B0503020204020204" charset="-122"/>
                <a:ea typeface="微软雅黑" panose="020B0503020204020204" charset="-122"/>
              </a:rPr>
              <a:t>结</a:t>
            </a:r>
            <a:r>
              <a:rPr lang="en-US" altLang="zh-CN" b="1" dirty="0">
                <a:solidFill>
                  <a:schemeClr val="tx2"/>
                </a:solidFill>
                <a:latin typeface="微软雅黑" panose="020B0503020204020204" charset="-122"/>
                <a:ea typeface="微软雅黑" panose="020B0503020204020204" charset="-122"/>
              </a:rPr>
              <a:t>  </a:t>
            </a:r>
            <a:r>
              <a:rPr lang="zh-CN" altLang="en-US" b="1" dirty="0">
                <a:solidFill>
                  <a:schemeClr val="tx2"/>
                </a:solidFill>
                <a:latin typeface="微软雅黑" panose="020B0503020204020204" charset="-122"/>
                <a:ea typeface="微软雅黑" panose="020B0503020204020204" charset="-122"/>
              </a:rPr>
              <a:t>论</a:t>
            </a:r>
          </a:p>
        </p:txBody>
      </p:sp>
      <p:sp>
        <p:nvSpPr>
          <p:cNvPr id="72707" name="Text Box 3"/>
          <p:cNvSpPr txBox="1"/>
          <p:nvPr/>
        </p:nvSpPr>
        <p:spPr>
          <a:xfrm>
            <a:off x="2207895" y="1772920"/>
            <a:ext cx="8299450" cy="53403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457200" lvl="0" indent="-457200">
              <a:lnSpc>
                <a:spcPct val="120000"/>
              </a:lnSpc>
              <a:spcBef>
                <a:spcPct val="0"/>
              </a:spcBef>
              <a:buNone/>
            </a:pPr>
            <a:r>
              <a:rPr lang="en-US" altLang="zh-CN" sz="2400" b="1">
                <a:latin typeface="Times New Roman" panose="02020603050405020304" pitchFamily="18" charset="0"/>
              </a:rPr>
              <a:t>(1) </a:t>
            </a:r>
            <a:r>
              <a:rPr lang="zh-CN" altLang="en-US" sz="2400" b="1" dirty="0">
                <a:latin typeface="Times New Roman" panose="02020603050405020304" pitchFamily="18" charset="0"/>
              </a:rPr>
              <a:t>换路瞬间，</a:t>
            </a:r>
            <a:r>
              <a:rPr lang="en-US" altLang="zh-CN" sz="2400" b="1" i="1" dirty="0" err="1">
                <a:latin typeface="Times New Roman" panose="02020603050405020304" pitchFamily="18" charset="0"/>
              </a:rPr>
              <a:t>u</a:t>
            </a:r>
            <a:r>
              <a:rPr lang="en-US" altLang="zh-CN" sz="2400" b="1" i="1" baseline="-25000" dirty="0" err="1">
                <a:latin typeface="Times New Roman" panose="02020603050405020304" pitchFamily="18" charset="0"/>
              </a:rPr>
              <a:t>C</a:t>
            </a:r>
            <a:r>
              <a:rPr lang="zh-CN" altLang="en-US" sz="2400" b="1" i="1" baseline="-25000" dirty="0">
                <a:latin typeface="Times New Roman" panose="02020603050405020304" pitchFamily="18" charset="0"/>
              </a:rPr>
              <a:t>、 </a:t>
            </a:r>
            <a:r>
              <a:rPr lang="en-US" altLang="zh-CN" sz="2400" b="1" i="1" dirty="0" err="1">
                <a:latin typeface="Times New Roman" panose="02020603050405020304" pitchFamily="18" charset="0"/>
              </a:rPr>
              <a:t>i</a:t>
            </a:r>
            <a:r>
              <a:rPr lang="en-US" altLang="zh-CN" sz="2400" b="1" i="1" baseline="-25000" dirty="0" err="1">
                <a:latin typeface="Times New Roman" panose="02020603050405020304" pitchFamily="18" charset="0"/>
              </a:rPr>
              <a:t>L</a:t>
            </a:r>
            <a:r>
              <a:rPr lang="en-US" altLang="zh-CN" sz="2400" b="1">
                <a:latin typeface="Times New Roman" panose="02020603050405020304" pitchFamily="18" charset="0"/>
              </a:rPr>
              <a:t> </a:t>
            </a:r>
            <a:r>
              <a:rPr lang="zh-CN" altLang="en-US" sz="2400" b="1" dirty="0">
                <a:latin typeface="Times New Roman" panose="02020603050405020304" pitchFamily="18" charset="0"/>
              </a:rPr>
              <a:t>不能跃变</a:t>
            </a:r>
            <a:r>
              <a:rPr lang="en-US" altLang="zh-CN" sz="2400" b="1">
                <a:latin typeface="Times New Roman" panose="02020603050405020304" pitchFamily="18" charset="0"/>
              </a:rPr>
              <a:t>,  </a:t>
            </a:r>
            <a:r>
              <a:rPr lang="zh-CN" altLang="en-US" sz="2400" b="1" dirty="0">
                <a:latin typeface="Times New Roman" panose="02020603050405020304" pitchFamily="18" charset="0"/>
              </a:rPr>
              <a:t>但其它电量均可以跃变。</a:t>
            </a:r>
          </a:p>
        </p:txBody>
      </p:sp>
      <p:sp>
        <p:nvSpPr>
          <p:cNvPr id="72708" name="Text Box 4"/>
          <p:cNvSpPr txBox="1"/>
          <p:nvPr/>
        </p:nvSpPr>
        <p:spPr>
          <a:xfrm>
            <a:off x="2063750" y="3861435"/>
            <a:ext cx="7748588" cy="18637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457200" lvl="0" indent="-457200">
              <a:lnSpc>
                <a:spcPct val="120000"/>
              </a:lnSpc>
              <a:spcBef>
                <a:spcPct val="0"/>
              </a:spcBef>
              <a:buNone/>
            </a:pPr>
            <a:r>
              <a:rPr lang="en-US" altLang="zh-CN" sz="2400" b="1">
                <a:latin typeface="Times New Roman" panose="02020603050405020304" pitchFamily="18" charset="0"/>
              </a:rPr>
              <a:t> (3) </a:t>
            </a:r>
            <a:r>
              <a:rPr lang="zh-CN" altLang="en-US" sz="2400" b="1" dirty="0">
                <a:latin typeface="Times New Roman" panose="02020603050405020304" pitchFamily="18" charset="0"/>
              </a:rPr>
              <a:t>换路前</a:t>
            </a:r>
            <a:r>
              <a:rPr lang="en-US" altLang="zh-CN" sz="2400" b="1">
                <a:latin typeface="Times New Roman" panose="02020603050405020304" pitchFamily="18" charset="0"/>
              </a:rPr>
              <a:t>,  </a:t>
            </a:r>
            <a:r>
              <a:rPr lang="zh-CN" altLang="en-US" sz="2400" b="1" dirty="0">
                <a:latin typeface="Times New Roman" panose="02020603050405020304" pitchFamily="18" charset="0"/>
              </a:rPr>
              <a:t>若</a:t>
            </a:r>
            <a:r>
              <a:rPr lang="en-US" altLang="zh-CN" sz="2400" b="1" i="1">
                <a:solidFill>
                  <a:srgbClr val="CC0000"/>
                </a:solidFill>
                <a:latin typeface="Times New Roman" panose="02020603050405020304" pitchFamily="18" charset="0"/>
              </a:rPr>
              <a:t>u</a:t>
            </a:r>
            <a:r>
              <a:rPr lang="en-US" altLang="zh-CN" sz="2400" b="1" i="1" baseline="-25000">
                <a:solidFill>
                  <a:srgbClr val="CC0000"/>
                </a:solidFill>
                <a:latin typeface="Times New Roman" panose="02020603050405020304" pitchFamily="18" charset="0"/>
              </a:rPr>
              <a:t>C</a:t>
            </a:r>
            <a:r>
              <a:rPr lang="en-US" altLang="zh-CN" sz="2400" b="1">
                <a:solidFill>
                  <a:srgbClr val="CC0000"/>
                </a:solidFill>
                <a:latin typeface="Times New Roman" panose="02020603050405020304" pitchFamily="18" charset="0"/>
              </a:rPr>
              <a:t>(0-)</a:t>
            </a:r>
            <a:r>
              <a:rPr lang="en-US" altLang="zh-CN" sz="2400" b="1">
                <a:solidFill>
                  <a:srgbClr val="CC0000"/>
                </a:solidFill>
                <a:latin typeface="Times New Roman" panose="02020603050405020304" pitchFamily="18" charset="0"/>
                <a:sym typeface="Symbol" panose="05050102010706020507" pitchFamily="18" charset="2"/>
              </a:rPr>
              <a:t></a:t>
            </a:r>
            <a:r>
              <a:rPr lang="en-US" altLang="zh-CN" sz="2400" b="1">
                <a:solidFill>
                  <a:srgbClr val="CC0000"/>
                </a:solidFill>
                <a:latin typeface="Times New Roman" panose="02020603050405020304" pitchFamily="18" charset="0"/>
              </a:rPr>
              <a:t>0</a:t>
            </a:r>
            <a:r>
              <a:rPr lang="en-US" altLang="zh-CN" sz="2400" b="1">
                <a:latin typeface="Times New Roman" panose="02020603050405020304" pitchFamily="18" charset="0"/>
              </a:rPr>
              <a:t>,  </a:t>
            </a:r>
            <a:r>
              <a:rPr lang="zh-CN" altLang="en-US" sz="2400" b="1" dirty="0">
                <a:latin typeface="Times New Roman" panose="02020603050405020304" pitchFamily="18" charset="0"/>
              </a:rPr>
              <a:t>换路瞬间 </a:t>
            </a:r>
            <a:r>
              <a:rPr lang="en-US" altLang="zh-CN" sz="2400" b="1">
                <a:latin typeface="Times New Roman" panose="02020603050405020304" pitchFamily="18" charset="0"/>
              </a:rPr>
              <a:t>(</a:t>
            </a:r>
            <a:r>
              <a:rPr lang="en-US" altLang="zh-CN" sz="2400" b="1" i="1">
                <a:latin typeface="Times New Roman" panose="02020603050405020304" pitchFamily="18" charset="0"/>
              </a:rPr>
              <a:t>t</a:t>
            </a:r>
            <a:r>
              <a:rPr lang="en-US" altLang="zh-CN" sz="2400" b="1">
                <a:latin typeface="Times New Roman" panose="02020603050405020304" pitchFamily="18" charset="0"/>
              </a:rPr>
              <a:t>=0</a:t>
            </a:r>
            <a:r>
              <a:rPr lang="en-US" altLang="zh-CN" sz="2400" b="1" baseline="-25000">
                <a:latin typeface="Times New Roman" panose="02020603050405020304" pitchFamily="18" charset="0"/>
              </a:rPr>
              <a:t>+</a:t>
            </a:r>
            <a:r>
              <a:rPr lang="zh-CN" altLang="en-US" sz="2400" b="1" dirty="0">
                <a:latin typeface="Times New Roman" panose="02020603050405020304" pitchFamily="18" charset="0"/>
              </a:rPr>
              <a:t>等效电路中</a:t>
            </a:r>
            <a:r>
              <a:rPr lang="en-US" altLang="zh-CN" sz="2400" b="1">
                <a:latin typeface="Times New Roman" panose="02020603050405020304" pitchFamily="18" charset="0"/>
              </a:rPr>
              <a:t>),  </a:t>
            </a:r>
          </a:p>
          <a:p>
            <a:pPr marL="457200" lvl="0" indent="-457200">
              <a:lnSpc>
                <a:spcPct val="120000"/>
              </a:lnSpc>
              <a:spcBef>
                <a:spcPct val="0"/>
              </a:spcBef>
              <a:buNone/>
            </a:pPr>
            <a:r>
              <a:rPr lang="zh-CN" altLang="en-US" sz="2400" b="1" dirty="0">
                <a:solidFill>
                  <a:srgbClr val="CC0000"/>
                </a:solidFill>
                <a:latin typeface="Times New Roman" panose="02020603050405020304" pitchFamily="18" charset="0"/>
              </a:rPr>
              <a:t>      电容元件可用一理想电压源替代</a:t>
            </a:r>
            <a:r>
              <a:rPr lang="en-US" altLang="zh-CN" sz="2400" b="1">
                <a:latin typeface="Times New Roman" panose="02020603050405020304" pitchFamily="18" charset="0"/>
              </a:rPr>
              <a:t>, </a:t>
            </a:r>
            <a:r>
              <a:rPr lang="zh-CN" altLang="en-US" sz="2400" b="1" dirty="0">
                <a:latin typeface="Times New Roman" panose="02020603050405020304" pitchFamily="18" charset="0"/>
              </a:rPr>
              <a:t>其电压为</a:t>
            </a: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c</a:t>
            </a:r>
            <a:r>
              <a:rPr lang="en-US" altLang="zh-CN" sz="2400" b="1">
                <a:latin typeface="Times New Roman" panose="02020603050405020304" pitchFamily="18" charset="0"/>
              </a:rPr>
              <a:t>(0</a:t>
            </a:r>
            <a:r>
              <a:rPr lang="en-US" altLang="zh-CN" sz="2400" b="1" baseline="-25000">
                <a:latin typeface="Times New Roman" panose="02020603050405020304" pitchFamily="18" charset="0"/>
              </a:rPr>
              <a:t>+</a:t>
            </a:r>
            <a:r>
              <a:rPr lang="en-US" altLang="zh-CN" sz="2400" b="1">
                <a:latin typeface="Times New Roman" panose="02020603050405020304" pitchFamily="18" charset="0"/>
              </a:rPr>
              <a:t>);</a:t>
            </a:r>
          </a:p>
          <a:p>
            <a:pPr marL="457200" lvl="0" indent="-457200">
              <a:lnSpc>
                <a:spcPct val="120000"/>
              </a:lnSpc>
              <a:spcBef>
                <a:spcPct val="0"/>
              </a:spcBef>
              <a:buNone/>
            </a:pPr>
            <a:r>
              <a:rPr lang="zh-CN" altLang="en-US" sz="2400" b="1" dirty="0">
                <a:latin typeface="Times New Roman" panose="02020603050405020304" pitchFamily="18" charset="0"/>
              </a:rPr>
              <a:t>      换路前</a:t>
            </a:r>
            <a:r>
              <a:rPr lang="en-US" altLang="zh-CN" sz="2400" b="1">
                <a:latin typeface="Times New Roman" panose="02020603050405020304" pitchFamily="18" charset="0"/>
              </a:rPr>
              <a:t>,  </a:t>
            </a:r>
            <a:r>
              <a:rPr lang="zh-CN" altLang="en-US" sz="2400" b="1" dirty="0">
                <a:latin typeface="Times New Roman" panose="02020603050405020304" pitchFamily="18" charset="0"/>
              </a:rPr>
              <a:t>若</a:t>
            </a:r>
            <a:r>
              <a:rPr lang="en-US" altLang="zh-CN" sz="2400" b="1" i="1">
                <a:solidFill>
                  <a:srgbClr val="CC0000"/>
                </a:solidFill>
                <a:latin typeface="Times New Roman" panose="02020603050405020304" pitchFamily="18" charset="0"/>
              </a:rPr>
              <a:t>i</a:t>
            </a:r>
            <a:r>
              <a:rPr lang="en-US" altLang="zh-CN" sz="2400" b="1" i="1" baseline="-25000">
                <a:solidFill>
                  <a:srgbClr val="CC0000"/>
                </a:solidFill>
                <a:latin typeface="Times New Roman" panose="02020603050405020304" pitchFamily="18" charset="0"/>
              </a:rPr>
              <a:t>L</a:t>
            </a:r>
            <a:r>
              <a:rPr lang="en-US" altLang="zh-CN" sz="2400" b="1">
                <a:solidFill>
                  <a:srgbClr val="CC0000"/>
                </a:solidFill>
                <a:latin typeface="Times New Roman" panose="02020603050405020304" pitchFamily="18" charset="0"/>
              </a:rPr>
              <a:t>(0-)</a:t>
            </a:r>
            <a:r>
              <a:rPr lang="en-US" altLang="zh-CN" sz="2400" b="1">
                <a:solidFill>
                  <a:srgbClr val="CC0000"/>
                </a:solidFill>
                <a:latin typeface="Times New Roman" panose="02020603050405020304" pitchFamily="18" charset="0"/>
                <a:sym typeface="Symbol" panose="05050102010706020507" pitchFamily="18" charset="2"/>
              </a:rPr>
              <a:t></a:t>
            </a:r>
            <a:r>
              <a:rPr lang="en-US" altLang="zh-CN" sz="2400" b="1">
                <a:solidFill>
                  <a:srgbClr val="CC0000"/>
                </a:solidFill>
                <a:latin typeface="Times New Roman" panose="02020603050405020304" pitchFamily="18" charset="0"/>
              </a:rPr>
              <a:t>0</a:t>
            </a:r>
            <a:r>
              <a:rPr lang="en-US" altLang="zh-CN" sz="2400" b="1">
                <a:latin typeface="Times New Roman" panose="02020603050405020304" pitchFamily="18" charset="0"/>
              </a:rPr>
              <a:t> ,  </a:t>
            </a:r>
            <a:r>
              <a:rPr lang="zh-CN" altLang="en-US" sz="2400" b="1" dirty="0">
                <a:latin typeface="Times New Roman" panose="02020603050405020304" pitchFamily="18" charset="0"/>
              </a:rPr>
              <a:t>在</a:t>
            </a:r>
            <a:r>
              <a:rPr lang="en-US" altLang="zh-CN" sz="2400" b="1" i="1">
                <a:latin typeface="Times New Roman" panose="02020603050405020304" pitchFamily="18" charset="0"/>
              </a:rPr>
              <a:t>t</a:t>
            </a:r>
            <a:r>
              <a:rPr lang="en-US" altLang="zh-CN" sz="2400" b="1">
                <a:latin typeface="Times New Roman" panose="02020603050405020304" pitchFamily="18" charset="0"/>
              </a:rPr>
              <a:t>=0</a:t>
            </a:r>
            <a:r>
              <a:rPr lang="en-US" altLang="zh-CN" sz="2400" b="1" baseline="-25000">
                <a:latin typeface="Times New Roman" panose="02020603050405020304" pitchFamily="18" charset="0"/>
              </a:rPr>
              <a:t>+</a:t>
            </a:r>
            <a:r>
              <a:rPr lang="zh-CN" altLang="en-US" sz="2400" b="1" dirty="0">
                <a:latin typeface="Times New Roman" panose="02020603050405020304" pitchFamily="18" charset="0"/>
              </a:rPr>
              <a:t>等效电路中</a:t>
            </a:r>
            <a:r>
              <a:rPr lang="en-US" altLang="zh-CN" sz="2400" b="1">
                <a:latin typeface="Times New Roman" panose="02020603050405020304" pitchFamily="18" charset="0"/>
              </a:rPr>
              <a:t>,  </a:t>
            </a:r>
            <a:r>
              <a:rPr lang="zh-CN" altLang="en-US" sz="2400" b="1" dirty="0">
                <a:solidFill>
                  <a:srgbClr val="CC0000"/>
                </a:solidFill>
                <a:latin typeface="Times New Roman" panose="02020603050405020304" pitchFamily="18" charset="0"/>
              </a:rPr>
              <a:t>电感元件</a:t>
            </a:r>
          </a:p>
          <a:p>
            <a:pPr marL="457200" lvl="0" indent="-457200">
              <a:lnSpc>
                <a:spcPct val="120000"/>
              </a:lnSpc>
              <a:spcBef>
                <a:spcPct val="0"/>
              </a:spcBef>
              <a:buNone/>
            </a:pPr>
            <a:r>
              <a:rPr lang="zh-CN" altLang="en-US" sz="2400" b="1" dirty="0">
                <a:solidFill>
                  <a:srgbClr val="CC0000"/>
                </a:solidFill>
                <a:latin typeface="Times New Roman" panose="02020603050405020304" pitchFamily="18" charset="0"/>
              </a:rPr>
              <a:t>      可用一理想电流源替代</a:t>
            </a:r>
            <a:r>
              <a:rPr lang="zh-CN" altLang="en-US" sz="2400" b="1" dirty="0">
                <a:latin typeface="Times New Roman" panose="02020603050405020304" pitchFamily="18" charset="0"/>
              </a:rPr>
              <a:t>，其电流为</a:t>
            </a:r>
            <a:r>
              <a:rPr lang="en-US" altLang="zh-CN" sz="2400" b="1" i="1">
                <a:latin typeface="Times New Roman" panose="02020603050405020304" pitchFamily="18" charset="0"/>
              </a:rPr>
              <a:t>i</a:t>
            </a:r>
            <a:r>
              <a:rPr lang="en-US" altLang="zh-CN" sz="2400" b="1" i="1" baseline="-25000">
                <a:latin typeface="Times New Roman" panose="02020603050405020304" pitchFamily="18" charset="0"/>
              </a:rPr>
              <a:t>L</a:t>
            </a:r>
            <a:r>
              <a:rPr lang="en-US" altLang="zh-CN" sz="2400" b="1">
                <a:latin typeface="Times New Roman" panose="02020603050405020304" pitchFamily="18" charset="0"/>
              </a:rPr>
              <a:t>(0</a:t>
            </a:r>
            <a:r>
              <a:rPr lang="en-US" altLang="zh-CN" sz="2400" b="1" baseline="-25000">
                <a:latin typeface="Times New Roman" panose="02020603050405020304" pitchFamily="18" charset="0"/>
              </a:rPr>
              <a:t>+</a:t>
            </a:r>
            <a:r>
              <a:rPr lang="en-US" altLang="zh-CN" sz="2400" b="1">
                <a:latin typeface="Times New Roman" panose="02020603050405020304" pitchFamily="18" charset="0"/>
              </a:rPr>
              <a:t>)</a:t>
            </a:r>
            <a:r>
              <a:rPr lang="zh-CN" altLang="en-US" sz="2400" b="1" dirty="0">
                <a:latin typeface="Times New Roman" panose="02020603050405020304" pitchFamily="18" charset="0"/>
              </a:rPr>
              <a:t>。</a:t>
            </a:r>
          </a:p>
        </p:txBody>
      </p:sp>
      <p:sp>
        <p:nvSpPr>
          <p:cNvPr id="72709" name="Text Box 59"/>
          <p:cNvSpPr txBox="1"/>
          <p:nvPr/>
        </p:nvSpPr>
        <p:spPr>
          <a:xfrm>
            <a:off x="2135188" y="2626360"/>
            <a:ext cx="8247062" cy="9772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nSpc>
                <a:spcPct val="120000"/>
              </a:lnSpc>
              <a:spcBef>
                <a:spcPct val="0"/>
              </a:spcBef>
              <a:buNone/>
            </a:pPr>
            <a:r>
              <a:rPr lang="en-US" altLang="zh-CN" sz="2400" b="1">
                <a:latin typeface="Times New Roman" panose="02020603050405020304" pitchFamily="18" charset="0"/>
              </a:rPr>
              <a:t>(2) </a:t>
            </a:r>
            <a:r>
              <a:rPr lang="zh-CN" altLang="en-US" sz="2400" b="1" dirty="0">
                <a:latin typeface="Times New Roman" panose="02020603050405020304" pitchFamily="18" charset="0"/>
              </a:rPr>
              <a:t>换路前</a:t>
            </a:r>
            <a:r>
              <a:rPr lang="en-US" altLang="zh-CN" sz="2400" b="1">
                <a:latin typeface="Times New Roman" panose="02020603050405020304" pitchFamily="18" charset="0"/>
              </a:rPr>
              <a:t>, </a:t>
            </a:r>
            <a:r>
              <a:rPr lang="zh-CN" altLang="en-US" sz="2400" b="1" dirty="0">
                <a:latin typeface="Times New Roman" panose="02020603050405020304" pitchFamily="18" charset="0"/>
              </a:rPr>
              <a:t>若储能元件没有储能</a:t>
            </a:r>
            <a:r>
              <a:rPr lang="en-US" altLang="zh-CN" sz="2400" b="1">
                <a:latin typeface="Times New Roman" panose="02020603050405020304" pitchFamily="18" charset="0"/>
              </a:rPr>
              <a:t>, </a:t>
            </a:r>
            <a:r>
              <a:rPr lang="zh-CN" altLang="en-US" sz="2400" b="1" dirty="0">
                <a:latin typeface="Times New Roman" panose="02020603050405020304" pitchFamily="18" charset="0"/>
              </a:rPr>
              <a:t>换路瞬间</a:t>
            </a:r>
            <a:r>
              <a:rPr lang="en-US" altLang="zh-CN" sz="2400" b="1">
                <a:latin typeface="Times New Roman" panose="02020603050405020304" pitchFamily="18" charset="0"/>
              </a:rPr>
              <a:t>(</a:t>
            </a:r>
            <a:r>
              <a:rPr lang="en-US" altLang="zh-CN" sz="2400" b="1" i="1">
                <a:latin typeface="Times New Roman" panose="02020603050405020304" pitchFamily="18" charset="0"/>
              </a:rPr>
              <a:t>t</a:t>
            </a:r>
            <a:r>
              <a:rPr lang="en-US" altLang="zh-CN" sz="2400" b="1">
                <a:latin typeface="Times New Roman" panose="02020603050405020304" pitchFamily="18" charset="0"/>
              </a:rPr>
              <a:t>=0</a:t>
            </a:r>
            <a:r>
              <a:rPr lang="en-US" altLang="zh-CN" sz="2400" b="1" baseline="-25000">
                <a:latin typeface="Times New Roman" panose="02020603050405020304" pitchFamily="18" charset="0"/>
              </a:rPr>
              <a:t>+</a:t>
            </a:r>
            <a:r>
              <a:rPr lang="zh-CN" altLang="en-US" sz="2400" b="1" dirty="0">
                <a:latin typeface="Times New Roman" panose="02020603050405020304" pitchFamily="18" charset="0"/>
              </a:rPr>
              <a:t>的等效</a:t>
            </a:r>
            <a:endParaRPr lang="en-US" altLang="zh-CN" sz="2400" b="1">
              <a:latin typeface="Times New Roman" panose="02020603050405020304" pitchFamily="18" charset="0"/>
            </a:endParaRPr>
          </a:p>
          <a:p>
            <a:pPr marL="0" lvl="0" indent="0">
              <a:lnSpc>
                <a:spcPct val="120000"/>
              </a:lnSpc>
              <a:spcBef>
                <a:spcPct val="0"/>
              </a:spcBef>
              <a:buNone/>
            </a:pPr>
            <a:r>
              <a:rPr lang="zh-CN" altLang="en-US" sz="2400" b="1" dirty="0">
                <a:latin typeface="Times New Roman" panose="02020603050405020304" pitchFamily="18" charset="0"/>
              </a:rPr>
              <a:t>      电路中</a:t>
            </a:r>
            <a:r>
              <a:rPr lang="en-US" altLang="zh-CN" sz="2400" b="1">
                <a:latin typeface="Times New Roman" panose="02020603050405020304" pitchFamily="18" charset="0"/>
              </a:rPr>
              <a:t>)</a:t>
            </a:r>
            <a:r>
              <a:rPr lang="zh-CN" altLang="en-US" sz="2400" b="1" dirty="0">
                <a:latin typeface="Times New Roman" panose="02020603050405020304" pitchFamily="18" charset="0"/>
              </a:rPr>
              <a:t>，可视电容元件短路，电感元件开路。</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2707"/>
                                        </p:tgtEl>
                                        <p:attrNameLst>
                                          <p:attrName>style.visibility</p:attrName>
                                        </p:attrNameLst>
                                      </p:cBhvr>
                                      <p:to>
                                        <p:strVal val="visible"/>
                                      </p:to>
                                    </p:set>
                                    <p:animEffect transition="in" filter="wipe(left)">
                                      <p:cBhvr>
                                        <p:cTn id="7" dur="500"/>
                                        <p:tgtEl>
                                          <p:spTgt spid="727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2709"/>
                                        </p:tgtEl>
                                        <p:attrNameLst>
                                          <p:attrName>style.visibility</p:attrName>
                                        </p:attrNameLst>
                                      </p:cBhvr>
                                      <p:to>
                                        <p:strVal val="visible"/>
                                      </p:to>
                                    </p:set>
                                    <p:animEffect transition="in" filter="wipe(left)">
                                      <p:cBhvr>
                                        <p:cTn id="12" dur="500"/>
                                        <p:tgtEl>
                                          <p:spTgt spid="7270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2708"/>
                                        </p:tgtEl>
                                        <p:attrNameLst>
                                          <p:attrName>style.visibility</p:attrName>
                                        </p:attrNameLst>
                                      </p:cBhvr>
                                      <p:to>
                                        <p:strVal val="visible"/>
                                      </p:to>
                                    </p:set>
                                    <p:animEffect transition="in" filter="wipe(left)">
                                      <p:cBhvr>
                                        <p:cTn id="17" dur="500"/>
                                        <p:tgtEl>
                                          <p:spTgt spid="72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p:bldP spid="72708" grpId="0"/>
      <p:bldP spid="7270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p:cNvSpPr>
          <p:nvPr>
            <p:ph type="title"/>
          </p:nvPr>
        </p:nvSpPr>
        <p:spPr>
          <a:xfrm>
            <a:off x="1991678" y="404178"/>
            <a:ext cx="6237287" cy="517525"/>
          </a:xfrm>
        </p:spPr>
        <p:txBody>
          <a:bodyPr vert="horz" wrap="square" lIns="91440" tIns="45720" rIns="91440" bIns="45720" anchor="ctr" anchorCtr="0"/>
          <a:lstStyle/>
          <a:p>
            <a:pPr algn="just" eaLnBrk="1" hangingPunct="1"/>
            <a:r>
              <a:rPr lang="en-US" altLang="zh-CN" sz="2600" b="1">
                <a:solidFill>
                  <a:schemeClr val="tx2"/>
                </a:solidFill>
                <a:latin typeface="Times New Roman" panose="02020603050405020304" pitchFamily="18" charset="0"/>
                <a:ea typeface="微软雅黑" panose="020B0503020204020204" charset="-122"/>
                <a:cs typeface="Times New Roman" panose="02020603050405020304" pitchFamily="18" charset="0"/>
              </a:rPr>
              <a:t>1.12.3　</a:t>
            </a:r>
            <a:r>
              <a:rPr lang="en-US" altLang="zh-CN" sz="2600" b="1" i="1">
                <a:solidFill>
                  <a:schemeClr val="tx2"/>
                </a:solidFill>
                <a:latin typeface="Times New Roman" panose="02020603050405020304" pitchFamily="18" charset="0"/>
                <a:ea typeface="微软雅黑" panose="020B0503020204020204" charset="-122"/>
                <a:cs typeface="Times New Roman" panose="02020603050405020304" pitchFamily="18" charset="0"/>
              </a:rPr>
              <a:t>RC</a:t>
            </a:r>
            <a:r>
              <a:rPr lang="en-US" altLang="zh-CN" sz="2600" b="1">
                <a:solidFill>
                  <a:schemeClr val="tx2"/>
                </a:solidFill>
                <a:latin typeface="Times New Roman" panose="02020603050405020304" pitchFamily="18" charset="0"/>
                <a:ea typeface="微软雅黑" panose="020B0503020204020204" charset="-122"/>
                <a:cs typeface="Times New Roman" panose="02020603050405020304" pitchFamily="18" charset="0"/>
              </a:rPr>
              <a:t> </a:t>
            </a:r>
            <a:r>
              <a:rPr lang="zh-CN" altLang="en-US" sz="2600" b="1" dirty="0">
                <a:solidFill>
                  <a:schemeClr val="tx2"/>
                </a:solidFill>
                <a:latin typeface="微软雅黑" panose="020B0503020204020204" charset="-122"/>
                <a:ea typeface="微软雅黑" panose="020B0503020204020204" charset="-122"/>
                <a:cs typeface="微软雅黑" panose="020B0503020204020204" charset="-122"/>
              </a:rPr>
              <a:t>电路的暂态分析</a:t>
            </a:r>
          </a:p>
        </p:txBody>
      </p:sp>
      <p:sp>
        <p:nvSpPr>
          <p:cNvPr id="73734" name="Text Box 19"/>
          <p:cNvSpPr txBox="1"/>
          <p:nvPr/>
        </p:nvSpPr>
        <p:spPr>
          <a:xfrm>
            <a:off x="1860868" y="1196499"/>
            <a:ext cx="2665412"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spcBef>
                <a:spcPct val="0"/>
              </a:spcBef>
              <a:buNone/>
            </a:pPr>
            <a:r>
              <a:rPr lang="en-US" altLang="zh-CN" sz="2400" b="1">
                <a:solidFill>
                  <a:srgbClr val="C00000"/>
                </a:solidFill>
                <a:latin typeface="Times New Roman" panose="02020603050405020304" pitchFamily="18" charset="0"/>
              </a:rPr>
              <a:t>(1) </a:t>
            </a:r>
            <a:r>
              <a:rPr lang="zh-CN" altLang="en-US" sz="2400" b="1" dirty="0">
                <a:solidFill>
                  <a:srgbClr val="C00000"/>
                </a:solidFill>
                <a:latin typeface="Times New Roman" panose="02020603050405020304" pitchFamily="18" charset="0"/>
              </a:rPr>
              <a:t>零状态响应</a:t>
            </a:r>
          </a:p>
        </p:txBody>
      </p:sp>
      <p:sp>
        <p:nvSpPr>
          <p:cNvPr id="73735" name="Text Box 23"/>
          <p:cNvSpPr txBox="1"/>
          <p:nvPr/>
        </p:nvSpPr>
        <p:spPr>
          <a:xfrm>
            <a:off x="1847850" y="1683068"/>
            <a:ext cx="10057130" cy="553085"/>
          </a:xfrm>
          <a:prstGeom prst="rect">
            <a:avLst/>
          </a:prstGeom>
          <a:noFill/>
          <a:ln w="9525">
            <a:noFill/>
          </a:ln>
        </p:spPr>
        <p:txBody>
          <a:bodyPr wrap="squar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lnSpc>
                <a:spcPct val="125000"/>
              </a:lnSpc>
              <a:spcBef>
                <a:spcPct val="0"/>
              </a:spcBef>
              <a:buNone/>
            </a:pPr>
            <a:r>
              <a:rPr lang="zh-CN" altLang="en-US" sz="2400" b="1" dirty="0">
                <a:latin typeface="Times New Roman" panose="02020603050405020304" pitchFamily="18" charset="0"/>
              </a:rPr>
              <a:t>所谓 </a:t>
            </a:r>
            <a:r>
              <a:rPr lang="en-US" altLang="zh-CN" sz="2400" b="1" i="1">
                <a:solidFill>
                  <a:srgbClr val="FF3300"/>
                </a:solidFill>
                <a:latin typeface="Times New Roman" panose="02020603050405020304" pitchFamily="18" charset="0"/>
              </a:rPr>
              <a:t>RC</a:t>
            </a:r>
            <a:r>
              <a:rPr lang="en-US" altLang="zh-CN" sz="2400" b="1" i="1">
                <a:latin typeface="Times New Roman" panose="02020603050405020304" pitchFamily="18" charset="0"/>
              </a:rPr>
              <a:t> </a:t>
            </a:r>
            <a:r>
              <a:rPr lang="zh-CN" altLang="en-US" sz="2400" b="1" dirty="0">
                <a:latin typeface="Times New Roman" panose="02020603050405020304" pitchFamily="18" charset="0"/>
              </a:rPr>
              <a:t>电路的零状态，是指换路前电容元件未储有能量，即 </a:t>
            </a:r>
            <a:r>
              <a:rPr lang="en-US" altLang="zh-CN" sz="2400" b="1" i="1">
                <a:solidFill>
                  <a:srgbClr val="FF00FF"/>
                </a:solidFill>
                <a:latin typeface="Times New Roman" panose="02020603050405020304" pitchFamily="18" charset="0"/>
              </a:rPr>
              <a:t>u</a:t>
            </a:r>
            <a:r>
              <a:rPr lang="en-US" altLang="zh-CN" sz="2400" b="1" i="1" baseline="-25000">
                <a:solidFill>
                  <a:srgbClr val="FF00FF"/>
                </a:solidFill>
                <a:latin typeface="Times New Roman" panose="02020603050405020304" pitchFamily="18" charset="0"/>
              </a:rPr>
              <a:t>C</a:t>
            </a:r>
            <a:r>
              <a:rPr lang="en-US" altLang="zh-CN" sz="2400" b="1">
                <a:solidFill>
                  <a:srgbClr val="FF00FF"/>
                </a:solidFill>
                <a:latin typeface="Times New Roman" panose="02020603050405020304" pitchFamily="18" charset="0"/>
              </a:rPr>
              <a:t>(0</a:t>
            </a:r>
            <a:r>
              <a:rPr lang="en-US" altLang="zh-CN" sz="2400" b="1" baseline="-10000">
                <a:solidFill>
                  <a:srgbClr val="FF00FF"/>
                </a:solidFill>
                <a:latin typeface="Times New Roman" panose="02020603050405020304" pitchFamily="18" charset="0"/>
              </a:rPr>
              <a:t>-</a:t>
            </a:r>
            <a:r>
              <a:rPr lang="en-US" altLang="zh-CN" sz="2400" b="1">
                <a:solidFill>
                  <a:srgbClr val="FF00FF"/>
                </a:solidFill>
                <a:latin typeface="Times New Roman" panose="02020603050405020304" pitchFamily="18" charset="0"/>
              </a:rPr>
              <a:t>)</a:t>
            </a:r>
            <a:r>
              <a:rPr lang="en-US" altLang="zh-CN" sz="2400" b="1" i="1">
                <a:solidFill>
                  <a:srgbClr val="FF00FF"/>
                </a:solidFill>
                <a:latin typeface="Times New Roman" panose="02020603050405020304" pitchFamily="18" charset="0"/>
              </a:rPr>
              <a:t> = </a:t>
            </a:r>
            <a:r>
              <a:rPr lang="en-US" altLang="zh-CN" sz="2400" b="1">
                <a:solidFill>
                  <a:srgbClr val="FF00FF"/>
                </a:solidFill>
                <a:latin typeface="Times New Roman" panose="02020603050405020304" pitchFamily="18" charset="0"/>
              </a:rPr>
              <a:t>0</a:t>
            </a:r>
            <a:r>
              <a:rPr lang="zh-CN" altLang="en-US" sz="2400" b="1" dirty="0">
                <a:latin typeface="Times New Roman" panose="02020603050405020304" pitchFamily="18" charset="0"/>
              </a:rPr>
              <a:t>。</a:t>
            </a:r>
          </a:p>
        </p:txBody>
      </p:sp>
      <p:sp>
        <p:nvSpPr>
          <p:cNvPr id="73736" name="Text Box 24"/>
          <p:cNvSpPr txBox="1"/>
          <p:nvPr/>
        </p:nvSpPr>
        <p:spPr>
          <a:xfrm>
            <a:off x="1776730" y="2196783"/>
            <a:ext cx="9196070" cy="553085"/>
          </a:xfrm>
          <a:prstGeom prst="rect">
            <a:avLst/>
          </a:prstGeom>
          <a:noFill/>
          <a:ln w="9525">
            <a:noFill/>
          </a:ln>
        </p:spPr>
        <p:txBody>
          <a:bodyPr wrap="squar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lnSpc>
                <a:spcPct val="125000"/>
              </a:lnSpc>
              <a:spcBef>
                <a:spcPct val="0"/>
              </a:spcBef>
              <a:buNone/>
            </a:pPr>
            <a:r>
              <a:rPr lang="zh-CN" altLang="en-US" sz="2400" b="1" dirty="0">
                <a:latin typeface="Times New Roman" panose="02020603050405020304" pitchFamily="18" charset="0"/>
              </a:rPr>
              <a:t>在此条件下，由电源激励所产生的电路的响应，称为零状态响应。</a:t>
            </a:r>
          </a:p>
        </p:txBody>
      </p:sp>
      <p:sp>
        <p:nvSpPr>
          <p:cNvPr id="73737" name="Text Box 30"/>
          <p:cNvSpPr txBox="1"/>
          <p:nvPr/>
        </p:nvSpPr>
        <p:spPr>
          <a:xfrm>
            <a:off x="1859280" y="2853531"/>
            <a:ext cx="2665413"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spcBef>
                <a:spcPct val="0"/>
              </a:spcBef>
              <a:buNone/>
            </a:pPr>
            <a:r>
              <a:rPr lang="en-US" altLang="zh-CN" sz="2400" b="1">
                <a:solidFill>
                  <a:srgbClr val="C00000"/>
                </a:solidFill>
                <a:latin typeface="Times New Roman" panose="02020603050405020304" pitchFamily="18" charset="0"/>
              </a:rPr>
              <a:t>(2) </a:t>
            </a:r>
            <a:r>
              <a:rPr lang="zh-CN" altLang="en-US" sz="2400" b="1" dirty="0">
                <a:solidFill>
                  <a:srgbClr val="C00000"/>
                </a:solidFill>
                <a:latin typeface="Times New Roman" panose="02020603050405020304" pitchFamily="18" charset="0"/>
              </a:rPr>
              <a:t>零输入响应</a:t>
            </a:r>
          </a:p>
        </p:txBody>
      </p:sp>
      <p:sp>
        <p:nvSpPr>
          <p:cNvPr id="73738" name="Text Box 31"/>
          <p:cNvSpPr txBox="1"/>
          <p:nvPr/>
        </p:nvSpPr>
        <p:spPr>
          <a:xfrm>
            <a:off x="1826260" y="3199765"/>
            <a:ext cx="9381490" cy="1476375"/>
          </a:xfrm>
          <a:prstGeom prst="rect">
            <a:avLst/>
          </a:prstGeom>
          <a:noFill/>
          <a:ln w="9525">
            <a:noFill/>
          </a:ln>
        </p:spPr>
        <p:txBody>
          <a:bodyPr wrap="squar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lnSpc>
                <a:spcPct val="125000"/>
              </a:lnSpc>
              <a:spcBef>
                <a:spcPct val="0"/>
              </a:spcBef>
              <a:buNone/>
            </a:pPr>
            <a:r>
              <a:rPr lang="zh-CN" altLang="en-US" sz="2400" b="1" dirty="0">
                <a:latin typeface="Times New Roman" panose="02020603050405020304" pitchFamily="18" charset="0"/>
              </a:rPr>
              <a:t>所谓 </a:t>
            </a:r>
            <a:r>
              <a:rPr lang="en-US" altLang="zh-CN" sz="2400" b="1" i="1">
                <a:solidFill>
                  <a:srgbClr val="FF3300"/>
                </a:solidFill>
                <a:latin typeface="Times New Roman" panose="02020603050405020304" pitchFamily="18" charset="0"/>
              </a:rPr>
              <a:t>RC</a:t>
            </a:r>
            <a:r>
              <a:rPr lang="en-US" altLang="zh-CN" sz="2400" b="1" i="1">
                <a:latin typeface="Times New Roman" panose="02020603050405020304" pitchFamily="18" charset="0"/>
              </a:rPr>
              <a:t> </a:t>
            </a:r>
            <a:r>
              <a:rPr lang="zh-CN" altLang="en-US" sz="2400" b="1" dirty="0">
                <a:latin typeface="Times New Roman" panose="02020603050405020304" pitchFamily="18" charset="0"/>
              </a:rPr>
              <a:t>电路的零输入，是指无电源激励，输入信号为零。在此条件下，由电容元件的初始状态 </a:t>
            </a:r>
            <a:r>
              <a:rPr lang="en-US" altLang="zh-CN" sz="2400" b="1" i="1">
                <a:solidFill>
                  <a:srgbClr val="FF00FF"/>
                </a:solidFill>
                <a:latin typeface="Times New Roman" panose="02020603050405020304" pitchFamily="18" charset="0"/>
              </a:rPr>
              <a:t>u</a:t>
            </a:r>
            <a:r>
              <a:rPr lang="en-US" altLang="zh-CN" sz="2400" b="1" i="1" baseline="-25000">
                <a:solidFill>
                  <a:srgbClr val="FF00FF"/>
                </a:solidFill>
                <a:latin typeface="Times New Roman" panose="02020603050405020304" pitchFamily="18" charset="0"/>
              </a:rPr>
              <a:t>C</a:t>
            </a:r>
            <a:r>
              <a:rPr lang="en-US" altLang="zh-CN" sz="2400" b="1">
                <a:solidFill>
                  <a:srgbClr val="FF00FF"/>
                </a:solidFill>
                <a:latin typeface="Times New Roman" panose="02020603050405020304" pitchFamily="18" charset="0"/>
              </a:rPr>
              <a:t>(0</a:t>
            </a:r>
            <a:r>
              <a:rPr lang="en-US" altLang="zh-CN" sz="2400" b="1" baseline="-25000">
                <a:solidFill>
                  <a:srgbClr val="FF00FF"/>
                </a:solidFill>
                <a:latin typeface="Times New Roman" panose="02020603050405020304" pitchFamily="18" charset="0"/>
              </a:rPr>
              <a:t>+</a:t>
            </a:r>
            <a:r>
              <a:rPr lang="en-US" altLang="zh-CN" sz="2400" b="1">
                <a:solidFill>
                  <a:srgbClr val="FF00FF"/>
                </a:solidFill>
                <a:latin typeface="Times New Roman" panose="02020603050405020304" pitchFamily="18" charset="0"/>
              </a:rPr>
              <a:t>)</a:t>
            </a:r>
            <a:r>
              <a:rPr lang="en-US" altLang="zh-CN" sz="2400" b="1">
                <a:latin typeface="Times New Roman" panose="02020603050405020304" pitchFamily="18" charset="0"/>
              </a:rPr>
              <a:t> </a:t>
            </a:r>
            <a:r>
              <a:rPr lang="zh-CN" altLang="en-US" sz="2400" b="1" dirty="0">
                <a:latin typeface="Times New Roman" panose="02020603050405020304" pitchFamily="18" charset="0"/>
              </a:rPr>
              <a:t>所产生的电路的响应，称为零输入响应。</a:t>
            </a:r>
          </a:p>
        </p:txBody>
      </p:sp>
      <p:sp>
        <p:nvSpPr>
          <p:cNvPr id="73739" name="Text Box 32"/>
          <p:cNvSpPr txBox="1"/>
          <p:nvPr/>
        </p:nvSpPr>
        <p:spPr>
          <a:xfrm>
            <a:off x="1860868" y="4582319"/>
            <a:ext cx="2665412"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spcBef>
                <a:spcPct val="0"/>
              </a:spcBef>
              <a:buNone/>
            </a:pPr>
            <a:r>
              <a:rPr lang="en-US" altLang="zh-CN" sz="2400" b="1">
                <a:solidFill>
                  <a:srgbClr val="C00000"/>
                </a:solidFill>
                <a:latin typeface="Times New Roman" panose="02020603050405020304" pitchFamily="18" charset="0"/>
              </a:rPr>
              <a:t>(3) </a:t>
            </a:r>
            <a:r>
              <a:rPr lang="zh-CN" altLang="en-US" sz="2400" b="1" dirty="0">
                <a:solidFill>
                  <a:srgbClr val="C00000"/>
                </a:solidFill>
                <a:latin typeface="Times New Roman" panose="02020603050405020304" pitchFamily="18" charset="0"/>
              </a:rPr>
              <a:t>全响应</a:t>
            </a:r>
          </a:p>
        </p:txBody>
      </p:sp>
      <p:sp>
        <p:nvSpPr>
          <p:cNvPr id="73740" name="Text Box 33"/>
          <p:cNvSpPr txBox="1"/>
          <p:nvPr/>
        </p:nvSpPr>
        <p:spPr>
          <a:xfrm>
            <a:off x="1826260" y="4999990"/>
            <a:ext cx="9092565" cy="1476375"/>
          </a:xfrm>
          <a:prstGeom prst="rect">
            <a:avLst/>
          </a:prstGeom>
          <a:noFill/>
          <a:ln w="9525">
            <a:noFill/>
          </a:ln>
        </p:spPr>
        <p:txBody>
          <a:bodyPr wrap="squar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lnSpc>
                <a:spcPct val="125000"/>
              </a:lnSpc>
              <a:spcBef>
                <a:spcPct val="0"/>
              </a:spcBef>
              <a:buNone/>
            </a:pPr>
            <a:r>
              <a:rPr lang="zh-CN" altLang="en-US" sz="2400" b="1" dirty="0">
                <a:latin typeface="Times New Roman" panose="02020603050405020304" pitchFamily="18" charset="0"/>
              </a:rPr>
              <a:t>所谓 </a:t>
            </a:r>
            <a:r>
              <a:rPr lang="en-US" altLang="zh-CN" sz="2400" b="1" i="1">
                <a:solidFill>
                  <a:srgbClr val="FF3300"/>
                </a:solidFill>
                <a:latin typeface="Times New Roman" panose="02020603050405020304" pitchFamily="18" charset="0"/>
              </a:rPr>
              <a:t>RC</a:t>
            </a:r>
            <a:r>
              <a:rPr lang="en-US" altLang="zh-CN" sz="2400" b="1" i="1">
                <a:latin typeface="Times New Roman" panose="02020603050405020304" pitchFamily="18" charset="0"/>
              </a:rPr>
              <a:t> </a:t>
            </a:r>
            <a:r>
              <a:rPr lang="zh-CN" altLang="en-US" sz="2400" b="1" dirty="0">
                <a:latin typeface="Times New Roman" panose="02020603050405020304" pitchFamily="18" charset="0"/>
              </a:rPr>
              <a:t>电路的全响应，是指电源激励和电容元件的初始状态 </a:t>
            </a:r>
            <a:r>
              <a:rPr lang="en-US" altLang="zh-CN" sz="2400" b="1" i="1">
                <a:solidFill>
                  <a:srgbClr val="FF00FF"/>
                </a:solidFill>
                <a:latin typeface="Times New Roman" panose="02020603050405020304" pitchFamily="18" charset="0"/>
              </a:rPr>
              <a:t>u</a:t>
            </a:r>
            <a:r>
              <a:rPr lang="en-US" altLang="zh-CN" sz="2400" b="1" i="1" baseline="-25000">
                <a:solidFill>
                  <a:srgbClr val="FF00FF"/>
                </a:solidFill>
                <a:latin typeface="Times New Roman" panose="02020603050405020304" pitchFamily="18" charset="0"/>
              </a:rPr>
              <a:t>C</a:t>
            </a:r>
            <a:r>
              <a:rPr lang="en-US" altLang="zh-CN" sz="2400" b="1">
                <a:solidFill>
                  <a:srgbClr val="FF00FF"/>
                </a:solidFill>
                <a:latin typeface="Times New Roman" panose="02020603050405020304" pitchFamily="18" charset="0"/>
              </a:rPr>
              <a:t>(0</a:t>
            </a:r>
            <a:r>
              <a:rPr lang="en-US" altLang="zh-CN" sz="2400" b="1" baseline="-25000">
                <a:solidFill>
                  <a:srgbClr val="FF00FF"/>
                </a:solidFill>
                <a:latin typeface="Times New Roman" panose="02020603050405020304" pitchFamily="18" charset="0"/>
              </a:rPr>
              <a:t>+</a:t>
            </a:r>
            <a:r>
              <a:rPr lang="en-US" altLang="zh-CN" sz="2400" b="1">
                <a:solidFill>
                  <a:srgbClr val="FF00FF"/>
                </a:solidFill>
                <a:latin typeface="Times New Roman" panose="02020603050405020304" pitchFamily="18" charset="0"/>
              </a:rPr>
              <a:t>)</a:t>
            </a:r>
            <a:r>
              <a:rPr lang="en-US" altLang="zh-CN" sz="2400" b="1">
                <a:latin typeface="Times New Roman" panose="02020603050405020304" pitchFamily="18" charset="0"/>
              </a:rPr>
              <a:t> </a:t>
            </a:r>
            <a:r>
              <a:rPr lang="zh-CN" altLang="en-US" sz="2400" b="1" dirty="0">
                <a:latin typeface="Times New Roman" panose="02020603050405020304" pitchFamily="18" charset="0"/>
              </a:rPr>
              <a:t>均不为零时电路的响应，也就是零状态响应与零输入响应两者的叠加。</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734"/>
                                        </p:tgtEl>
                                        <p:attrNameLst>
                                          <p:attrName>style.visibility</p:attrName>
                                        </p:attrNameLst>
                                      </p:cBhvr>
                                      <p:to>
                                        <p:strVal val="visible"/>
                                      </p:to>
                                    </p:set>
                                    <p:animEffect transition="in" filter="wipe(left)">
                                      <p:cBhvr>
                                        <p:cTn id="7" dur="500"/>
                                        <p:tgtEl>
                                          <p:spTgt spid="7373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73735"/>
                                        </p:tgtEl>
                                        <p:attrNameLst>
                                          <p:attrName>style.visibility</p:attrName>
                                        </p:attrNameLst>
                                      </p:cBhvr>
                                      <p:to>
                                        <p:strVal val="visible"/>
                                      </p:to>
                                    </p:set>
                                    <p:animEffect transition="in" filter="dissolve">
                                      <p:cBhvr>
                                        <p:cTn id="11" dur="500"/>
                                        <p:tgtEl>
                                          <p:spTgt spid="7373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73736"/>
                                        </p:tgtEl>
                                        <p:attrNameLst>
                                          <p:attrName>style.visibility</p:attrName>
                                        </p:attrNameLst>
                                      </p:cBhvr>
                                      <p:to>
                                        <p:strVal val="visible"/>
                                      </p:to>
                                    </p:set>
                                    <p:animEffect transition="in" filter="dissolve">
                                      <p:cBhvr>
                                        <p:cTn id="16" dur="500"/>
                                        <p:tgtEl>
                                          <p:spTgt spid="7373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3737"/>
                                        </p:tgtEl>
                                        <p:attrNameLst>
                                          <p:attrName>style.visibility</p:attrName>
                                        </p:attrNameLst>
                                      </p:cBhvr>
                                      <p:to>
                                        <p:strVal val="visible"/>
                                      </p:to>
                                    </p:set>
                                    <p:animEffect transition="in" filter="wipe(left)">
                                      <p:cBhvr>
                                        <p:cTn id="21" dur="500"/>
                                        <p:tgtEl>
                                          <p:spTgt spid="73737"/>
                                        </p:tgtEl>
                                      </p:cBhvr>
                                    </p:animEffec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73738"/>
                                        </p:tgtEl>
                                        <p:attrNameLst>
                                          <p:attrName>style.visibility</p:attrName>
                                        </p:attrNameLst>
                                      </p:cBhvr>
                                      <p:to>
                                        <p:strVal val="visible"/>
                                      </p:to>
                                    </p:set>
                                    <p:animEffect transition="in" filter="dissolve">
                                      <p:cBhvr>
                                        <p:cTn id="25" dur="500"/>
                                        <p:tgtEl>
                                          <p:spTgt spid="7373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3739"/>
                                        </p:tgtEl>
                                        <p:attrNameLst>
                                          <p:attrName>style.visibility</p:attrName>
                                        </p:attrNameLst>
                                      </p:cBhvr>
                                      <p:to>
                                        <p:strVal val="visible"/>
                                      </p:to>
                                    </p:set>
                                    <p:animEffect transition="in" filter="wipe(left)">
                                      <p:cBhvr>
                                        <p:cTn id="30" dur="500"/>
                                        <p:tgtEl>
                                          <p:spTgt spid="73739"/>
                                        </p:tgtEl>
                                      </p:cBhvr>
                                    </p:animEffect>
                                  </p:childTnLst>
                                </p:cTn>
                              </p:par>
                            </p:childTnLst>
                          </p:cTn>
                        </p:par>
                        <p:par>
                          <p:cTn id="31" fill="hold">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73740"/>
                                        </p:tgtEl>
                                        <p:attrNameLst>
                                          <p:attrName>style.visibility</p:attrName>
                                        </p:attrNameLst>
                                      </p:cBhvr>
                                      <p:to>
                                        <p:strVal val="visible"/>
                                      </p:to>
                                    </p:set>
                                    <p:animEffect transition="in" filter="dissolve">
                                      <p:cBhvr>
                                        <p:cTn id="34" dur="500"/>
                                        <p:tgtEl>
                                          <p:spTgt spid="73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p:bldP spid="73735" grpId="0"/>
      <p:bldP spid="73736" grpId="0"/>
      <p:bldP spid="73737" grpId="0"/>
      <p:bldP spid="73738" grpId="0"/>
      <p:bldP spid="73739" grpId="0"/>
      <p:bldP spid="7374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754" name="Group 52"/>
          <p:cNvGrpSpPr/>
          <p:nvPr/>
        </p:nvGrpSpPr>
        <p:grpSpPr>
          <a:xfrm>
            <a:off x="6744018" y="1701165"/>
            <a:ext cx="3678238" cy="2295525"/>
            <a:chOff x="9" y="0"/>
            <a:chExt cx="2317" cy="1446"/>
          </a:xfrm>
        </p:grpSpPr>
        <p:sp>
          <p:nvSpPr>
            <p:cNvPr id="74764" name="Text Box 7"/>
            <p:cNvSpPr txBox="1"/>
            <p:nvPr/>
          </p:nvSpPr>
          <p:spPr>
            <a:xfrm>
              <a:off x="513" y="821"/>
              <a:ext cx="231"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rgbClr val="6600FF"/>
                  </a:solidFill>
                  <a:latin typeface="Times New Roman" panose="02020603050405020304" pitchFamily="18" charset="0"/>
                </a:rPr>
                <a:t>U</a:t>
              </a:r>
              <a:endParaRPr lang="en-US" altLang="zh-CN" sz="2000" b="1">
                <a:solidFill>
                  <a:srgbClr val="6600FF"/>
                </a:solidFill>
                <a:latin typeface="Times New Roman" panose="02020603050405020304" pitchFamily="18" charset="0"/>
              </a:endParaRPr>
            </a:p>
          </p:txBody>
        </p:sp>
        <p:sp>
          <p:nvSpPr>
            <p:cNvPr id="74765" name="Text Box 8"/>
            <p:cNvSpPr txBox="1"/>
            <p:nvPr/>
          </p:nvSpPr>
          <p:spPr>
            <a:xfrm>
              <a:off x="855" y="0"/>
              <a:ext cx="204"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6600FF"/>
                  </a:solidFill>
                  <a:latin typeface="Times New Roman" panose="02020603050405020304" pitchFamily="18" charset="0"/>
                </a:rPr>
                <a:t>S</a:t>
              </a:r>
            </a:p>
          </p:txBody>
        </p:sp>
        <p:sp>
          <p:nvSpPr>
            <p:cNvPr id="74766" name="未知"/>
            <p:cNvSpPr/>
            <p:nvPr/>
          </p:nvSpPr>
          <p:spPr>
            <a:xfrm flipV="1">
              <a:off x="873" y="316"/>
              <a:ext cx="239" cy="191"/>
            </a:xfrm>
            <a:custGeom>
              <a:avLst/>
              <a:gdLst>
                <a:gd name="txL" fmla="*/ 0 w 240"/>
                <a:gd name="txT" fmla="*/ 0 h 192"/>
                <a:gd name="txR" fmla="*/ 240 w 240"/>
                <a:gd name="txB" fmla="*/ 192 h 192"/>
              </a:gdLst>
              <a:ahLst/>
              <a:cxnLst>
                <a:cxn ang="0">
                  <a:pos x="218" y="0"/>
                </a:cxn>
                <a:cxn ang="0">
                  <a:pos x="96" y="48"/>
                </a:cxn>
                <a:cxn ang="0">
                  <a:pos x="0" y="170"/>
                </a:cxn>
              </a:cxnLst>
              <a:rect l="txL" t="txT" r="txR" b="txB"/>
              <a:pathLst>
                <a:path w="240" h="192">
                  <a:moveTo>
                    <a:pt x="240" y="0"/>
                  </a:moveTo>
                  <a:cubicBezTo>
                    <a:pt x="188" y="8"/>
                    <a:pt x="136" y="16"/>
                    <a:pt x="96" y="48"/>
                  </a:cubicBezTo>
                  <a:cubicBezTo>
                    <a:pt x="56" y="80"/>
                    <a:pt x="28" y="136"/>
                    <a:pt x="0" y="192"/>
                  </a:cubicBezTo>
                </a:path>
              </a:pathLst>
            </a:custGeom>
            <a:noFill/>
            <a:ln w="31750" cap="flat" cmpd="sng">
              <a:solidFill>
                <a:srgbClr val="FF0066">
                  <a:alpha val="100000"/>
                </a:srgbClr>
              </a:solidFill>
              <a:prstDash val="solid"/>
              <a:miter lim="800000"/>
              <a:headEnd type="none" w="med" len="med"/>
              <a:tailEnd type="stealth" w="med" len="lg"/>
            </a:ln>
          </p:spPr>
          <p:txBody>
            <a:bodyPr/>
            <a:lstStyle/>
            <a:p>
              <a:endParaRPr lang="zh-CN" altLang="en-US"/>
            </a:p>
          </p:txBody>
        </p:sp>
        <p:sp>
          <p:nvSpPr>
            <p:cNvPr id="74767" name="Text Box 10"/>
            <p:cNvSpPr txBox="1"/>
            <p:nvPr/>
          </p:nvSpPr>
          <p:spPr>
            <a:xfrm>
              <a:off x="1521" y="1008"/>
              <a:ext cx="22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6600FF"/>
                  </a:solidFill>
                  <a:latin typeface="Times New Roman" panose="02020603050405020304" pitchFamily="18" charset="0"/>
                </a:rPr>
                <a:t>C</a:t>
              </a:r>
              <a:endParaRPr lang="en-US" altLang="zh-CN" sz="2000" b="1">
                <a:solidFill>
                  <a:srgbClr val="6600FF"/>
                </a:solidFill>
                <a:latin typeface="Times New Roman" panose="02020603050405020304" pitchFamily="18" charset="0"/>
              </a:endParaRPr>
            </a:p>
          </p:txBody>
        </p:sp>
        <p:sp>
          <p:nvSpPr>
            <p:cNvPr id="74768" name="Text Box 11"/>
            <p:cNvSpPr txBox="1"/>
            <p:nvPr/>
          </p:nvSpPr>
          <p:spPr>
            <a:xfrm>
              <a:off x="1616" y="576"/>
              <a:ext cx="22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6600FF"/>
                  </a:solidFill>
                  <a:latin typeface="Times New Roman" panose="02020603050405020304" pitchFamily="18" charset="0"/>
                </a:rPr>
                <a:t>R</a:t>
              </a:r>
              <a:endParaRPr lang="en-US" altLang="zh-CN" sz="2000" b="1">
                <a:solidFill>
                  <a:srgbClr val="6600FF"/>
                </a:solidFill>
                <a:latin typeface="Times New Roman" panose="02020603050405020304" pitchFamily="18" charset="0"/>
              </a:endParaRPr>
            </a:p>
          </p:txBody>
        </p:sp>
        <p:sp>
          <p:nvSpPr>
            <p:cNvPr id="74769" name="Text Box 12"/>
            <p:cNvSpPr txBox="1"/>
            <p:nvPr/>
          </p:nvSpPr>
          <p:spPr>
            <a:xfrm>
              <a:off x="537" y="480"/>
              <a:ext cx="411"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FF0066"/>
                  </a:solidFill>
                  <a:latin typeface="Times New Roman" panose="02020603050405020304" pitchFamily="18" charset="0"/>
                </a:rPr>
                <a:t>t </a:t>
              </a:r>
              <a:r>
                <a:rPr lang="en-US" altLang="zh-CN" sz="2000" b="1">
                  <a:solidFill>
                    <a:srgbClr val="FF0066"/>
                  </a:solidFill>
                  <a:latin typeface="Times New Roman" panose="02020603050405020304" pitchFamily="18" charset="0"/>
                </a:rPr>
                <a:t>= 0</a:t>
              </a:r>
            </a:p>
          </p:txBody>
        </p:sp>
        <p:sp>
          <p:nvSpPr>
            <p:cNvPr id="74770" name="Text Box 13"/>
            <p:cNvSpPr txBox="1"/>
            <p:nvPr/>
          </p:nvSpPr>
          <p:spPr>
            <a:xfrm>
              <a:off x="43" y="912"/>
              <a:ext cx="235"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r>
                <a:rPr lang="en-US" altLang="zh-CN" sz="2000" b="1" i="1">
                  <a:solidFill>
                    <a:srgbClr val="6600FF"/>
                  </a:solidFill>
                  <a:latin typeface="Times New Roman" panose="02020603050405020304" pitchFamily="18" charset="0"/>
                  <a:ea typeface="隶书" panose="02010509060101010101" pitchFamily="49" charset="-122"/>
                </a:rPr>
                <a:t> </a:t>
              </a:r>
            </a:p>
          </p:txBody>
        </p:sp>
        <p:sp>
          <p:nvSpPr>
            <p:cNvPr id="74771" name="Oval 14"/>
            <p:cNvSpPr/>
            <p:nvPr/>
          </p:nvSpPr>
          <p:spPr>
            <a:xfrm>
              <a:off x="147" y="748"/>
              <a:ext cx="287" cy="287"/>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74772" name="Text Box 15"/>
            <p:cNvSpPr txBox="1"/>
            <p:nvPr/>
          </p:nvSpPr>
          <p:spPr>
            <a:xfrm>
              <a:off x="9" y="569"/>
              <a:ext cx="206"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p>
          </p:txBody>
        </p:sp>
        <p:grpSp>
          <p:nvGrpSpPr>
            <p:cNvPr id="74773" name="Group 16"/>
            <p:cNvGrpSpPr/>
            <p:nvPr/>
          </p:nvGrpSpPr>
          <p:grpSpPr>
            <a:xfrm rot="5400000">
              <a:off x="1878" y="1021"/>
              <a:ext cx="95" cy="239"/>
              <a:chOff x="0" y="0"/>
              <a:chExt cx="96" cy="240"/>
            </a:xfrm>
          </p:grpSpPr>
          <p:sp>
            <p:nvSpPr>
              <p:cNvPr id="74794" name="Line 17"/>
              <p:cNvSpPr/>
              <p:nvPr/>
            </p:nvSpPr>
            <p:spPr>
              <a:xfrm>
                <a:off x="0" y="0"/>
                <a:ext cx="0" cy="240"/>
              </a:xfrm>
              <a:prstGeom prst="line">
                <a:avLst/>
              </a:prstGeom>
              <a:ln w="38100" cap="flat" cmpd="sng">
                <a:solidFill>
                  <a:schemeClr val="tx1"/>
                </a:solidFill>
                <a:prstDash val="solid"/>
                <a:headEnd type="none" w="med" len="med"/>
                <a:tailEnd type="none" w="med" len="med"/>
              </a:ln>
            </p:spPr>
          </p:sp>
          <p:sp>
            <p:nvSpPr>
              <p:cNvPr id="74795" name="Line 18"/>
              <p:cNvSpPr/>
              <p:nvPr/>
            </p:nvSpPr>
            <p:spPr>
              <a:xfrm>
                <a:off x="96" y="0"/>
                <a:ext cx="0" cy="240"/>
              </a:xfrm>
              <a:prstGeom prst="line">
                <a:avLst/>
              </a:prstGeom>
              <a:ln w="38100" cap="flat" cmpd="sng">
                <a:solidFill>
                  <a:schemeClr val="tx1"/>
                </a:solidFill>
                <a:prstDash val="solid"/>
                <a:headEnd type="none" w="med" len="med"/>
                <a:tailEnd type="none" w="med" len="med"/>
              </a:ln>
            </p:spPr>
          </p:sp>
        </p:grpSp>
        <p:sp>
          <p:nvSpPr>
            <p:cNvPr id="74774" name="Line 19"/>
            <p:cNvSpPr/>
            <p:nvPr/>
          </p:nvSpPr>
          <p:spPr>
            <a:xfrm rot="5400000">
              <a:off x="1806" y="1302"/>
              <a:ext cx="239" cy="0"/>
            </a:xfrm>
            <a:prstGeom prst="line">
              <a:avLst/>
            </a:prstGeom>
            <a:ln w="38100" cap="flat" cmpd="sng">
              <a:solidFill>
                <a:schemeClr val="tx1"/>
              </a:solidFill>
              <a:prstDash val="solid"/>
              <a:headEnd type="none" w="med" len="med"/>
              <a:tailEnd type="none" w="med" len="med"/>
            </a:ln>
          </p:spPr>
        </p:sp>
        <p:sp>
          <p:nvSpPr>
            <p:cNvPr id="74775" name="Line 20"/>
            <p:cNvSpPr/>
            <p:nvPr/>
          </p:nvSpPr>
          <p:spPr>
            <a:xfrm rot="5400000">
              <a:off x="1806" y="972"/>
              <a:ext cx="239" cy="0"/>
            </a:xfrm>
            <a:prstGeom prst="line">
              <a:avLst/>
            </a:prstGeom>
            <a:ln w="25400" cap="flat" cmpd="sng">
              <a:solidFill>
                <a:schemeClr val="tx1"/>
              </a:solidFill>
              <a:prstDash val="solid"/>
              <a:headEnd type="none" w="med" len="med"/>
              <a:tailEnd type="none" w="med" len="med"/>
            </a:ln>
          </p:spPr>
        </p:sp>
        <p:sp>
          <p:nvSpPr>
            <p:cNvPr id="74776" name="未知"/>
            <p:cNvSpPr/>
            <p:nvPr/>
          </p:nvSpPr>
          <p:spPr>
            <a:xfrm>
              <a:off x="297" y="400"/>
              <a:ext cx="1631" cy="1007"/>
            </a:xfrm>
            <a:custGeom>
              <a:avLst/>
              <a:gdLst>
                <a:gd name="txL" fmla="*/ 0 w 1680"/>
                <a:gd name="txT" fmla="*/ 0 h 1008"/>
                <a:gd name="txR" fmla="*/ 1680 w 1680"/>
                <a:gd name="txB" fmla="*/ 1008 h 1008"/>
              </a:gdLst>
              <a:ahLst/>
              <a:cxnLst>
                <a:cxn ang="0">
                  <a:pos x="150" y="0"/>
                </a:cxn>
                <a:cxn ang="0">
                  <a:pos x="0" y="0"/>
                </a:cxn>
                <a:cxn ang="0">
                  <a:pos x="0" y="986"/>
                </a:cxn>
                <a:cxn ang="0">
                  <a:pos x="876" y="986"/>
                </a:cxn>
              </a:cxnLst>
              <a:rect l="txL" t="txT" r="txR" b="txB"/>
              <a:pathLst>
                <a:path w="1680" h="1008">
                  <a:moveTo>
                    <a:pt x="288" y="0"/>
                  </a:moveTo>
                  <a:lnTo>
                    <a:pt x="0" y="0"/>
                  </a:lnTo>
                  <a:lnTo>
                    <a:pt x="0" y="1008"/>
                  </a:lnTo>
                  <a:lnTo>
                    <a:pt x="1680" y="1008"/>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74777" name="Line 22"/>
            <p:cNvSpPr/>
            <p:nvPr/>
          </p:nvSpPr>
          <p:spPr>
            <a:xfrm>
              <a:off x="1017" y="592"/>
              <a:ext cx="0" cy="815"/>
            </a:xfrm>
            <a:prstGeom prst="line">
              <a:avLst/>
            </a:prstGeom>
            <a:ln w="38100" cap="flat" cmpd="sng">
              <a:solidFill>
                <a:schemeClr val="tx1"/>
              </a:solidFill>
              <a:prstDash val="solid"/>
              <a:headEnd type="none" w="med" len="med"/>
              <a:tailEnd type="none" w="med" len="med"/>
            </a:ln>
          </p:spPr>
        </p:sp>
        <p:sp>
          <p:nvSpPr>
            <p:cNvPr id="74778" name="未知"/>
            <p:cNvSpPr/>
            <p:nvPr/>
          </p:nvSpPr>
          <p:spPr>
            <a:xfrm>
              <a:off x="1149" y="400"/>
              <a:ext cx="779" cy="671"/>
            </a:xfrm>
            <a:custGeom>
              <a:avLst/>
              <a:gdLst>
                <a:gd name="txL" fmla="*/ 0 w 1008"/>
                <a:gd name="txT" fmla="*/ 0 h 240"/>
                <a:gd name="txR" fmla="*/ 1008 w 1008"/>
                <a:gd name="txB" fmla="*/ 240 h 240"/>
              </a:gdLst>
              <a:ahLst/>
              <a:cxnLst>
                <a:cxn ang="0">
                  <a:pos x="0" y="0"/>
                </a:cxn>
                <a:cxn ang="0">
                  <a:pos x="4" y="0"/>
                </a:cxn>
                <a:cxn ang="0">
                  <a:pos x="4" y="2147483647"/>
                </a:cxn>
              </a:cxnLst>
              <a:rect l="txL" t="txT" r="txR" b="txB"/>
              <a:pathLst>
                <a:path w="1008" h="240">
                  <a:moveTo>
                    <a:pt x="0" y="0"/>
                  </a:moveTo>
                  <a:lnTo>
                    <a:pt x="1008" y="0"/>
                  </a:lnTo>
                  <a:lnTo>
                    <a:pt x="1008" y="240"/>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useBgFill="1">
          <p:nvSpPr>
            <p:cNvPr id="74779" name="Rectangle 24"/>
            <p:cNvSpPr/>
            <p:nvPr/>
          </p:nvSpPr>
          <p:spPr>
            <a:xfrm rot="5400000">
              <a:off x="1783" y="638"/>
              <a:ext cx="287" cy="95"/>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74780" name="Oval 25"/>
            <p:cNvSpPr/>
            <p:nvPr/>
          </p:nvSpPr>
          <p:spPr>
            <a:xfrm>
              <a:off x="1095" y="376"/>
              <a:ext cx="47" cy="47"/>
            </a:xfrm>
            <a:prstGeom prst="ellipse">
              <a:avLst/>
            </a:prstGeom>
            <a:solidFill>
              <a:srgbClr val="FFFFF3"/>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74781" name="Line 26"/>
            <p:cNvSpPr/>
            <p:nvPr/>
          </p:nvSpPr>
          <p:spPr>
            <a:xfrm flipH="1">
              <a:off x="867" y="424"/>
              <a:ext cx="239" cy="95"/>
            </a:xfrm>
            <a:prstGeom prst="line">
              <a:avLst/>
            </a:prstGeom>
            <a:ln w="38100" cap="flat" cmpd="sng">
              <a:solidFill>
                <a:schemeClr val="tx1"/>
              </a:solidFill>
              <a:prstDash val="solid"/>
              <a:headEnd type="none" w="med" len="med"/>
              <a:tailEnd type="none" w="med" len="med"/>
            </a:ln>
          </p:spPr>
        </p:sp>
        <p:sp>
          <p:nvSpPr>
            <p:cNvPr id="74782" name="Text Box 27"/>
            <p:cNvSpPr txBox="1"/>
            <p:nvPr/>
          </p:nvSpPr>
          <p:spPr>
            <a:xfrm>
              <a:off x="661" y="113"/>
              <a:ext cx="195"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1</a:t>
              </a:r>
            </a:p>
          </p:txBody>
        </p:sp>
        <p:sp>
          <p:nvSpPr>
            <p:cNvPr id="74783" name="Text Box 28"/>
            <p:cNvSpPr txBox="1"/>
            <p:nvPr/>
          </p:nvSpPr>
          <p:spPr>
            <a:xfrm>
              <a:off x="1093" y="542"/>
              <a:ext cx="195"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2</a:t>
              </a:r>
            </a:p>
          </p:txBody>
        </p:sp>
        <p:sp>
          <p:nvSpPr>
            <p:cNvPr id="74784" name="Line 29"/>
            <p:cNvSpPr/>
            <p:nvPr/>
          </p:nvSpPr>
          <p:spPr>
            <a:xfrm>
              <a:off x="537" y="400"/>
              <a:ext cx="287" cy="0"/>
            </a:xfrm>
            <a:prstGeom prst="line">
              <a:avLst/>
            </a:prstGeom>
            <a:ln w="38100" cap="flat" cmpd="sng">
              <a:solidFill>
                <a:schemeClr val="tx1"/>
              </a:solidFill>
              <a:prstDash val="solid"/>
              <a:headEnd type="none" w="med" len="med"/>
              <a:tailEnd type="none" w="med" len="med"/>
            </a:ln>
          </p:spPr>
        </p:sp>
        <p:sp>
          <p:nvSpPr>
            <p:cNvPr id="74785" name="Text Box 30"/>
            <p:cNvSpPr txBox="1"/>
            <p:nvPr/>
          </p:nvSpPr>
          <p:spPr>
            <a:xfrm>
              <a:off x="2005" y="696"/>
              <a:ext cx="235"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r>
                <a:rPr lang="en-US" altLang="zh-CN" sz="2000" b="1" i="1">
                  <a:solidFill>
                    <a:srgbClr val="6600FF"/>
                  </a:solidFill>
                  <a:latin typeface="Times New Roman" panose="02020603050405020304" pitchFamily="18" charset="0"/>
                  <a:ea typeface="隶书" panose="02010509060101010101" pitchFamily="49" charset="-122"/>
                </a:rPr>
                <a:t> </a:t>
              </a:r>
            </a:p>
          </p:txBody>
        </p:sp>
        <p:sp>
          <p:nvSpPr>
            <p:cNvPr id="74786" name="Text Box 31"/>
            <p:cNvSpPr txBox="1"/>
            <p:nvPr/>
          </p:nvSpPr>
          <p:spPr>
            <a:xfrm>
              <a:off x="1971" y="353"/>
              <a:ext cx="206"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p>
          </p:txBody>
        </p:sp>
        <p:sp>
          <p:nvSpPr>
            <p:cNvPr id="74787" name="Text Box 32"/>
            <p:cNvSpPr txBox="1"/>
            <p:nvPr/>
          </p:nvSpPr>
          <p:spPr>
            <a:xfrm>
              <a:off x="2035" y="521"/>
              <a:ext cx="273"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dirty="0" err="1">
                  <a:solidFill>
                    <a:srgbClr val="6600FF"/>
                  </a:solidFill>
                  <a:latin typeface="Times New Roman" panose="02020603050405020304" pitchFamily="18" charset="0"/>
                </a:rPr>
                <a:t>u</a:t>
              </a:r>
              <a:r>
                <a:rPr lang="en-US" altLang="zh-CN" sz="2000" b="1" i="1" baseline="-25000" dirty="0" err="1">
                  <a:solidFill>
                    <a:srgbClr val="6600FF"/>
                  </a:solidFill>
                  <a:latin typeface="Times New Roman" panose="02020603050405020304" pitchFamily="18" charset="0"/>
                </a:rPr>
                <a:t>R</a:t>
              </a:r>
              <a:endParaRPr lang="en-US" altLang="zh-CN" sz="2000" b="1">
                <a:solidFill>
                  <a:srgbClr val="6600FF"/>
                </a:solidFill>
                <a:latin typeface="Times New Roman" panose="02020603050405020304" pitchFamily="18" charset="0"/>
              </a:endParaRPr>
            </a:p>
          </p:txBody>
        </p:sp>
        <p:sp>
          <p:nvSpPr>
            <p:cNvPr id="74788" name="Text Box 33"/>
            <p:cNvSpPr txBox="1"/>
            <p:nvPr/>
          </p:nvSpPr>
          <p:spPr>
            <a:xfrm>
              <a:off x="2023" y="1195"/>
              <a:ext cx="235"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r>
                <a:rPr lang="en-US" altLang="zh-CN" sz="2000" b="1" i="1">
                  <a:solidFill>
                    <a:srgbClr val="6600FF"/>
                  </a:solidFill>
                  <a:latin typeface="Times New Roman" panose="02020603050405020304" pitchFamily="18" charset="0"/>
                  <a:ea typeface="隶书" panose="02010509060101010101" pitchFamily="49" charset="-122"/>
                </a:rPr>
                <a:t> </a:t>
              </a:r>
            </a:p>
          </p:txBody>
        </p:sp>
        <p:sp>
          <p:nvSpPr>
            <p:cNvPr id="74789" name="Text Box 34"/>
            <p:cNvSpPr txBox="1"/>
            <p:nvPr/>
          </p:nvSpPr>
          <p:spPr>
            <a:xfrm>
              <a:off x="1989" y="852"/>
              <a:ext cx="206"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p>
          </p:txBody>
        </p:sp>
        <p:sp>
          <p:nvSpPr>
            <p:cNvPr id="74790" name="Text Box 35"/>
            <p:cNvSpPr txBox="1"/>
            <p:nvPr/>
          </p:nvSpPr>
          <p:spPr>
            <a:xfrm>
              <a:off x="2053" y="1019"/>
              <a:ext cx="273"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dirty="0" err="1">
                  <a:solidFill>
                    <a:srgbClr val="6600FF"/>
                  </a:solidFill>
                  <a:latin typeface="Times New Roman" panose="02020603050405020304" pitchFamily="18" charset="0"/>
                </a:rPr>
                <a:t>u</a:t>
              </a:r>
              <a:r>
                <a:rPr lang="en-US" altLang="zh-CN" sz="2000" b="1" i="1" baseline="-25000" dirty="0" err="1">
                  <a:solidFill>
                    <a:srgbClr val="6600FF"/>
                  </a:solidFill>
                  <a:latin typeface="Times New Roman" panose="02020603050405020304" pitchFamily="18" charset="0"/>
                </a:rPr>
                <a:t>C</a:t>
              </a:r>
              <a:endParaRPr lang="en-US" altLang="zh-CN" sz="2000" b="1">
                <a:solidFill>
                  <a:srgbClr val="6600FF"/>
                </a:solidFill>
                <a:latin typeface="Times New Roman" panose="02020603050405020304" pitchFamily="18" charset="0"/>
              </a:endParaRPr>
            </a:p>
          </p:txBody>
        </p:sp>
        <p:sp>
          <p:nvSpPr>
            <p:cNvPr id="74791" name="Text Box 36"/>
            <p:cNvSpPr txBox="1"/>
            <p:nvPr/>
          </p:nvSpPr>
          <p:spPr>
            <a:xfrm>
              <a:off x="1554" y="64"/>
              <a:ext cx="160"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rgbClr val="6600FF"/>
                  </a:solidFill>
                  <a:latin typeface="Times New Roman" panose="02020603050405020304" pitchFamily="18" charset="0"/>
                </a:rPr>
                <a:t>i</a:t>
              </a:r>
              <a:endParaRPr lang="en-US" altLang="zh-CN" sz="2000" b="1">
                <a:solidFill>
                  <a:srgbClr val="6600FF"/>
                </a:solidFill>
                <a:latin typeface="Times New Roman" panose="02020603050405020304" pitchFamily="18" charset="0"/>
              </a:endParaRPr>
            </a:p>
          </p:txBody>
        </p:sp>
        <p:sp>
          <p:nvSpPr>
            <p:cNvPr id="74792" name="Line 37"/>
            <p:cNvSpPr/>
            <p:nvPr/>
          </p:nvSpPr>
          <p:spPr>
            <a:xfrm>
              <a:off x="1353" y="339"/>
              <a:ext cx="431" cy="0"/>
            </a:xfrm>
            <a:prstGeom prst="line">
              <a:avLst/>
            </a:prstGeom>
            <a:ln w="38100" cap="flat" cmpd="sng">
              <a:solidFill>
                <a:srgbClr val="6600FF"/>
              </a:solidFill>
              <a:prstDash val="solid"/>
              <a:headEnd type="none" w="med" len="med"/>
              <a:tailEnd type="stealth" w="med" len="lg"/>
            </a:ln>
          </p:spPr>
        </p:sp>
        <p:sp>
          <p:nvSpPr>
            <p:cNvPr id="74793" name="Line 42"/>
            <p:cNvSpPr/>
            <p:nvPr/>
          </p:nvSpPr>
          <p:spPr>
            <a:xfrm>
              <a:off x="1197" y="400"/>
              <a:ext cx="47" cy="0"/>
            </a:xfrm>
            <a:prstGeom prst="line">
              <a:avLst/>
            </a:prstGeom>
            <a:ln w="25400" cap="flat" cmpd="sng">
              <a:solidFill>
                <a:schemeClr val="tx1"/>
              </a:solidFill>
              <a:prstDash val="solid"/>
              <a:headEnd type="none" w="med" len="med"/>
              <a:tailEnd type="none" w="med" len="med"/>
            </a:ln>
          </p:spPr>
        </p:sp>
      </p:grpSp>
      <p:sp>
        <p:nvSpPr>
          <p:cNvPr id="2" name="Text Box 6"/>
          <p:cNvSpPr txBox="1"/>
          <p:nvPr/>
        </p:nvSpPr>
        <p:spPr>
          <a:xfrm>
            <a:off x="1469708" y="3167063"/>
            <a:ext cx="5424487"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zh-CN" altLang="en-US" sz="2400" b="1" dirty="0">
                <a:solidFill>
                  <a:srgbClr val="0000FF"/>
                </a:solidFill>
                <a:latin typeface="Times New Roman" panose="02020603050405020304" pitchFamily="18" charset="0"/>
              </a:rPr>
              <a:t>在 </a:t>
            </a:r>
            <a:r>
              <a:rPr lang="zh-CN" altLang="en-US" sz="2400" b="1" i="1" dirty="0">
                <a:solidFill>
                  <a:srgbClr val="0000FF"/>
                </a:solidFill>
                <a:latin typeface="Times New Roman" panose="02020603050405020304" pitchFamily="18" charset="0"/>
              </a:rPr>
              <a:t>t</a:t>
            </a:r>
            <a:r>
              <a:rPr lang="en-US" altLang="zh-CN" sz="2400" b="1" i="1">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a:t>
            </a:r>
            <a:r>
              <a:rPr lang="en-US" altLang="zh-CN" sz="2400" b="1">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0</a:t>
            </a:r>
            <a:r>
              <a:rPr lang="en-US" altLang="zh-CN" sz="2400" b="1">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时将开关</a:t>
            </a:r>
            <a:r>
              <a:rPr lang="en-US" altLang="zh-CN" sz="2400" b="1">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S</a:t>
            </a:r>
            <a:r>
              <a:rPr lang="en-US" altLang="zh-CN" sz="2400" b="1">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合到</a:t>
            </a:r>
            <a:r>
              <a:rPr lang="en-US" altLang="zh-CN" sz="2400" b="1">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1</a:t>
            </a:r>
            <a:r>
              <a:rPr lang="en-US" altLang="zh-CN" sz="2400" b="1">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的位置</a:t>
            </a:r>
          </a:p>
        </p:txBody>
      </p:sp>
      <p:grpSp>
        <p:nvGrpSpPr>
          <p:cNvPr id="6" name="Group 38"/>
          <p:cNvGrpSpPr/>
          <p:nvPr/>
        </p:nvGrpSpPr>
        <p:grpSpPr>
          <a:xfrm>
            <a:off x="7961313" y="2216785"/>
            <a:ext cx="533400" cy="341313"/>
            <a:chOff x="0" y="0"/>
            <a:chExt cx="958" cy="716"/>
          </a:xfrm>
        </p:grpSpPr>
        <p:sp useBgFill="1">
          <p:nvSpPr>
            <p:cNvPr id="74762" name="Rectangle 39"/>
            <p:cNvSpPr/>
            <p:nvPr/>
          </p:nvSpPr>
          <p:spPr>
            <a:xfrm>
              <a:off x="0" y="0"/>
              <a:ext cx="958" cy="716"/>
            </a:xfrm>
            <a:prstGeom prst="rect">
              <a:avLst/>
            </a:prstGeom>
            <a:ln w="9525">
              <a:noFill/>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74763" name="Line 40"/>
            <p:cNvSpPr/>
            <p:nvPr/>
          </p:nvSpPr>
          <p:spPr>
            <a:xfrm>
              <a:off x="0" y="192"/>
              <a:ext cx="838" cy="0"/>
            </a:xfrm>
            <a:prstGeom prst="line">
              <a:avLst/>
            </a:prstGeom>
            <a:ln w="38100" cap="flat" cmpd="sng">
              <a:solidFill>
                <a:srgbClr val="FF0066"/>
              </a:solidFill>
              <a:prstDash val="solid"/>
              <a:headEnd type="none" w="med" len="med"/>
              <a:tailEnd type="none" w="med" len="med"/>
            </a:ln>
          </p:spPr>
        </p:sp>
      </p:grpSp>
      <p:sp>
        <p:nvSpPr>
          <p:cNvPr id="3" name="Text Box 43"/>
          <p:cNvSpPr txBox="1"/>
          <p:nvPr/>
        </p:nvSpPr>
        <p:spPr>
          <a:xfrm>
            <a:off x="1415733" y="3932238"/>
            <a:ext cx="6478587" cy="49720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None/>
            </a:pPr>
            <a:r>
              <a:rPr lang="zh-CN" altLang="en-US" sz="2400" b="1" dirty="0">
                <a:solidFill>
                  <a:srgbClr val="0000FF"/>
                </a:solidFill>
                <a:latin typeface="Times New Roman" panose="02020603050405020304" pitchFamily="18" charset="0"/>
              </a:rPr>
              <a:t>根据</a:t>
            </a:r>
            <a:r>
              <a:rPr lang="en-US" altLang="zh-CN" sz="2400" b="1">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KVL， </a:t>
            </a:r>
            <a:r>
              <a:rPr lang="zh-CN" altLang="en-US" sz="2400" b="1" i="1" dirty="0">
                <a:solidFill>
                  <a:srgbClr val="0000FF"/>
                </a:solidFill>
                <a:latin typeface="Times New Roman" panose="02020603050405020304" pitchFamily="18" charset="0"/>
              </a:rPr>
              <a:t>t </a:t>
            </a:r>
            <a:r>
              <a:rPr lang="zh-CN" altLang="en-US" sz="2400" b="1" dirty="0">
                <a:solidFill>
                  <a:srgbClr val="0000FF"/>
                </a:solidFill>
                <a:latin typeface="宋体" panose="02010600030101010101" pitchFamily="2" charset="-122"/>
              </a:rPr>
              <a:t>≥</a:t>
            </a:r>
            <a:r>
              <a:rPr lang="zh-CN" altLang="en-US" sz="2400" b="1" i="1" dirty="0">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0</a:t>
            </a:r>
            <a:r>
              <a:rPr lang="en-US" altLang="zh-CN" sz="2400" b="1">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时电路的微分方程为</a:t>
            </a:r>
            <a:r>
              <a:rPr lang="zh-CN" altLang="en-US" sz="2400" b="1" i="1" dirty="0">
                <a:solidFill>
                  <a:srgbClr val="0000FF"/>
                </a:solidFill>
                <a:latin typeface="Times New Roman" panose="02020603050405020304" pitchFamily="18" charset="0"/>
                <a:ea typeface="黑体" panose="02010609060101010101" pitchFamily="2" charset="-122"/>
              </a:rPr>
              <a:t> </a:t>
            </a:r>
          </a:p>
        </p:txBody>
      </p:sp>
      <p:sp>
        <p:nvSpPr>
          <p:cNvPr id="74758" name="Text Box 47"/>
          <p:cNvSpPr txBox="1"/>
          <p:nvPr/>
        </p:nvSpPr>
        <p:spPr>
          <a:xfrm>
            <a:off x="4150360" y="2088992"/>
            <a:ext cx="30988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74799" name="Text Box 48"/>
          <p:cNvSpPr txBox="1"/>
          <p:nvPr/>
        </p:nvSpPr>
        <p:spPr>
          <a:xfrm>
            <a:off x="1483043" y="2420303"/>
            <a:ext cx="5472112"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spcBef>
                <a:spcPct val="0"/>
              </a:spcBef>
              <a:buNone/>
            </a:pPr>
            <a:r>
              <a:rPr lang="zh-CN" altLang="en-US" sz="2400" b="1" dirty="0">
                <a:solidFill>
                  <a:srgbClr val="0000FF"/>
                </a:solidFill>
                <a:latin typeface="Times New Roman" panose="02020603050405020304" pitchFamily="18" charset="0"/>
              </a:rPr>
              <a:t>设：</a:t>
            </a:r>
            <a:r>
              <a:rPr lang="en-US" altLang="zh-CN" sz="2400" b="1">
                <a:solidFill>
                  <a:srgbClr val="0000FF"/>
                </a:solidFill>
                <a:latin typeface="Times New Roman" panose="02020603050405020304" pitchFamily="18" charset="0"/>
              </a:rPr>
              <a:t>S </a:t>
            </a:r>
            <a:r>
              <a:rPr lang="zh-CN" altLang="en-US" sz="2400" b="1" dirty="0">
                <a:solidFill>
                  <a:srgbClr val="0000FF"/>
                </a:solidFill>
                <a:latin typeface="Times New Roman" panose="02020603050405020304" pitchFamily="18" charset="0"/>
              </a:rPr>
              <a:t>在 </a:t>
            </a:r>
            <a:r>
              <a:rPr lang="en-US" altLang="zh-CN" sz="2400" b="1">
                <a:solidFill>
                  <a:srgbClr val="0000FF"/>
                </a:solidFill>
                <a:latin typeface="Times New Roman" panose="02020603050405020304" pitchFamily="18" charset="0"/>
              </a:rPr>
              <a:t>2 </a:t>
            </a:r>
            <a:r>
              <a:rPr lang="zh-CN" altLang="en-US" sz="2400" b="1" dirty="0">
                <a:solidFill>
                  <a:srgbClr val="0000FF"/>
                </a:solidFill>
                <a:latin typeface="Times New Roman" panose="02020603050405020304" pitchFamily="18" charset="0"/>
              </a:rPr>
              <a:t>位置时 </a:t>
            </a:r>
            <a:r>
              <a:rPr lang="en-US" altLang="zh-CN" sz="2400" b="1" i="1">
                <a:solidFill>
                  <a:srgbClr val="0000FF"/>
                </a:solidFill>
                <a:latin typeface="Times New Roman" panose="02020603050405020304" pitchFamily="18" charset="0"/>
              </a:rPr>
              <a:t>C </a:t>
            </a:r>
            <a:r>
              <a:rPr lang="zh-CN" altLang="en-US" sz="2400" b="1" dirty="0">
                <a:solidFill>
                  <a:srgbClr val="0000FF"/>
                </a:solidFill>
                <a:latin typeface="Times New Roman" panose="02020603050405020304" pitchFamily="18" charset="0"/>
              </a:rPr>
              <a:t>已放电完毕</a:t>
            </a:r>
          </a:p>
        </p:txBody>
      </p:sp>
      <p:sp>
        <p:nvSpPr>
          <p:cNvPr id="74760" name="Rectangle 50"/>
          <p:cNvSpPr>
            <a:spLocks noGrp="1"/>
          </p:cNvSpPr>
          <p:nvPr>
            <p:ph type="title"/>
          </p:nvPr>
        </p:nvSpPr>
        <p:spPr>
          <a:xfrm>
            <a:off x="1343660" y="1340168"/>
            <a:ext cx="3036888" cy="549275"/>
          </a:xfrm>
        </p:spPr>
        <p:txBody>
          <a:bodyPr vert="horz" wrap="square" lIns="91440" tIns="45720" rIns="91440" bIns="45720" anchor="ctr" anchorCtr="0"/>
          <a:lstStyle/>
          <a:p>
            <a:pPr algn="just" eaLnBrk="1" hangingPunct="1"/>
            <a:r>
              <a:rPr lang="en-US" altLang="zh-CN" sz="2400" b="1">
                <a:solidFill>
                  <a:srgbClr val="C00000"/>
                </a:solidFill>
                <a:latin typeface="Times New Roman" panose="02020603050405020304" pitchFamily="18" charset="0"/>
              </a:rPr>
              <a:t>(</a:t>
            </a:r>
            <a:r>
              <a:rPr lang="zh-CN" altLang="zh-CN" sz="2400" b="1" dirty="0">
                <a:solidFill>
                  <a:srgbClr val="C00000"/>
                </a:solidFill>
                <a:latin typeface="Times New Roman" panose="02020603050405020304" pitchFamily="18" charset="0"/>
              </a:rPr>
              <a:t>1</a:t>
            </a:r>
            <a:r>
              <a:rPr lang="en-US" altLang="zh-CN" sz="2400" b="1">
                <a:solidFill>
                  <a:srgbClr val="C00000"/>
                </a:solidFill>
                <a:latin typeface="Times New Roman" panose="02020603050405020304" pitchFamily="18" charset="0"/>
              </a:rPr>
              <a:t>) </a:t>
            </a:r>
            <a:r>
              <a:rPr lang="zh-CN" altLang="zh-CN" sz="2400" b="1" dirty="0">
                <a:solidFill>
                  <a:srgbClr val="C00000"/>
                </a:solidFill>
                <a:latin typeface="Times New Roman" panose="02020603050405020304" pitchFamily="18" charset="0"/>
              </a:rPr>
              <a:t>零状态响应</a:t>
            </a:r>
            <a:endParaRPr lang="zh-CN" altLang="zh-CN" sz="2400" dirty="0">
              <a:solidFill>
                <a:srgbClr val="C00000"/>
              </a:solidFill>
            </a:endParaRPr>
          </a:p>
        </p:txBody>
      </p:sp>
      <p:graphicFrame>
        <p:nvGraphicFramePr>
          <p:cNvPr id="74801" name="Object 49"/>
          <p:cNvGraphicFramePr>
            <a:graphicFrameLocks noChangeAspect="1"/>
          </p:cNvGraphicFramePr>
          <p:nvPr/>
        </p:nvGraphicFramePr>
        <p:xfrm>
          <a:off x="2063433" y="4652328"/>
          <a:ext cx="4002087" cy="774700"/>
        </p:xfrm>
        <a:graphic>
          <a:graphicData uri="http://schemas.openxmlformats.org/presentationml/2006/ole">
            <mc:AlternateContent xmlns:mc="http://schemas.openxmlformats.org/markup-compatibility/2006">
              <mc:Choice xmlns:v="urn:schemas-microsoft-com:vml" Requires="v">
                <p:oleObj r:id="rId2" imgW="3769995" imgH="774065" progId="Equation.3">
                  <p:embed/>
                </p:oleObj>
              </mc:Choice>
              <mc:Fallback>
                <p:oleObj r:id="rId2" imgW="3769995" imgH="774065" progId="Equation.3">
                  <p:embed/>
                  <p:pic>
                    <p:nvPicPr>
                      <p:cNvPr id="0" name="图片 3152"/>
                      <p:cNvPicPr/>
                      <p:nvPr/>
                    </p:nvPicPr>
                    <p:blipFill>
                      <a:blip r:embed="rId3"/>
                      <a:stretch>
                        <a:fillRect/>
                      </a:stretch>
                    </p:blipFill>
                    <p:spPr>
                      <a:xfrm>
                        <a:off x="2063433" y="4652328"/>
                        <a:ext cx="4002087" cy="77470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4799"/>
                                        </p:tgtEl>
                                        <p:attrNameLst>
                                          <p:attrName>style.visibility</p:attrName>
                                        </p:attrNameLst>
                                      </p:cBhvr>
                                      <p:to>
                                        <p:strVal val="visible"/>
                                      </p:to>
                                    </p:set>
                                    <p:anim calcmode="lin" valueType="num">
                                      <p:cBhvr additive="base">
                                        <p:cTn id="7" dur="500" fill="hold"/>
                                        <p:tgtEl>
                                          <p:spTgt spid="74799"/>
                                        </p:tgtEl>
                                        <p:attrNameLst>
                                          <p:attrName>ppt_x</p:attrName>
                                        </p:attrNameLst>
                                      </p:cBhvr>
                                      <p:tavLst>
                                        <p:tav tm="0">
                                          <p:val>
                                            <p:strVal val="#ppt_x"/>
                                          </p:val>
                                        </p:tav>
                                        <p:tav tm="100000">
                                          <p:val>
                                            <p:strVal val="#ppt_x"/>
                                          </p:val>
                                        </p:tav>
                                      </p:tavLst>
                                    </p:anim>
                                    <p:anim calcmode="lin" valueType="num">
                                      <p:cBhvr additive="base">
                                        <p:cTn id="8" dur="500" fill="hold"/>
                                        <p:tgtEl>
                                          <p:spTgt spid="747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par>
                          <p:cTn id="23" fill="hold">
                            <p:stCondLst>
                              <p:cond delay="500"/>
                            </p:stCondLst>
                            <p:childTnLst>
                              <p:par>
                                <p:cTn id="24" presetID="16" presetClass="entr" presetSubtype="37" fill="hold" nodeType="afterEffect">
                                  <p:stCondLst>
                                    <p:cond delay="0"/>
                                  </p:stCondLst>
                                  <p:childTnLst>
                                    <p:set>
                                      <p:cBhvr>
                                        <p:cTn id="25" dur="1" fill="hold">
                                          <p:stCondLst>
                                            <p:cond delay="0"/>
                                          </p:stCondLst>
                                        </p:cTn>
                                        <p:tgtEl>
                                          <p:spTgt spid="74801"/>
                                        </p:tgtEl>
                                        <p:attrNameLst>
                                          <p:attrName>style.visibility</p:attrName>
                                        </p:attrNameLst>
                                      </p:cBhvr>
                                      <p:to>
                                        <p:strVal val="visible"/>
                                      </p:to>
                                    </p:set>
                                    <p:animEffect transition="in" filter="barn(outVertical)">
                                      <p:cBhvr>
                                        <p:cTn id="26" dur="500"/>
                                        <p:tgtEl>
                                          <p:spTgt spid="748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479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78" name="Object 2"/>
          <p:cNvGraphicFramePr>
            <a:graphicFrameLocks noChangeAspect="1"/>
          </p:cNvGraphicFramePr>
          <p:nvPr/>
        </p:nvGraphicFramePr>
        <p:xfrm>
          <a:off x="4210050" y="1339850"/>
          <a:ext cx="3771900" cy="774700"/>
        </p:xfrm>
        <a:graphic>
          <a:graphicData uri="http://schemas.openxmlformats.org/presentationml/2006/ole">
            <mc:AlternateContent xmlns:mc="http://schemas.openxmlformats.org/markup-compatibility/2006">
              <mc:Choice xmlns:v="urn:schemas-microsoft-com:vml" Requires="v">
                <p:oleObj r:id="rId2" imgW="3769995" imgH="774065" progId="Equation.3">
                  <p:embed/>
                </p:oleObj>
              </mc:Choice>
              <mc:Fallback>
                <p:oleObj r:id="rId2" imgW="3769995" imgH="774065" progId="Equation.3">
                  <p:embed/>
                  <p:pic>
                    <p:nvPicPr>
                      <p:cNvPr id="0" name="图片 3153"/>
                      <p:cNvPicPr/>
                      <p:nvPr/>
                    </p:nvPicPr>
                    <p:blipFill>
                      <a:blip r:embed="rId3"/>
                      <a:stretch>
                        <a:fillRect/>
                      </a:stretch>
                    </p:blipFill>
                    <p:spPr>
                      <a:xfrm>
                        <a:off x="4210050" y="1339850"/>
                        <a:ext cx="3771900" cy="774700"/>
                      </a:xfrm>
                      <a:prstGeom prst="rect">
                        <a:avLst/>
                      </a:prstGeom>
                      <a:noFill/>
                      <a:ln w="38100">
                        <a:noFill/>
                        <a:miter/>
                      </a:ln>
                    </p:spPr>
                  </p:pic>
                </p:oleObj>
              </mc:Fallback>
            </mc:AlternateContent>
          </a:graphicData>
        </a:graphic>
      </p:graphicFrame>
      <p:grpSp>
        <p:nvGrpSpPr>
          <p:cNvPr id="2" name="Group 18"/>
          <p:cNvGrpSpPr/>
          <p:nvPr/>
        </p:nvGrpSpPr>
        <p:grpSpPr>
          <a:xfrm>
            <a:off x="2297113" y="2095500"/>
            <a:ext cx="7380287" cy="539750"/>
            <a:chOff x="0" y="-48"/>
            <a:chExt cx="4649" cy="340"/>
          </a:xfrm>
        </p:grpSpPr>
        <p:sp>
          <p:nvSpPr>
            <p:cNvPr id="75788" name="Text Box 11"/>
            <p:cNvSpPr txBox="1"/>
            <p:nvPr/>
          </p:nvSpPr>
          <p:spPr>
            <a:xfrm>
              <a:off x="0" y="0"/>
              <a:ext cx="4649"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0000FF"/>
                  </a:solidFill>
                  <a:latin typeface="Times New Roman" panose="02020603050405020304" pitchFamily="18" charset="0"/>
                </a:rPr>
                <a:t>上式的通解有两个部分，特解　　和补函数</a:t>
              </a:r>
            </a:p>
          </p:txBody>
        </p:sp>
        <p:graphicFrame>
          <p:nvGraphicFramePr>
            <p:cNvPr id="75789" name="Object 5"/>
            <p:cNvGraphicFramePr>
              <a:graphicFrameLocks noChangeAspect="1"/>
            </p:cNvGraphicFramePr>
            <p:nvPr/>
          </p:nvGraphicFramePr>
          <p:xfrm>
            <a:off x="2665" y="-48"/>
            <a:ext cx="291" cy="340"/>
          </p:xfrm>
          <a:graphic>
            <a:graphicData uri="http://schemas.openxmlformats.org/presentationml/2006/ole">
              <mc:AlternateContent xmlns:mc="http://schemas.openxmlformats.org/markup-compatibility/2006">
                <mc:Choice xmlns:v="urn:schemas-microsoft-com:vml" Requires="v">
                  <p:oleObj r:id="rId4" imgW="190500" imgH="241300" progId="Equation.DSMT4">
                    <p:embed/>
                  </p:oleObj>
                </mc:Choice>
                <mc:Fallback>
                  <p:oleObj r:id="rId4" imgW="190500" imgH="241300" progId="Equation.DSMT4">
                    <p:embed/>
                    <p:pic>
                      <p:nvPicPr>
                        <p:cNvPr id="0" name="图片 3158"/>
                        <p:cNvPicPr/>
                        <p:nvPr/>
                      </p:nvPicPr>
                      <p:blipFill>
                        <a:blip r:embed="rId5">
                          <a:clrChange>
                            <a:clrFrom>
                              <a:srgbClr val="000000"/>
                            </a:clrFrom>
                            <a:clrTo>
                              <a:srgbClr val="FF00FF"/>
                            </a:clrTo>
                          </a:clrChange>
                        </a:blip>
                        <a:stretch>
                          <a:fillRect/>
                        </a:stretch>
                      </p:blipFill>
                      <p:spPr>
                        <a:xfrm>
                          <a:off x="2665" y="-48"/>
                          <a:ext cx="291" cy="340"/>
                        </a:xfrm>
                        <a:prstGeom prst="rect">
                          <a:avLst/>
                        </a:prstGeom>
                        <a:noFill/>
                        <a:ln w="38100">
                          <a:noFill/>
                          <a:miter/>
                        </a:ln>
                      </p:spPr>
                    </p:pic>
                  </p:oleObj>
                </mc:Fallback>
              </mc:AlternateContent>
            </a:graphicData>
          </a:graphic>
        </p:graphicFrame>
        <p:graphicFrame>
          <p:nvGraphicFramePr>
            <p:cNvPr id="75790" name="Object 6"/>
            <p:cNvGraphicFramePr>
              <a:graphicFrameLocks noChangeAspect="1"/>
            </p:cNvGraphicFramePr>
            <p:nvPr/>
          </p:nvGraphicFramePr>
          <p:xfrm>
            <a:off x="3844" y="-41"/>
            <a:ext cx="286" cy="333"/>
          </p:xfrm>
          <a:graphic>
            <a:graphicData uri="http://schemas.openxmlformats.org/presentationml/2006/ole">
              <mc:AlternateContent xmlns:mc="http://schemas.openxmlformats.org/markup-compatibility/2006">
                <mc:Choice xmlns:v="urn:schemas-microsoft-com:vml" Requires="v">
                  <p:oleObj r:id="rId6" imgW="190500" imgH="241300" progId="Equation.DSMT4">
                    <p:embed/>
                  </p:oleObj>
                </mc:Choice>
                <mc:Fallback>
                  <p:oleObj r:id="rId6" imgW="190500" imgH="241300" progId="Equation.DSMT4">
                    <p:embed/>
                    <p:pic>
                      <p:nvPicPr>
                        <p:cNvPr id="0" name="图片 3155"/>
                        <p:cNvPicPr/>
                        <p:nvPr/>
                      </p:nvPicPr>
                      <p:blipFill>
                        <a:blip r:embed="rId7">
                          <a:clrChange>
                            <a:clrFrom>
                              <a:srgbClr val="000000"/>
                            </a:clrFrom>
                            <a:clrTo>
                              <a:srgbClr val="FF00FF"/>
                            </a:clrTo>
                          </a:clrChange>
                        </a:blip>
                        <a:stretch>
                          <a:fillRect/>
                        </a:stretch>
                      </p:blipFill>
                      <p:spPr>
                        <a:xfrm>
                          <a:off x="3844" y="-41"/>
                          <a:ext cx="286" cy="333"/>
                        </a:xfrm>
                        <a:prstGeom prst="rect">
                          <a:avLst/>
                        </a:prstGeom>
                        <a:noFill/>
                        <a:ln w="38100">
                          <a:noFill/>
                          <a:miter/>
                        </a:ln>
                      </p:spPr>
                    </p:pic>
                  </p:oleObj>
                </mc:Fallback>
              </mc:AlternateContent>
            </a:graphicData>
          </a:graphic>
        </p:graphicFrame>
      </p:grpSp>
      <p:sp>
        <p:nvSpPr>
          <p:cNvPr id="75783" name="Text Box 24"/>
          <p:cNvSpPr txBox="1"/>
          <p:nvPr/>
        </p:nvSpPr>
        <p:spPr>
          <a:xfrm>
            <a:off x="2338388" y="3087688"/>
            <a:ext cx="4291012"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0000FF"/>
                </a:solidFill>
                <a:latin typeface="Times New Roman" panose="02020603050405020304" pitchFamily="18" charset="0"/>
              </a:rPr>
              <a:t>特解取电路的稳态值，即</a:t>
            </a:r>
          </a:p>
        </p:txBody>
      </p:sp>
      <p:graphicFrame>
        <p:nvGraphicFramePr>
          <p:cNvPr id="75784" name="Object 8"/>
          <p:cNvGraphicFramePr>
            <a:graphicFrameLocks noChangeAspect="1"/>
          </p:cNvGraphicFramePr>
          <p:nvPr/>
        </p:nvGraphicFramePr>
        <p:xfrm>
          <a:off x="7239000" y="3152775"/>
          <a:ext cx="2330450" cy="422275"/>
        </p:xfrm>
        <a:graphic>
          <a:graphicData uri="http://schemas.openxmlformats.org/presentationml/2006/ole">
            <mc:AlternateContent xmlns:mc="http://schemas.openxmlformats.org/markup-compatibility/2006">
              <mc:Choice xmlns:v="urn:schemas-microsoft-com:vml" Requires="v">
                <p:oleObj r:id="rId8" imgW="2374900" imgH="431800" progId="Equation.3">
                  <p:embed/>
                </p:oleObj>
              </mc:Choice>
              <mc:Fallback>
                <p:oleObj r:id="rId8" imgW="2374900" imgH="431800" progId="Equation.3">
                  <p:embed/>
                  <p:pic>
                    <p:nvPicPr>
                      <p:cNvPr id="0" name="图片 3156"/>
                      <p:cNvPicPr/>
                      <p:nvPr/>
                    </p:nvPicPr>
                    <p:blipFill>
                      <a:blip r:embed="rId9"/>
                      <a:stretch>
                        <a:fillRect/>
                      </a:stretch>
                    </p:blipFill>
                    <p:spPr>
                      <a:xfrm>
                        <a:off x="7239000" y="3152775"/>
                        <a:ext cx="2330450" cy="422275"/>
                      </a:xfrm>
                      <a:prstGeom prst="rect">
                        <a:avLst/>
                      </a:prstGeom>
                      <a:noFill/>
                      <a:ln w="38100">
                        <a:noFill/>
                        <a:miter/>
                      </a:ln>
                    </p:spPr>
                  </p:pic>
                </p:oleObj>
              </mc:Fallback>
            </mc:AlternateContent>
          </a:graphicData>
        </a:graphic>
      </p:graphicFrame>
      <p:sp>
        <p:nvSpPr>
          <p:cNvPr id="75785" name="Text Box 26"/>
          <p:cNvSpPr txBox="1"/>
          <p:nvPr/>
        </p:nvSpPr>
        <p:spPr>
          <a:xfrm>
            <a:off x="2327275" y="3938588"/>
            <a:ext cx="3768725"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0000FF"/>
                </a:solidFill>
                <a:latin typeface="Times New Roman" panose="02020603050405020304" pitchFamily="18" charset="0"/>
              </a:rPr>
              <a:t>补函数是齐次微分方程</a:t>
            </a:r>
          </a:p>
        </p:txBody>
      </p:sp>
      <p:graphicFrame>
        <p:nvGraphicFramePr>
          <p:cNvPr id="75786" name="Object 10"/>
          <p:cNvGraphicFramePr>
            <a:graphicFrameLocks noChangeAspect="1"/>
          </p:cNvGraphicFramePr>
          <p:nvPr/>
        </p:nvGraphicFramePr>
        <p:xfrm>
          <a:off x="7277100" y="3841750"/>
          <a:ext cx="2171700" cy="723900"/>
        </p:xfrm>
        <a:graphic>
          <a:graphicData uri="http://schemas.openxmlformats.org/presentationml/2006/ole">
            <mc:AlternateContent xmlns:mc="http://schemas.openxmlformats.org/markup-compatibility/2006">
              <mc:Choice xmlns:v="urn:schemas-microsoft-com:vml" Requires="v">
                <p:oleObj r:id="rId10" imgW="2171700" imgH="723900" progId="Equation.3">
                  <p:embed/>
                </p:oleObj>
              </mc:Choice>
              <mc:Fallback>
                <p:oleObj r:id="rId10" imgW="2171700" imgH="723900" progId="Equation.3">
                  <p:embed/>
                  <p:pic>
                    <p:nvPicPr>
                      <p:cNvPr id="0" name="图片 3154"/>
                      <p:cNvPicPr/>
                      <p:nvPr/>
                    </p:nvPicPr>
                    <p:blipFill>
                      <a:blip r:embed="rId11"/>
                      <a:stretch>
                        <a:fillRect/>
                      </a:stretch>
                    </p:blipFill>
                    <p:spPr>
                      <a:xfrm>
                        <a:off x="7277100" y="3841750"/>
                        <a:ext cx="2171700" cy="723900"/>
                      </a:xfrm>
                      <a:prstGeom prst="rect">
                        <a:avLst/>
                      </a:prstGeom>
                      <a:noFill/>
                      <a:ln w="38100">
                        <a:noFill/>
                        <a:miter/>
                      </a:ln>
                    </p:spPr>
                  </p:pic>
                </p:oleObj>
              </mc:Fallback>
            </mc:AlternateContent>
          </a:graphicData>
        </a:graphic>
      </p:graphicFrame>
      <p:sp>
        <p:nvSpPr>
          <p:cNvPr id="75787" name="Text Box 33"/>
          <p:cNvSpPr txBox="1"/>
          <p:nvPr/>
        </p:nvSpPr>
        <p:spPr>
          <a:xfrm>
            <a:off x="2395538" y="4884738"/>
            <a:ext cx="3192462"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0000FF"/>
                </a:solidFill>
                <a:latin typeface="Times New Roman" panose="02020603050405020304" pitchFamily="18" charset="0"/>
              </a:rPr>
              <a:t>的通解，其形式为</a:t>
            </a:r>
          </a:p>
        </p:txBody>
      </p:sp>
      <p:graphicFrame>
        <p:nvGraphicFramePr>
          <p:cNvPr id="3" name="Object 12"/>
          <p:cNvGraphicFramePr>
            <a:graphicFrameLocks noChangeAspect="1"/>
          </p:cNvGraphicFramePr>
          <p:nvPr/>
        </p:nvGraphicFramePr>
        <p:xfrm>
          <a:off x="7594600" y="4935538"/>
          <a:ext cx="1244600" cy="419100"/>
        </p:xfrm>
        <a:graphic>
          <a:graphicData uri="http://schemas.openxmlformats.org/presentationml/2006/ole">
            <mc:AlternateContent xmlns:mc="http://schemas.openxmlformats.org/markup-compatibility/2006">
              <mc:Choice xmlns:v="urn:schemas-microsoft-com:vml" Requires="v">
                <p:oleObj r:id="rId12" imgW="1245870" imgH="419735" progId="Equation.3">
                  <p:embed/>
                </p:oleObj>
              </mc:Choice>
              <mc:Fallback>
                <p:oleObj r:id="rId12" imgW="1245870" imgH="419735" progId="Equation.3">
                  <p:embed/>
                  <p:pic>
                    <p:nvPicPr>
                      <p:cNvPr id="0" name="图片 3157"/>
                      <p:cNvPicPr/>
                      <p:nvPr/>
                    </p:nvPicPr>
                    <p:blipFill>
                      <a:blip r:embed="rId13"/>
                      <a:stretch>
                        <a:fillRect/>
                      </a:stretch>
                    </p:blipFill>
                    <p:spPr>
                      <a:xfrm>
                        <a:off x="7594600" y="4935538"/>
                        <a:ext cx="1244600" cy="419100"/>
                      </a:xfrm>
                      <a:prstGeom prst="rect">
                        <a:avLst/>
                      </a:prstGeom>
                      <a:noFill/>
                      <a:ln w="38100">
                        <a:noFill/>
                        <a:miter/>
                      </a:ln>
                    </p:spPr>
                  </p:pic>
                </p:oleObj>
              </mc:Fallback>
            </mc:AlternateContent>
          </a:graphicData>
        </a:graphic>
      </p:graphicFrame>
      <p:sp>
        <p:nvSpPr>
          <p:cNvPr id="4" name="Text Box 35"/>
          <p:cNvSpPr txBox="1"/>
          <p:nvPr/>
        </p:nvSpPr>
        <p:spPr>
          <a:xfrm>
            <a:off x="2398713" y="5767388"/>
            <a:ext cx="3697287"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0000FF"/>
                </a:solidFill>
                <a:latin typeface="Times New Roman" panose="02020603050405020304" pitchFamily="18" charset="0"/>
              </a:rPr>
              <a:t>代入上式，得特征方程</a:t>
            </a:r>
          </a:p>
        </p:txBody>
      </p:sp>
      <p:graphicFrame>
        <p:nvGraphicFramePr>
          <p:cNvPr id="5" name="Object 14"/>
          <p:cNvGraphicFramePr>
            <a:graphicFrameLocks noChangeAspect="1"/>
          </p:cNvGraphicFramePr>
          <p:nvPr/>
        </p:nvGraphicFramePr>
        <p:xfrm>
          <a:off x="7289800" y="5843588"/>
          <a:ext cx="2084388" cy="363537"/>
        </p:xfrm>
        <a:graphic>
          <a:graphicData uri="http://schemas.openxmlformats.org/presentationml/2006/ole">
            <mc:AlternateContent xmlns:mc="http://schemas.openxmlformats.org/markup-compatibility/2006">
              <mc:Choice xmlns:v="urn:schemas-microsoft-com:vml" Requires="v">
                <p:oleObj r:id="rId14" imgW="1752600" imgH="393700" progId="Equation.3">
                  <p:embed/>
                </p:oleObj>
              </mc:Choice>
              <mc:Fallback>
                <p:oleObj r:id="rId14" imgW="1752600" imgH="393700" progId="Equation.3">
                  <p:embed/>
                  <p:pic>
                    <p:nvPicPr>
                      <p:cNvPr id="0" name="图片 3159"/>
                      <p:cNvPicPr/>
                      <p:nvPr/>
                    </p:nvPicPr>
                    <p:blipFill>
                      <a:blip r:embed="rId15"/>
                      <a:stretch>
                        <a:fillRect/>
                      </a:stretch>
                    </p:blipFill>
                    <p:spPr>
                      <a:xfrm>
                        <a:off x="7289800" y="5843588"/>
                        <a:ext cx="2084388" cy="363537"/>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5783"/>
                                        </p:tgtEl>
                                        <p:attrNameLst>
                                          <p:attrName>style.visibility</p:attrName>
                                        </p:attrNameLst>
                                      </p:cBhvr>
                                      <p:to>
                                        <p:strVal val="visible"/>
                                      </p:to>
                                    </p:set>
                                    <p:animEffect transition="in" filter="wipe(left)">
                                      <p:cBhvr>
                                        <p:cTn id="12" dur="500"/>
                                        <p:tgtEl>
                                          <p:spTgt spid="75783"/>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5784"/>
                                        </p:tgtEl>
                                        <p:attrNameLst>
                                          <p:attrName>style.visibility</p:attrName>
                                        </p:attrNameLst>
                                      </p:cBhvr>
                                      <p:to>
                                        <p:strVal val="visible"/>
                                      </p:to>
                                    </p:set>
                                    <p:animEffect transition="in" filter="wipe(left)">
                                      <p:cBhvr>
                                        <p:cTn id="16" dur="500"/>
                                        <p:tgtEl>
                                          <p:spTgt spid="7578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5785"/>
                                        </p:tgtEl>
                                        <p:attrNameLst>
                                          <p:attrName>style.visibility</p:attrName>
                                        </p:attrNameLst>
                                      </p:cBhvr>
                                      <p:to>
                                        <p:strVal val="visible"/>
                                      </p:to>
                                    </p:set>
                                    <p:animEffect transition="in" filter="wipe(left)">
                                      <p:cBhvr>
                                        <p:cTn id="21" dur="500"/>
                                        <p:tgtEl>
                                          <p:spTgt spid="75785"/>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75786"/>
                                        </p:tgtEl>
                                        <p:attrNameLst>
                                          <p:attrName>style.visibility</p:attrName>
                                        </p:attrNameLst>
                                      </p:cBhvr>
                                      <p:to>
                                        <p:strVal val="visible"/>
                                      </p:to>
                                    </p:set>
                                    <p:animEffect transition="in" filter="wipe(left)">
                                      <p:cBhvr>
                                        <p:cTn id="25" dur="500"/>
                                        <p:tgtEl>
                                          <p:spTgt spid="75786"/>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75787"/>
                                        </p:tgtEl>
                                        <p:attrNameLst>
                                          <p:attrName>style.visibility</p:attrName>
                                        </p:attrNameLst>
                                      </p:cBhvr>
                                      <p:to>
                                        <p:strVal val="visible"/>
                                      </p:to>
                                    </p:set>
                                    <p:animEffect transition="in" filter="wipe(left)">
                                      <p:cBhvr>
                                        <p:cTn id="29" dur="500"/>
                                        <p:tgtEl>
                                          <p:spTgt spid="7578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left)">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500"/>
                                        <p:tgtEl>
                                          <p:spTgt spid="4"/>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left)">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3" grpId="0"/>
      <p:bldP spid="75785" grpId="0"/>
      <p:bldP spid="75787" grpId="0"/>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802" name="Group 2"/>
          <p:cNvGrpSpPr/>
          <p:nvPr/>
        </p:nvGrpSpPr>
        <p:grpSpPr>
          <a:xfrm>
            <a:off x="6248400" y="997903"/>
            <a:ext cx="4059238" cy="2225675"/>
            <a:chOff x="0" y="44"/>
            <a:chExt cx="2557" cy="1402"/>
          </a:xfrm>
        </p:grpSpPr>
        <p:grpSp>
          <p:nvGrpSpPr>
            <p:cNvPr id="76813" name="Group 3"/>
            <p:cNvGrpSpPr/>
            <p:nvPr/>
          </p:nvGrpSpPr>
          <p:grpSpPr>
            <a:xfrm>
              <a:off x="0" y="44"/>
              <a:ext cx="2557" cy="1402"/>
              <a:chOff x="0" y="44"/>
              <a:chExt cx="2557" cy="1402"/>
            </a:xfrm>
          </p:grpSpPr>
          <p:sp>
            <p:nvSpPr>
              <p:cNvPr id="76818" name="未知"/>
              <p:cNvSpPr/>
              <p:nvPr/>
            </p:nvSpPr>
            <p:spPr>
              <a:xfrm flipV="1">
                <a:off x="1146" y="316"/>
                <a:ext cx="240" cy="192"/>
              </a:xfrm>
              <a:custGeom>
                <a:avLst/>
                <a:gdLst>
                  <a:gd name="txL" fmla="*/ 0 w 240"/>
                  <a:gd name="txT" fmla="*/ 0 h 192"/>
                  <a:gd name="txR" fmla="*/ 240 w 240"/>
                  <a:gd name="txB" fmla="*/ 192 h 192"/>
                </a:gdLst>
                <a:ahLst/>
                <a:cxnLst>
                  <a:cxn ang="0">
                    <a:pos x="240" y="0"/>
                  </a:cxn>
                  <a:cxn ang="0">
                    <a:pos x="96" y="48"/>
                  </a:cxn>
                  <a:cxn ang="0">
                    <a:pos x="0" y="192"/>
                  </a:cxn>
                </a:cxnLst>
                <a:rect l="txL" t="txT" r="txR" b="txB"/>
                <a:pathLst>
                  <a:path w="240" h="192">
                    <a:moveTo>
                      <a:pt x="240" y="0"/>
                    </a:moveTo>
                    <a:cubicBezTo>
                      <a:pt x="188" y="8"/>
                      <a:pt x="136" y="16"/>
                      <a:pt x="96" y="48"/>
                    </a:cubicBezTo>
                    <a:cubicBezTo>
                      <a:pt x="56" y="80"/>
                      <a:pt x="28" y="136"/>
                      <a:pt x="0" y="192"/>
                    </a:cubicBezTo>
                  </a:path>
                </a:pathLst>
              </a:custGeom>
              <a:noFill/>
              <a:ln w="31750" cap="flat" cmpd="sng">
                <a:solidFill>
                  <a:srgbClr val="FF0066">
                    <a:alpha val="100000"/>
                  </a:srgbClr>
                </a:solidFill>
                <a:prstDash val="solid"/>
                <a:miter lim="800000"/>
                <a:headEnd type="none" w="med" len="med"/>
                <a:tailEnd type="stealth" w="med" len="lg"/>
              </a:ln>
            </p:spPr>
            <p:txBody>
              <a:bodyPr/>
              <a:lstStyle/>
              <a:p>
                <a:endParaRPr lang="zh-CN" altLang="en-US"/>
              </a:p>
            </p:txBody>
          </p:sp>
          <p:sp>
            <p:nvSpPr>
              <p:cNvPr id="76819" name="Text Box 6"/>
              <p:cNvSpPr txBox="1"/>
              <p:nvPr/>
            </p:nvSpPr>
            <p:spPr>
              <a:xfrm>
                <a:off x="1752" y="1008"/>
                <a:ext cx="22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6600FF"/>
                    </a:solidFill>
                    <a:latin typeface="Times New Roman" panose="02020603050405020304" pitchFamily="18" charset="0"/>
                  </a:rPr>
                  <a:t>C</a:t>
                </a:r>
                <a:endParaRPr lang="en-US" altLang="zh-CN" sz="2000" b="1">
                  <a:solidFill>
                    <a:srgbClr val="6600FF"/>
                  </a:solidFill>
                  <a:latin typeface="Times New Roman" panose="02020603050405020304" pitchFamily="18" charset="0"/>
                </a:endParaRPr>
              </a:p>
            </p:txBody>
          </p:sp>
          <p:sp>
            <p:nvSpPr>
              <p:cNvPr id="76820" name="Text Box 7"/>
              <p:cNvSpPr txBox="1"/>
              <p:nvPr/>
            </p:nvSpPr>
            <p:spPr>
              <a:xfrm>
                <a:off x="1847" y="576"/>
                <a:ext cx="22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6600FF"/>
                    </a:solidFill>
                    <a:latin typeface="Times New Roman" panose="02020603050405020304" pitchFamily="18" charset="0"/>
                  </a:rPr>
                  <a:t>R</a:t>
                </a:r>
                <a:endParaRPr lang="en-US" altLang="zh-CN" sz="2000" b="1">
                  <a:solidFill>
                    <a:srgbClr val="6600FF"/>
                  </a:solidFill>
                  <a:latin typeface="Times New Roman" panose="02020603050405020304" pitchFamily="18" charset="0"/>
                </a:endParaRPr>
              </a:p>
            </p:txBody>
          </p:sp>
          <p:sp>
            <p:nvSpPr>
              <p:cNvPr id="76821" name="Text Box 8"/>
              <p:cNvSpPr txBox="1"/>
              <p:nvPr/>
            </p:nvSpPr>
            <p:spPr>
              <a:xfrm>
                <a:off x="768" y="480"/>
                <a:ext cx="411"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t </a:t>
                </a:r>
                <a:r>
                  <a:rPr lang="en-US" altLang="zh-CN" sz="2000" b="1">
                    <a:latin typeface="Times New Roman" panose="02020603050405020304" pitchFamily="18" charset="0"/>
                  </a:rPr>
                  <a:t>= 0</a:t>
                </a:r>
              </a:p>
            </p:txBody>
          </p:sp>
          <p:graphicFrame>
            <p:nvGraphicFramePr>
              <p:cNvPr id="76822" name="Object 9"/>
              <p:cNvGraphicFramePr>
                <a:graphicFrameLocks noChangeAspect="1"/>
              </p:cNvGraphicFramePr>
              <p:nvPr/>
            </p:nvGraphicFramePr>
            <p:xfrm>
              <a:off x="0" y="1244"/>
              <a:ext cx="71" cy="135"/>
            </p:xfrm>
            <a:graphic>
              <a:graphicData uri="http://schemas.openxmlformats.org/presentationml/2006/ole">
                <mc:AlternateContent xmlns:mc="http://schemas.openxmlformats.org/markup-compatibility/2006">
                  <mc:Choice xmlns:v="urn:schemas-microsoft-com:vml" Requires="v">
                    <p:oleObj r:id="rId2" imgW="114300" imgH="215900" progId="Equation.3">
                      <p:embed/>
                    </p:oleObj>
                  </mc:Choice>
                  <mc:Fallback>
                    <p:oleObj r:id="rId2" imgW="114300" imgH="215900" progId="Equation.3">
                      <p:embed/>
                      <p:pic>
                        <p:nvPicPr>
                          <p:cNvPr id="0" name="图片 3160"/>
                          <p:cNvPicPr/>
                          <p:nvPr/>
                        </p:nvPicPr>
                        <p:blipFill>
                          <a:blip r:embed="rId3"/>
                          <a:stretch>
                            <a:fillRect/>
                          </a:stretch>
                        </p:blipFill>
                        <p:spPr>
                          <a:xfrm>
                            <a:off x="0" y="1244"/>
                            <a:ext cx="71" cy="135"/>
                          </a:xfrm>
                          <a:prstGeom prst="rect">
                            <a:avLst/>
                          </a:prstGeom>
                          <a:noFill/>
                          <a:ln w="38100">
                            <a:noFill/>
                            <a:miter/>
                          </a:ln>
                        </p:spPr>
                      </p:pic>
                    </p:oleObj>
                  </mc:Fallback>
                </mc:AlternateContent>
              </a:graphicData>
            </a:graphic>
          </p:graphicFrame>
          <p:sp>
            <p:nvSpPr>
              <p:cNvPr id="76823" name="Text Box 10"/>
              <p:cNvSpPr txBox="1"/>
              <p:nvPr/>
            </p:nvSpPr>
            <p:spPr>
              <a:xfrm>
                <a:off x="274" y="912"/>
                <a:ext cx="235"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r>
                  <a:rPr lang="en-US" altLang="zh-CN" sz="2000" b="1" i="1">
                    <a:solidFill>
                      <a:srgbClr val="6600FF"/>
                    </a:solidFill>
                    <a:latin typeface="Times New Roman" panose="02020603050405020304" pitchFamily="18" charset="0"/>
                    <a:ea typeface="隶书" panose="02010509060101010101" pitchFamily="49" charset="-122"/>
                  </a:rPr>
                  <a:t> </a:t>
                </a:r>
              </a:p>
            </p:txBody>
          </p:sp>
          <p:sp>
            <p:nvSpPr>
              <p:cNvPr id="76824" name="Oval 11"/>
              <p:cNvSpPr/>
              <p:nvPr/>
            </p:nvSpPr>
            <p:spPr>
              <a:xfrm>
                <a:off x="378" y="748"/>
                <a:ext cx="288" cy="28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76825" name="Text Box 12"/>
              <p:cNvSpPr txBox="1"/>
              <p:nvPr/>
            </p:nvSpPr>
            <p:spPr>
              <a:xfrm>
                <a:off x="240" y="569"/>
                <a:ext cx="206"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p>
            </p:txBody>
          </p:sp>
          <p:sp>
            <p:nvSpPr>
              <p:cNvPr id="76826" name="Text Box 13"/>
              <p:cNvSpPr txBox="1"/>
              <p:nvPr/>
            </p:nvSpPr>
            <p:spPr>
              <a:xfrm>
                <a:off x="124" y="785"/>
                <a:ext cx="231"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rgbClr val="6600FF"/>
                    </a:solidFill>
                    <a:latin typeface="Times New Roman" panose="02020603050405020304" pitchFamily="18" charset="0"/>
                  </a:rPr>
                  <a:t>U</a:t>
                </a:r>
                <a:endParaRPr lang="en-US" altLang="zh-CN" sz="2000" b="1">
                  <a:solidFill>
                    <a:srgbClr val="6600FF"/>
                  </a:solidFill>
                  <a:latin typeface="Times New Roman" panose="02020603050405020304" pitchFamily="18" charset="0"/>
                </a:endParaRPr>
              </a:p>
            </p:txBody>
          </p:sp>
          <p:grpSp>
            <p:nvGrpSpPr>
              <p:cNvPr id="76827" name="Group 14"/>
              <p:cNvGrpSpPr/>
              <p:nvPr/>
            </p:nvGrpSpPr>
            <p:grpSpPr>
              <a:xfrm rot="5400000">
                <a:off x="1875" y="1021"/>
                <a:ext cx="570" cy="240"/>
                <a:chOff x="0" y="0"/>
                <a:chExt cx="570" cy="240"/>
              </a:xfrm>
            </p:grpSpPr>
            <p:grpSp>
              <p:nvGrpSpPr>
                <p:cNvPr id="76843" name="Group 15"/>
                <p:cNvGrpSpPr/>
                <p:nvPr/>
              </p:nvGrpSpPr>
              <p:grpSpPr>
                <a:xfrm>
                  <a:off x="240" y="0"/>
                  <a:ext cx="96" cy="240"/>
                  <a:chOff x="0" y="0"/>
                  <a:chExt cx="96" cy="240"/>
                </a:xfrm>
              </p:grpSpPr>
              <p:sp>
                <p:nvSpPr>
                  <p:cNvPr id="76846" name="Line 16"/>
                  <p:cNvSpPr/>
                  <p:nvPr/>
                </p:nvSpPr>
                <p:spPr>
                  <a:xfrm>
                    <a:off x="0" y="0"/>
                    <a:ext cx="0" cy="240"/>
                  </a:xfrm>
                  <a:prstGeom prst="line">
                    <a:avLst/>
                  </a:prstGeom>
                  <a:ln w="38100" cap="flat" cmpd="sng">
                    <a:solidFill>
                      <a:schemeClr val="tx1"/>
                    </a:solidFill>
                    <a:prstDash val="solid"/>
                    <a:headEnd type="none" w="med" len="med"/>
                    <a:tailEnd type="none" w="med" len="med"/>
                  </a:ln>
                </p:spPr>
              </p:sp>
              <p:sp>
                <p:nvSpPr>
                  <p:cNvPr id="76847" name="Line 17"/>
                  <p:cNvSpPr/>
                  <p:nvPr/>
                </p:nvSpPr>
                <p:spPr>
                  <a:xfrm>
                    <a:off x="96" y="0"/>
                    <a:ext cx="0" cy="240"/>
                  </a:xfrm>
                  <a:prstGeom prst="line">
                    <a:avLst/>
                  </a:prstGeom>
                  <a:ln w="38100" cap="flat" cmpd="sng">
                    <a:solidFill>
                      <a:schemeClr val="tx1"/>
                    </a:solidFill>
                    <a:prstDash val="solid"/>
                    <a:headEnd type="none" w="med" len="med"/>
                    <a:tailEnd type="none" w="med" len="med"/>
                  </a:ln>
                </p:spPr>
              </p:sp>
            </p:grpSp>
            <p:sp>
              <p:nvSpPr>
                <p:cNvPr id="76844" name="Line 18"/>
                <p:cNvSpPr/>
                <p:nvPr/>
              </p:nvSpPr>
              <p:spPr>
                <a:xfrm>
                  <a:off x="330" y="120"/>
                  <a:ext cx="240" cy="0"/>
                </a:xfrm>
                <a:prstGeom prst="line">
                  <a:avLst/>
                </a:prstGeom>
                <a:ln w="38100" cap="flat" cmpd="sng">
                  <a:solidFill>
                    <a:schemeClr val="tx1"/>
                  </a:solidFill>
                  <a:prstDash val="solid"/>
                  <a:headEnd type="none" w="med" len="med"/>
                  <a:tailEnd type="none" w="med" len="med"/>
                </a:ln>
              </p:spPr>
            </p:sp>
            <p:sp>
              <p:nvSpPr>
                <p:cNvPr id="76845" name="Line 19"/>
                <p:cNvSpPr/>
                <p:nvPr/>
              </p:nvSpPr>
              <p:spPr>
                <a:xfrm>
                  <a:off x="0" y="120"/>
                  <a:ext cx="240" cy="0"/>
                </a:xfrm>
                <a:prstGeom prst="line">
                  <a:avLst/>
                </a:prstGeom>
                <a:ln w="25400" cap="flat" cmpd="sng">
                  <a:solidFill>
                    <a:schemeClr val="tx1"/>
                  </a:solidFill>
                  <a:prstDash val="solid"/>
                  <a:headEnd type="none" w="med" len="med"/>
                  <a:tailEnd type="none" w="med" len="med"/>
                </a:ln>
              </p:spPr>
            </p:sp>
          </p:grpSp>
          <p:sp>
            <p:nvSpPr>
              <p:cNvPr id="76828" name="未知"/>
              <p:cNvSpPr/>
              <p:nvPr/>
            </p:nvSpPr>
            <p:spPr>
              <a:xfrm>
                <a:off x="528" y="400"/>
                <a:ext cx="1632" cy="1008"/>
              </a:xfrm>
              <a:custGeom>
                <a:avLst/>
                <a:gdLst>
                  <a:gd name="txL" fmla="*/ 0 w 1680"/>
                  <a:gd name="txT" fmla="*/ 0 h 1008"/>
                  <a:gd name="txR" fmla="*/ 1680 w 1680"/>
                  <a:gd name="txB" fmla="*/ 1008 h 1008"/>
                </a:gdLst>
                <a:ahLst/>
                <a:cxnLst>
                  <a:cxn ang="0">
                    <a:pos x="152" y="0"/>
                  </a:cxn>
                  <a:cxn ang="0">
                    <a:pos x="0" y="0"/>
                  </a:cxn>
                  <a:cxn ang="0">
                    <a:pos x="0" y="1008"/>
                  </a:cxn>
                  <a:cxn ang="0">
                    <a:pos x="888" y="1008"/>
                  </a:cxn>
                </a:cxnLst>
                <a:rect l="txL" t="txT" r="txR" b="txB"/>
                <a:pathLst>
                  <a:path w="1680" h="1008">
                    <a:moveTo>
                      <a:pt x="288" y="0"/>
                    </a:moveTo>
                    <a:lnTo>
                      <a:pt x="0" y="0"/>
                    </a:lnTo>
                    <a:lnTo>
                      <a:pt x="0" y="1008"/>
                    </a:lnTo>
                    <a:lnTo>
                      <a:pt x="1680" y="1008"/>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76829" name="Line 21"/>
              <p:cNvSpPr/>
              <p:nvPr/>
            </p:nvSpPr>
            <p:spPr>
              <a:xfrm>
                <a:off x="1248" y="592"/>
                <a:ext cx="0" cy="816"/>
              </a:xfrm>
              <a:prstGeom prst="line">
                <a:avLst/>
              </a:prstGeom>
              <a:ln w="38100" cap="flat" cmpd="sng">
                <a:solidFill>
                  <a:schemeClr val="tx1"/>
                </a:solidFill>
                <a:prstDash val="solid"/>
                <a:headEnd type="none" w="med" len="med"/>
                <a:tailEnd type="none" w="med" len="med"/>
              </a:ln>
            </p:spPr>
          </p:sp>
          <p:sp>
            <p:nvSpPr>
              <p:cNvPr id="76830" name="未知"/>
              <p:cNvSpPr/>
              <p:nvPr/>
            </p:nvSpPr>
            <p:spPr>
              <a:xfrm>
                <a:off x="1380" y="400"/>
                <a:ext cx="780" cy="672"/>
              </a:xfrm>
              <a:custGeom>
                <a:avLst/>
                <a:gdLst>
                  <a:gd name="txL" fmla="*/ 0 w 1008"/>
                  <a:gd name="txT" fmla="*/ 0 h 240"/>
                  <a:gd name="txR" fmla="*/ 1008 w 1008"/>
                  <a:gd name="txB" fmla="*/ 240 h 240"/>
                </a:gdLst>
                <a:ahLst/>
                <a:cxnLst>
                  <a:cxn ang="0">
                    <a:pos x="0" y="0"/>
                  </a:cxn>
                  <a:cxn ang="0">
                    <a:pos x="4" y="0"/>
                  </a:cxn>
                  <a:cxn ang="0">
                    <a:pos x="4" y="2147483647"/>
                  </a:cxn>
                </a:cxnLst>
                <a:rect l="txL" t="txT" r="txR" b="txB"/>
                <a:pathLst>
                  <a:path w="1008" h="240">
                    <a:moveTo>
                      <a:pt x="0" y="0"/>
                    </a:moveTo>
                    <a:lnTo>
                      <a:pt x="1008" y="0"/>
                    </a:lnTo>
                    <a:lnTo>
                      <a:pt x="1008" y="240"/>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useBgFill="1">
            <p:nvSpPr>
              <p:cNvPr id="76831" name="Rectangle 23"/>
              <p:cNvSpPr/>
              <p:nvPr/>
            </p:nvSpPr>
            <p:spPr>
              <a:xfrm rot="5400000">
                <a:off x="2016" y="640"/>
                <a:ext cx="288" cy="96"/>
              </a:xfrm>
              <a:prstGeom prst="rect">
                <a:avLst/>
              </a:prstGeom>
              <a:ln w="381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76832" name="Oval 24"/>
              <p:cNvSpPr/>
              <p:nvPr/>
            </p:nvSpPr>
            <p:spPr>
              <a:xfrm>
                <a:off x="1326" y="376"/>
                <a:ext cx="48" cy="48"/>
              </a:xfrm>
              <a:prstGeom prst="ellipse">
                <a:avLst/>
              </a:prstGeom>
              <a:solidFill>
                <a:srgbClr val="FFFFF3"/>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76833" name="Line 25"/>
              <p:cNvSpPr/>
              <p:nvPr/>
            </p:nvSpPr>
            <p:spPr>
              <a:xfrm flipH="1">
                <a:off x="1098" y="424"/>
                <a:ext cx="240" cy="96"/>
              </a:xfrm>
              <a:prstGeom prst="line">
                <a:avLst/>
              </a:prstGeom>
              <a:ln w="38100" cap="flat" cmpd="sng">
                <a:solidFill>
                  <a:schemeClr val="tx1"/>
                </a:solidFill>
                <a:prstDash val="solid"/>
                <a:headEnd type="none" w="med" len="med"/>
                <a:tailEnd type="none" w="med" len="med"/>
              </a:ln>
            </p:spPr>
          </p:sp>
          <p:sp>
            <p:nvSpPr>
              <p:cNvPr id="76834" name="Text Box 26"/>
              <p:cNvSpPr txBox="1"/>
              <p:nvPr/>
            </p:nvSpPr>
            <p:spPr>
              <a:xfrm>
                <a:off x="892" y="113"/>
                <a:ext cx="195"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1</a:t>
                </a:r>
              </a:p>
            </p:txBody>
          </p:sp>
          <p:sp>
            <p:nvSpPr>
              <p:cNvPr id="76835" name="Text Box 27"/>
              <p:cNvSpPr txBox="1"/>
              <p:nvPr/>
            </p:nvSpPr>
            <p:spPr>
              <a:xfrm>
                <a:off x="1264" y="533"/>
                <a:ext cx="195"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2</a:t>
                </a:r>
              </a:p>
            </p:txBody>
          </p:sp>
          <p:sp>
            <p:nvSpPr>
              <p:cNvPr id="76836" name="Line 28"/>
              <p:cNvSpPr/>
              <p:nvPr/>
            </p:nvSpPr>
            <p:spPr>
              <a:xfrm>
                <a:off x="768" y="400"/>
                <a:ext cx="288" cy="0"/>
              </a:xfrm>
              <a:prstGeom prst="line">
                <a:avLst/>
              </a:prstGeom>
              <a:ln w="38100" cap="flat" cmpd="sng">
                <a:solidFill>
                  <a:schemeClr val="tx1"/>
                </a:solidFill>
                <a:prstDash val="solid"/>
                <a:headEnd type="none" w="med" len="med"/>
                <a:tailEnd type="none" w="med" len="med"/>
              </a:ln>
            </p:spPr>
          </p:sp>
          <p:sp>
            <p:nvSpPr>
              <p:cNvPr id="76837" name="Text Box 29"/>
              <p:cNvSpPr txBox="1"/>
              <p:nvPr/>
            </p:nvSpPr>
            <p:spPr>
              <a:xfrm>
                <a:off x="2236" y="696"/>
                <a:ext cx="235"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r>
                  <a:rPr lang="en-US" altLang="zh-CN" sz="2000" b="1" i="1">
                    <a:solidFill>
                      <a:srgbClr val="6600FF"/>
                    </a:solidFill>
                    <a:latin typeface="Times New Roman" panose="02020603050405020304" pitchFamily="18" charset="0"/>
                    <a:ea typeface="隶书" panose="02010509060101010101" pitchFamily="49" charset="-122"/>
                  </a:rPr>
                  <a:t> </a:t>
                </a:r>
              </a:p>
            </p:txBody>
          </p:sp>
          <p:sp>
            <p:nvSpPr>
              <p:cNvPr id="76838" name="Text Box 30"/>
              <p:cNvSpPr txBox="1"/>
              <p:nvPr/>
            </p:nvSpPr>
            <p:spPr>
              <a:xfrm>
                <a:off x="2202" y="353"/>
                <a:ext cx="206"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p>
            </p:txBody>
          </p:sp>
          <p:sp>
            <p:nvSpPr>
              <p:cNvPr id="76839" name="Text Box 31"/>
              <p:cNvSpPr txBox="1"/>
              <p:nvPr/>
            </p:nvSpPr>
            <p:spPr>
              <a:xfrm>
                <a:off x="2266" y="521"/>
                <a:ext cx="273"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dirty="0" err="1">
                    <a:solidFill>
                      <a:srgbClr val="6600FF"/>
                    </a:solidFill>
                    <a:latin typeface="Times New Roman" panose="02020603050405020304" pitchFamily="18" charset="0"/>
                  </a:rPr>
                  <a:t>u</a:t>
                </a:r>
                <a:r>
                  <a:rPr lang="en-US" altLang="zh-CN" sz="2000" b="1" i="1" baseline="-25000" dirty="0" err="1">
                    <a:solidFill>
                      <a:srgbClr val="6600FF"/>
                    </a:solidFill>
                    <a:latin typeface="Times New Roman" panose="02020603050405020304" pitchFamily="18" charset="0"/>
                  </a:rPr>
                  <a:t>R</a:t>
                </a:r>
                <a:endParaRPr lang="en-US" altLang="zh-CN" sz="2000" b="1">
                  <a:solidFill>
                    <a:srgbClr val="6600FF"/>
                  </a:solidFill>
                  <a:latin typeface="Times New Roman" panose="02020603050405020304" pitchFamily="18" charset="0"/>
                </a:endParaRPr>
              </a:p>
            </p:txBody>
          </p:sp>
          <p:sp>
            <p:nvSpPr>
              <p:cNvPr id="76840" name="Text Box 32"/>
              <p:cNvSpPr txBox="1"/>
              <p:nvPr/>
            </p:nvSpPr>
            <p:spPr>
              <a:xfrm>
                <a:off x="2254" y="1195"/>
                <a:ext cx="235"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r>
                  <a:rPr lang="en-US" altLang="zh-CN" sz="2000" b="1" i="1">
                    <a:solidFill>
                      <a:srgbClr val="6600FF"/>
                    </a:solidFill>
                    <a:latin typeface="Times New Roman" panose="02020603050405020304" pitchFamily="18" charset="0"/>
                    <a:ea typeface="隶书" panose="02010509060101010101" pitchFamily="49" charset="-122"/>
                  </a:rPr>
                  <a:t> </a:t>
                </a:r>
              </a:p>
            </p:txBody>
          </p:sp>
          <p:sp>
            <p:nvSpPr>
              <p:cNvPr id="76841" name="Text Box 33"/>
              <p:cNvSpPr txBox="1"/>
              <p:nvPr/>
            </p:nvSpPr>
            <p:spPr>
              <a:xfrm>
                <a:off x="2220" y="852"/>
                <a:ext cx="206"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6600FF"/>
                    </a:solidFill>
                    <a:latin typeface="Times New Roman" panose="02020603050405020304" pitchFamily="18" charset="0"/>
                  </a:rPr>
                  <a:t>+</a:t>
                </a:r>
              </a:p>
            </p:txBody>
          </p:sp>
          <p:sp>
            <p:nvSpPr>
              <p:cNvPr id="76842" name="Text Box 34"/>
              <p:cNvSpPr txBox="1"/>
              <p:nvPr/>
            </p:nvSpPr>
            <p:spPr>
              <a:xfrm>
                <a:off x="2284" y="1020"/>
                <a:ext cx="273"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dirty="0" err="1">
                    <a:solidFill>
                      <a:srgbClr val="6600FF"/>
                    </a:solidFill>
                    <a:latin typeface="Times New Roman" panose="02020603050405020304" pitchFamily="18" charset="0"/>
                  </a:rPr>
                  <a:t>u</a:t>
                </a:r>
                <a:r>
                  <a:rPr lang="en-US" altLang="zh-CN" sz="2000" b="1" i="1" baseline="-25000" dirty="0" err="1">
                    <a:solidFill>
                      <a:srgbClr val="6600FF"/>
                    </a:solidFill>
                    <a:latin typeface="Times New Roman" panose="02020603050405020304" pitchFamily="18" charset="0"/>
                  </a:rPr>
                  <a:t>C</a:t>
                </a:r>
                <a:endParaRPr lang="en-US" altLang="zh-CN" sz="2000" b="1">
                  <a:solidFill>
                    <a:srgbClr val="6600FF"/>
                  </a:solidFill>
                  <a:latin typeface="Times New Roman" panose="02020603050405020304" pitchFamily="18" charset="0"/>
                </a:endParaRPr>
              </a:p>
            </p:txBody>
          </p:sp>
          <p:sp>
            <p:nvSpPr>
              <p:cNvPr id="76817" name="Text Box 4"/>
              <p:cNvSpPr txBox="1"/>
              <p:nvPr/>
            </p:nvSpPr>
            <p:spPr>
              <a:xfrm>
                <a:off x="1131" y="44"/>
                <a:ext cx="204"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rgbClr val="6600FF"/>
                    </a:solidFill>
                    <a:latin typeface="Times New Roman" panose="02020603050405020304" pitchFamily="18" charset="0"/>
                  </a:rPr>
                  <a:t>S</a:t>
                </a:r>
              </a:p>
            </p:txBody>
          </p:sp>
        </p:grpSp>
        <p:grpSp>
          <p:nvGrpSpPr>
            <p:cNvPr id="76814" name="Group 35"/>
            <p:cNvGrpSpPr/>
            <p:nvPr/>
          </p:nvGrpSpPr>
          <p:grpSpPr>
            <a:xfrm>
              <a:off x="1584" y="65"/>
              <a:ext cx="432" cy="275"/>
              <a:chOff x="0" y="18"/>
              <a:chExt cx="432" cy="275"/>
            </a:xfrm>
          </p:grpSpPr>
          <p:sp>
            <p:nvSpPr>
              <p:cNvPr id="76815" name="Text Box 36"/>
              <p:cNvSpPr txBox="1"/>
              <p:nvPr/>
            </p:nvSpPr>
            <p:spPr>
              <a:xfrm>
                <a:off x="201" y="18"/>
                <a:ext cx="160"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rgbClr val="6600FF"/>
                    </a:solidFill>
                    <a:latin typeface="Times New Roman" panose="02020603050405020304" pitchFamily="18" charset="0"/>
                  </a:rPr>
                  <a:t>i</a:t>
                </a:r>
                <a:endParaRPr lang="en-US" altLang="zh-CN" sz="2000" b="1">
                  <a:solidFill>
                    <a:srgbClr val="6600FF"/>
                  </a:solidFill>
                  <a:latin typeface="Times New Roman" panose="02020603050405020304" pitchFamily="18" charset="0"/>
                </a:endParaRPr>
              </a:p>
            </p:txBody>
          </p:sp>
          <p:sp>
            <p:nvSpPr>
              <p:cNvPr id="76816" name="Line 37"/>
              <p:cNvSpPr/>
              <p:nvPr/>
            </p:nvSpPr>
            <p:spPr>
              <a:xfrm>
                <a:off x="0" y="293"/>
                <a:ext cx="432" cy="0"/>
              </a:xfrm>
              <a:prstGeom prst="line">
                <a:avLst/>
              </a:prstGeom>
              <a:ln w="38100" cap="flat" cmpd="sng">
                <a:solidFill>
                  <a:srgbClr val="6600FF"/>
                </a:solidFill>
                <a:prstDash val="solid"/>
                <a:headEnd type="none" w="med" len="med"/>
                <a:tailEnd type="stealth" w="med" len="lg"/>
              </a:ln>
            </p:spPr>
          </p:sp>
        </p:grpSp>
      </p:grpSp>
      <p:sp>
        <p:nvSpPr>
          <p:cNvPr id="2" name="Text Box 38"/>
          <p:cNvSpPr txBox="1"/>
          <p:nvPr/>
        </p:nvSpPr>
        <p:spPr>
          <a:xfrm>
            <a:off x="1921987" y="1480503"/>
            <a:ext cx="110109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rgbClr val="0000FF"/>
                </a:solidFill>
                <a:latin typeface="Times New Roman" panose="02020603050405020304" pitchFamily="18" charset="0"/>
              </a:rPr>
              <a:t>其根为</a:t>
            </a:r>
          </a:p>
        </p:txBody>
      </p:sp>
      <p:graphicFrame>
        <p:nvGraphicFramePr>
          <p:cNvPr id="3" name="Object 39"/>
          <p:cNvGraphicFramePr>
            <a:graphicFrameLocks noChangeAspect="1"/>
          </p:cNvGraphicFramePr>
          <p:nvPr/>
        </p:nvGraphicFramePr>
        <p:xfrm>
          <a:off x="3648075" y="1820228"/>
          <a:ext cx="1727200" cy="638175"/>
        </p:xfrm>
        <a:graphic>
          <a:graphicData uri="http://schemas.openxmlformats.org/presentationml/2006/ole">
            <mc:AlternateContent xmlns:mc="http://schemas.openxmlformats.org/markup-compatibility/2006">
              <mc:Choice xmlns:v="urn:schemas-microsoft-com:vml" Requires="v">
                <p:oleObj r:id="rId4" imgW="2273300" imgH="838200" progId="Equation.3">
                  <p:embed/>
                </p:oleObj>
              </mc:Choice>
              <mc:Fallback>
                <p:oleObj r:id="rId4" imgW="2273300" imgH="838200" progId="Equation.3">
                  <p:embed/>
                  <p:pic>
                    <p:nvPicPr>
                      <p:cNvPr id="0" name="图片 3161"/>
                      <p:cNvPicPr/>
                      <p:nvPr/>
                    </p:nvPicPr>
                    <p:blipFill>
                      <a:blip r:embed="rId5"/>
                      <a:stretch>
                        <a:fillRect/>
                      </a:stretch>
                    </p:blipFill>
                    <p:spPr>
                      <a:xfrm>
                        <a:off x="3648075" y="1820228"/>
                        <a:ext cx="1727200" cy="638175"/>
                      </a:xfrm>
                      <a:prstGeom prst="rect">
                        <a:avLst/>
                      </a:prstGeom>
                      <a:noFill/>
                      <a:ln w="38100">
                        <a:noFill/>
                        <a:miter/>
                      </a:ln>
                    </p:spPr>
                  </p:pic>
                </p:oleObj>
              </mc:Fallback>
            </mc:AlternateContent>
          </a:graphicData>
        </a:graphic>
      </p:graphicFrame>
      <p:sp>
        <p:nvSpPr>
          <p:cNvPr id="4" name="Text Box 40"/>
          <p:cNvSpPr txBox="1"/>
          <p:nvPr/>
        </p:nvSpPr>
        <p:spPr>
          <a:xfrm>
            <a:off x="1919288" y="2547303"/>
            <a:ext cx="1081087"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zh-CN" altLang="en-US" sz="2400" b="1" dirty="0">
                <a:solidFill>
                  <a:srgbClr val="0000FF"/>
                </a:solidFill>
                <a:latin typeface="Times New Roman" panose="02020603050405020304" pitchFamily="18" charset="0"/>
              </a:rPr>
              <a:t>通解</a:t>
            </a:r>
          </a:p>
        </p:txBody>
      </p:sp>
      <p:grpSp>
        <p:nvGrpSpPr>
          <p:cNvPr id="76806" name="Group 43"/>
          <p:cNvGrpSpPr/>
          <p:nvPr/>
        </p:nvGrpSpPr>
        <p:grpSpPr>
          <a:xfrm>
            <a:off x="7924800" y="1324928"/>
            <a:ext cx="638175" cy="457200"/>
            <a:chOff x="0" y="0"/>
            <a:chExt cx="402" cy="288"/>
          </a:xfrm>
        </p:grpSpPr>
        <p:sp useBgFill="1">
          <p:nvSpPr>
            <p:cNvPr id="76810" name="Rectangle 44"/>
            <p:cNvSpPr/>
            <p:nvPr/>
          </p:nvSpPr>
          <p:spPr>
            <a:xfrm>
              <a:off x="18" y="0"/>
              <a:ext cx="384" cy="288"/>
            </a:xfrm>
            <a:prstGeom prst="rect">
              <a:avLst/>
            </a:prstGeom>
            <a:ln w="9525">
              <a:noFill/>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76811" name="Line 45"/>
            <p:cNvSpPr/>
            <p:nvPr/>
          </p:nvSpPr>
          <p:spPr>
            <a:xfrm>
              <a:off x="0" y="156"/>
              <a:ext cx="336" cy="0"/>
            </a:xfrm>
            <a:prstGeom prst="line">
              <a:avLst/>
            </a:prstGeom>
            <a:ln w="38100" cap="flat" cmpd="sng">
              <a:solidFill>
                <a:srgbClr val="FF0066"/>
              </a:solidFill>
              <a:prstDash val="solid"/>
              <a:headEnd type="none" w="med" len="med"/>
              <a:tailEnd type="none" w="med" len="med"/>
            </a:ln>
          </p:spPr>
        </p:sp>
        <p:sp>
          <p:nvSpPr>
            <p:cNvPr id="76812" name="Oval 46"/>
            <p:cNvSpPr/>
            <p:nvPr/>
          </p:nvSpPr>
          <p:spPr>
            <a:xfrm>
              <a:off x="345" y="126"/>
              <a:ext cx="48" cy="48"/>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graphicFrame>
        <p:nvGraphicFramePr>
          <p:cNvPr id="76848" name="Object 48"/>
          <p:cNvGraphicFramePr>
            <a:graphicFrameLocks noChangeAspect="1"/>
          </p:cNvGraphicFramePr>
          <p:nvPr/>
        </p:nvGraphicFramePr>
        <p:xfrm>
          <a:off x="3362325" y="3163253"/>
          <a:ext cx="3063875" cy="625475"/>
        </p:xfrm>
        <a:graphic>
          <a:graphicData uri="http://schemas.openxmlformats.org/presentationml/2006/ole">
            <mc:AlternateContent xmlns:mc="http://schemas.openxmlformats.org/markup-compatibility/2006">
              <mc:Choice xmlns:v="urn:schemas-microsoft-com:vml" Requires="v">
                <p:oleObj r:id="rId6" imgW="3300730" imgH="673100" progId="">
                  <p:embed/>
                </p:oleObj>
              </mc:Choice>
              <mc:Fallback>
                <p:oleObj r:id="rId6" imgW="3300730" imgH="673100" progId="">
                  <p:embed/>
                  <p:pic>
                    <p:nvPicPr>
                      <p:cNvPr id="0" name="图片 3123"/>
                      <p:cNvPicPr/>
                      <p:nvPr/>
                    </p:nvPicPr>
                    <p:blipFill>
                      <a:blip r:embed="rId7"/>
                      <a:stretch>
                        <a:fillRect/>
                      </a:stretch>
                    </p:blipFill>
                    <p:spPr>
                      <a:xfrm>
                        <a:off x="3362325" y="3163253"/>
                        <a:ext cx="3063875" cy="625475"/>
                      </a:xfrm>
                      <a:prstGeom prst="rect">
                        <a:avLst/>
                      </a:prstGeom>
                      <a:noFill/>
                      <a:ln w="38100">
                        <a:noFill/>
                        <a:miter/>
                      </a:ln>
                    </p:spPr>
                  </p:pic>
                </p:oleObj>
              </mc:Fallback>
            </mc:AlternateContent>
          </a:graphicData>
        </a:graphic>
      </p:graphicFrame>
      <p:sp>
        <p:nvSpPr>
          <p:cNvPr id="76849" name="Text Box 53"/>
          <p:cNvSpPr txBox="1"/>
          <p:nvPr/>
        </p:nvSpPr>
        <p:spPr>
          <a:xfrm>
            <a:off x="1919288" y="4041458"/>
            <a:ext cx="7993062" cy="97726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lnSpc>
                <a:spcPct val="120000"/>
              </a:lnSpc>
              <a:spcBef>
                <a:spcPct val="0"/>
              </a:spcBef>
              <a:buNone/>
            </a:pPr>
            <a:r>
              <a:rPr lang="zh-CN" altLang="en-US" sz="2400" b="1" dirty="0">
                <a:solidFill>
                  <a:srgbClr val="0000FF"/>
                </a:solidFill>
                <a:latin typeface="Times New Roman" panose="02020603050405020304" pitchFamily="18" charset="0"/>
              </a:rPr>
              <a:t>　　由于换路前电容元件未储能，即</a:t>
            </a:r>
            <a:r>
              <a:rPr lang="en-US" altLang="zh-CN" sz="2400" b="1">
                <a:solidFill>
                  <a:srgbClr val="0000FF"/>
                </a:solidFill>
                <a:latin typeface="Times New Roman" panose="02020603050405020304" pitchFamily="18" charset="0"/>
              </a:rPr>
              <a:t> </a:t>
            </a:r>
            <a:r>
              <a:rPr lang="zh-CN" altLang="en-US" sz="2400" b="1" i="1" dirty="0">
                <a:solidFill>
                  <a:srgbClr val="0000FF"/>
                </a:solidFill>
                <a:latin typeface="Times New Roman" panose="02020603050405020304" pitchFamily="18" charset="0"/>
              </a:rPr>
              <a:t>u</a:t>
            </a:r>
            <a:r>
              <a:rPr lang="zh-CN" altLang="en-US" sz="2400" b="1" i="1" baseline="-25000" dirty="0">
                <a:solidFill>
                  <a:srgbClr val="0000FF"/>
                </a:solidFill>
                <a:latin typeface="Times New Roman" panose="02020603050405020304" pitchFamily="18" charset="0"/>
              </a:rPr>
              <a:t>C</a:t>
            </a:r>
            <a:r>
              <a:rPr lang="zh-CN" altLang="en-US" sz="2400" b="1" dirty="0">
                <a:solidFill>
                  <a:srgbClr val="0000FF"/>
                </a:solidFill>
                <a:latin typeface="Times New Roman" panose="02020603050405020304" pitchFamily="18" charset="0"/>
              </a:rPr>
              <a:t>(0</a:t>
            </a:r>
            <a:r>
              <a:rPr lang="zh-CN" altLang="en-US" sz="2400" b="1" baseline="-25000" dirty="0">
                <a:solidFill>
                  <a:srgbClr val="0000FF"/>
                </a:solidFill>
                <a:latin typeface="Times New Roman" panose="02020603050405020304" pitchFamily="18" charset="0"/>
              </a:rPr>
              <a:t>+</a:t>
            </a:r>
            <a:r>
              <a:rPr lang="zh-CN" altLang="en-US" sz="2400" b="1" dirty="0">
                <a:solidFill>
                  <a:srgbClr val="0000FF"/>
                </a:solidFill>
                <a:latin typeface="Times New Roman" panose="02020603050405020304" pitchFamily="18" charset="0"/>
              </a:rPr>
              <a:t>)</a:t>
            </a:r>
            <a:r>
              <a:rPr lang="en-US" altLang="zh-CN" sz="2400" b="1">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 </a:t>
            </a:r>
            <a:r>
              <a:rPr lang="en-US" altLang="zh-CN" sz="2400" b="1">
                <a:solidFill>
                  <a:srgbClr val="0000FF"/>
                </a:solidFill>
                <a:latin typeface="Times New Roman" panose="02020603050405020304" pitchFamily="18" charset="0"/>
              </a:rPr>
              <a:t>0</a:t>
            </a:r>
            <a:r>
              <a:rPr lang="zh-CN" altLang="en-US" sz="2400" b="1" dirty="0">
                <a:solidFill>
                  <a:srgbClr val="0000FF"/>
                </a:solidFill>
                <a:latin typeface="Times New Roman" panose="02020603050405020304" pitchFamily="18" charset="0"/>
              </a:rPr>
              <a:t> ，则  </a:t>
            </a:r>
            <a:r>
              <a:rPr lang="zh-CN" altLang="en-US" sz="2400" b="1" i="1" dirty="0">
                <a:solidFill>
                  <a:srgbClr val="0000FF"/>
                </a:solidFill>
                <a:latin typeface="Times New Roman" panose="02020603050405020304" pitchFamily="18" charset="0"/>
              </a:rPr>
              <a:t>A</a:t>
            </a:r>
            <a:r>
              <a:rPr lang="en-US" altLang="zh-CN" sz="2400" b="1" i="1">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 – </a:t>
            </a:r>
            <a:r>
              <a:rPr lang="zh-CN" altLang="en-US" sz="2400" b="1" i="1" dirty="0">
                <a:solidFill>
                  <a:srgbClr val="0000FF"/>
                </a:solidFill>
                <a:latin typeface="Times New Roman" panose="02020603050405020304" pitchFamily="18" charset="0"/>
              </a:rPr>
              <a:t>U， </a:t>
            </a:r>
            <a:r>
              <a:rPr lang="zh-CN" altLang="en-US" sz="2400" b="1" dirty="0">
                <a:solidFill>
                  <a:srgbClr val="0000FF"/>
                </a:solidFill>
                <a:latin typeface="Times New Roman" panose="02020603050405020304" pitchFamily="18" charset="0"/>
              </a:rPr>
              <a:t>于是得</a:t>
            </a:r>
            <a:r>
              <a:rPr lang="en-US" altLang="zh-CN" sz="2400" b="1">
                <a:solidFill>
                  <a:srgbClr val="0000FF"/>
                </a:solidFill>
                <a:latin typeface="Times New Roman" panose="02020603050405020304" pitchFamily="18" charset="0"/>
              </a:rPr>
              <a:t> </a:t>
            </a:r>
            <a:r>
              <a:rPr lang="en-US" altLang="zh-CN" sz="2400" b="1" i="1" dirty="0" err="1">
                <a:solidFill>
                  <a:srgbClr val="0000FF"/>
                </a:solidFill>
                <a:latin typeface="Times New Roman" panose="02020603050405020304" pitchFamily="18" charset="0"/>
              </a:rPr>
              <a:t>u</a:t>
            </a:r>
            <a:r>
              <a:rPr lang="en-US" altLang="zh-CN" sz="2400" b="1" i="1" baseline="-25000" dirty="0" err="1">
                <a:solidFill>
                  <a:srgbClr val="0000FF"/>
                </a:solidFill>
                <a:latin typeface="Times New Roman" panose="02020603050405020304" pitchFamily="18" charset="0"/>
              </a:rPr>
              <a:t>C</a:t>
            </a:r>
            <a:r>
              <a:rPr lang="en-US" altLang="zh-CN" sz="2400" b="1" i="1">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零状态响应表达式</a:t>
            </a:r>
          </a:p>
        </p:txBody>
      </p:sp>
      <p:graphicFrame>
        <p:nvGraphicFramePr>
          <p:cNvPr id="76850" name="Object 50"/>
          <p:cNvGraphicFramePr>
            <a:graphicFrameLocks noChangeAspect="1"/>
          </p:cNvGraphicFramePr>
          <p:nvPr/>
        </p:nvGraphicFramePr>
        <p:xfrm>
          <a:off x="3419475" y="5190490"/>
          <a:ext cx="4729163" cy="685800"/>
        </p:xfrm>
        <a:graphic>
          <a:graphicData uri="http://schemas.openxmlformats.org/presentationml/2006/ole">
            <mc:AlternateContent xmlns:mc="http://schemas.openxmlformats.org/markup-compatibility/2006">
              <mc:Choice xmlns:v="urn:schemas-microsoft-com:vml" Requires="v">
                <p:oleObj r:id="rId8" imgW="1714500" imgH="342900" progId="">
                  <p:embed/>
                </p:oleObj>
              </mc:Choice>
              <mc:Fallback>
                <p:oleObj r:id="rId8" imgW="1714500" imgH="342900" progId="">
                  <p:embed/>
                  <p:pic>
                    <p:nvPicPr>
                      <p:cNvPr id="0" name="图片 3125"/>
                      <p:cNvPicPr/>
                      <p:nvPr/>
                    </p:nvPicPr>
                    <p:blipFill>
                      <a:blip r:embed="rId9"/>
                      <a:stretch>
                        <a:fillRect/>
                      </a:stretch>
                    </p:blipFill>
                    <p:spPr>
                      <a:xfrm>
                        <a:off x="3419475" y="5190490"/>
                        <a:ext cx="4729163" cy="68580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out)">
                                      <p:cBhvr>
                                        <p:cTn id="17" dur="500"/>
                                        <p:tgtEl>
                                          <p:spTgt spid="4"/>
                                        </p:tgtEl>
                                      </p:cBhvr>
                                    </p:animEffect>
                                  </p:childTnLst>
                                </p:cTn>
                              </p:par>
                            </p:childTnLst>
                          </p:cTn>
                        </p:par>
                        <p:par>
                          <p:cTn id="18" fill="hold">
                            <p:stCondLst>
                              <p:cond delay="500"/>
                            </p:stCondLst>
                            <p:childTnLst>
                              <p:par>
                                <p:cTn id="19" presetID="22" presetClass="entr" presetSubtype="4" fill="hold" nodeType="afterEffect">
                                  <p:stCondLst>
                                    <p:cond delay="0"/>
                                  </p:stCondLst>
                                  <p:childTnLst>
                                    <p:set>
                                      <p:cBhvr>
                                        <p:cTn id="20" dur="1" fill="hold">
                                          <p:stCondLst>
                                            <p:cond delay="0"/>
                                          </p:stCondLst>
                                        </p:cTn>
                                        <p:tgtEl>
                                          <p:spTgt spid="76848"/>
                                        </p:tgtEl>
                                        <p:attrNameLst>
                                          <p:attrName>style.visibility</p:attrName>
                                        </p:attrNameLst>
                                      </p:cBhvr>
                                      <p:to>
                                        <p:strVal val="visible"/>
                                      </p:to>
                                    </p:set>
                                    <p:animEffect transition="in" filter="wipe(down)">
                                      <p:cBhvr>
                                        <p:cTn id="21" dur="500"/>
                                        <p:tgtEl>
                                          <p:spTgt spid="76848"/>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32" fill="hold" grpId="0" nodeType="clickEffect">
                                  <p:stCondLst>
                                    <p:cond delay="0"/>
                                  </p:stCondLst>
                                  <p:childTnLst>
                                    <p:set>
                                      <p:cBhvr>
                                        <p:cTn id="25" dur="1" fill="hold">
                                          <p:stCondLst>
                                            <p:cond delay="0"/>
                                          </p:stCondLst>
                                        </p:cTn>
                                        <p:tgtEl>
                                          <p:spTgt spid="76849"/>
                                        </p:tgtEl>
                                        <p:attrNameLst>
                                          <p:attrName>style.visibility</p:attrName>
                                        </p:attrNameLst>
                                      </p:cBhvr>
                                      <p:to>
                                        <p:strVal val="visible"/>
                                      </p:to>
                                    </p:set>
                                    <p:animEffect transition="in" filter="box(out)">
                                      <p:cBhvr>
                                        <p:cTn id="26" dur="500"/>
                                        <p:tgtEl>
                                          <p:spTgt spid="76849"/>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6850"/>
                                        </p:tgtEl>
                                        <p:attrNameLst>
                                          <p:attrName>style.visibility</p:attrName>
                                        </p:attrNameLst>
                                      </p:cBhvr>
                                      <p:to>
                                        <p:strVal val="visible"/>
                                      </p:to>
                                    </p:set>
                                    <p:anim calcmode="lin" valueType="num">
                                      <p:cBhvr additive="base">
                                        <p:cTn id="31" dur="500" fill="hold"/>
                                        <p:tgtEl>
                                          <p:spTgt spid="76850"/>
                                        </p:tgtEl>
                                        <p:attrNameLst>
                                          <p:attrName>ppt_x</p:attrName>
                                        </p:attrNameLst>
                                      </p:cBhvr>
                                      <p:tavLst>
                                        <p:tav tm="0">
                                          <p:val>
                                            <p:strVal val="#ppt_x"/>
                                          </p:val>
                                        </p:tav>
                                        <p:tav tm="100000">
                                          <p:val>
                                            <p:strVal val="#ppt_x"/>
                                          </p:val>
                                        </p:tav>
                                      </p:tavLst>
                                    </p:anim>
                                    <p:anim calcmode="lin" valueType="num">
                                      <p:cBhvr additive="base">
                                        <p:cTn id="32" dur="500" fill="hold"/>
                                        <p:tgtEl>
                                          <p:spTgt spid="768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684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p:cNvSpPr>
          <p:nvPr>
            <p:ph type="ctrTitle"/>
          </p:nvPr>
        </p:nvSpPr>
        <p:spPr>
          <a:xfrm>
            <a:off x="1990725" y="978853"/>
            <a:ext cx="2667000" cy="762000"/>
          </a:xfrm>
        </p:spPr>
        <p:txBody>
          <a:bodyPr vert="horz" wrap="square" lIns="91440" tIns="45720" rIns="91440" bIns="45720" anchor="ctr" anchorCtr="0"/>
          <a:lstStyle>
            <a:lvl1pPr lvl="0">
              <a:buClrTx/>
              <a:buSzTx/>
              <a:buFontTx/>
              <a:defRPr/>
            </a:lvl1pPr>
          </a:lstStyle>
          <a:p>
            <a:pPr lvl="0" algn="l" eaLnBrk="1" hangingPunct="1"/>
            <a:r>
              <a:rPr lang="zh-CN" altLang="en-US" sz="2400" b="1" dirty="0">
                <a:solidFill>
                  <a:srgbClr val="CC0000"/>
                </a:solidFill>
                <a:latin typeface="宋体" panose="02010600030101010101" pitchFamily="2" charset="-122"/>
              </a:rPr>
              <a:t>时间常数</a:t>
            </a:r>
            <a:r>
              <a:rPr lang="en-US" altLang="zh-CN" sz="2400" b="1">
                <a:solidFill>
                  <a:srgbClr val="CC0000"/>
                </a:solidFill>
                <a:latin typeface="Times New Roman" panose="02020603050405020304" pitchFamily="18" charset="0"/>
              </a:rPr>
              <a:t> </a:t>
            </a:r>
            <a:r>
              <a:rPr lang="en-US" altLang="zh-CN" sz="2400" b="1" i="1">
                <a:solidFill>
                  <a:srgbClr val="CC0000"/>
                </a:solidFill>
                <a:latin typeface="Times New Roman" panose="02020603050405020304" pitchFamily="18" charset="0"/>
                <a:sym typeface="Symbol" panose="05050102010706020507" pitchFamily="18" charset="2"/>
              </a:rPr>
              <a:t></a:t>
            </a:r>
            <a:endParaRPr lang="zh-CN" altLang="en-US" sz="2400" b="1" i="1" dirty="0">
              <a:solidFill>
                <a:srgbClr val="CC0000"/>
              </a:solidFill>
              <a:latin typeface="Times New Roman" panose="02020603050405020304" pitchFamily="18" charset="0"/>
            </a:endParaRPr>
          </a:p>
        </p:txBody>
      </p:sp>
      <p:sp>
        <p:nvSpPr>
          <p:cNvPr id="77827" name="Text Box 3"/>
          <p:cNvSpPr txBox="1"/>
          <p:nvPr/>
        </p:nvSpPr>
        <p:spPr>
          <a:xfrm>
            <a:off x="1920875" y="3858578"/>
            <a:ext cx="4967288" cy="49720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nSpc>
                <a:spcPct val="110000"/>
              </a:lnSpc>
              <a:spcBef>
                <a:spcPct val="0"/>
              </a:spcBef>
              <a:buNone/>
            </a:pPr>
            <a:r>
              <a:rPr lang="zh-CN" altLang="en-US" sz="2400" b="1" i="1" dirty="0">
                <a:latin typeface="Times New Roman" panose="02020603050405020304" pitchFamily="18" charset="0"/>
                <a:sym typeface="Symbol" panose="05050102010706020507" pitchFamily="18" charset="2"/>
              </a:rPr>
              <a:t> </a:t>
            </a:r>
            <a:r>
              <a:rPr lang="en-US" altLang="zh-CN" sz="2400" b="1">
                <a:latin typeface="Times New Roman" panose="02020603050405020304" pitchFamily="18" charset="0"/>
              </a:rPr>
              <a:t> </a:t>
            </a:r>
            <a:r>
              <a:rPr lang="zh-CN" altLang="en-US" sz="2400" b="1" dirty="0">
                <a:latin typeface="Times New Roman" panose="02020603050405020304" pitchFamily="18" charset="0"/>
              </a:rPr>
              <a:t>物理意义　当  </a:t>
            </a:r>
            <a:r>
              <a:rPr lang="en-US" altLang="zh-CN" sz="2400" b="1" i="1">
                <a:latin typeface="Times New Roman" panose="02020603050405020304" pitchFamily="18" charset="0"/>
              </a:rPr>
              <a:t>t </a:t>
            </a:r>
            <a:r>
              <a:rPr lang="en-US" altLang="zh-CN" sz="2400" b="1">
                <a:latin typeface="Times New Roman" panose="02020603050405020304" pitchFamily="18" charset="0"/>
              </a:rPr>
              <a:t>= </a:t>
            </a:r>
            <a:r>
              <a:rPr lang="zh-CN" altLang="en-US" sz="2400" b="1" i="1" dirty="0">
                <a:latin typeface="Times New Roman" panose="02020603050405020304" pitchFamily="18" charset="0"/>
                <a:sym typeface="Symbol" panose="05050102010706020507" pitchFamily="18" charset="2"/>
              </a:rPr>
              <a:t> </a:t>
            </a:r>
            <a:r>
              <a:rPr lang="zh-CN" altLang="en-US" sz="2400" b="1" dirty="0">
                <a:latin typeface="Times New Roman" panose="02020603050405020304" pitchFamily="18" charset="0"/>
              </a:rPr>
              <a:t>时</a:t>
            </a:r>
          </a:p>
        </p:txBody>
      </p:sp>
      <p:grpSp>
        <p:nvGrpSpPr>
          <p:cNvPr id="2" name="Group 45"/>
          <p:cNvGrpSpPr/>
          <p:nvPr/>
        </p:nvGrpSpPr>
        <p:grpSpPr>
          <a:xfrm>
            <a:off x="2025650" y="1796415"/>
            <a:ext cx="2197100" cy="460375"/>
            <a:chOff x="11" y="0"/>
            <a:chExt cx="1384" cy="290"/>
          </a:xfrm>
        </p:grpSpPr>
        <p:graphicFrame>
          <p:nvGraphicFramePr>
            <p:cNvPr id="77855" name="Object 5" descr="40%"/>
            <p:cNvGraphicFramePr>
              <a:graphicFrameLocks noChangeAspect="1"/>
            </p:cNvGraphicFramePr>
            <p:nvPr/>
          </p:nvGraphicFramePr>
          <p:xfrm>
            <a:off x="553" y="16"/>
            <a:ext cx="842" cy="266"/>
          </p:xfrm>
          <a:graphic>
            <a:graphicData uri="http://schemas.openxmlformats.org/presentationml/2006/ole">
              <mc:AlternateContent xmlns:mc="http://schemas.openxmlformats.org/markup-compatibility/2006">
                <mc:Choice xmlns:v="urn:schemas-microsoft-com:vml" Requires="v">
                  <p:oleObj r:id="rId2" imgW="546100" imgH="203200" progId="Equation.DSMT4">
                    <p:embed/>
                  </p:oleObj>
                </mc:Choice>
                <mc:Fallback>
                  <p:oleObj r:id="rId2" imgW="546100" imgH="203200" progId="Equation.DSMT4">
                    <p:embed/>
                    <p:pic>
                      <p:nvPicPr>
                        <p:cNvPr id="0" name="图片 3124"/>
                        <p:cNvPicPr/>
                        <p:nvPr/>
                      </p:nvPicPr>
                      <p:blipFill>
                        <a:blip r:embed="rId3"/>
                        <a:stretch>
                          <a:fillRect/>
                        </a:stretch>
                      </p:blipFill>
                      <p:spPr>
                        <a:xfrm>
                          <a:off x="553" y="16"/>
                          <a:ext cx="842" cy="266"/>
                        </a:xfrm>
                        <a:prstGeom prst="rect">
                          <a:avLst/>
                        </a:prstGeom>
                        <a:noFill/>
                        <a:ln w="28575" cap="flat" cmpd="sng">
                          <a:solidFill>
                            <a:srgbClr val="FF0000"/>
                          </a:solidFill>
                          <a:prstDash val="solid"/>
                          <a:miter/>
                          <a:headEnd type="none" w="med" len="med"/>
                          <a:tailEnd type="none" w="med" len="med"/>
                        </a:ln>
                      </p:spPr>
                    </p:pic>
                  </p:oleObj>
                </mc:Fallback>
              </mc:AlternateContent>
            </a:graphicData>
          </a:graphic>
        </p:graphicFrame>
        <p:sp>
          <p:nvSpPr>
            <p:cNvPr id="77856" name="Text Box 6"/>
            <p:cNvSpPr txBox="1"/>
            <p:nvPr/>
          </p:nvSpPr>
          <p:spPr>
            <a:xfrm>
              <a:off x="11" y="0"/>
              <a:ext cx="372"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zh-CN" altLang="en-US" sz="2400" b="1" dirty="0">
                  <a:solidFill>
                    <a:schemeClr val="tx2"/>
                  </a:solidFill>
                  <a:latin typeface="Times New Roman" panose="02020603050405020304" pitchFamily="18" charset="0"/>
                </a:rPr>
                <a:t>令</a:t>
              </a:r>
              <a:r>
                <a:rPr lang="en-US" altLang="zh-CN" sz="2400" b="1">
                  <a:solidFill>
                    <a:schemeClr val="tx2"/>
                  </a:solidFill>
                  <a:latin typeface="Times New Roman" panose="02020603050405020304" pitchFamily="18" charset="0"/>
                </a:rPr>
                <a:t>:</a:t>
              </a:r>
            </a:p>
          </p:txBody>
        </p:sp>
      </p:grpSp>
      <p:sp>
        <p:nvSpPr>
          <p:cNvPr id="77831" name="Text Box 7"/>
          <p:cNvSpPr txBox="1"/>
          <p:nvPr/>
        </p:nvSpPr>
        <p:spPr>
          <a:xfrm>
            <a:off x="4295775" y="1796415"/>
            <a:ext cx="1944688"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zh-CN" altLang="en-US" sz="2400" b="1" dirty="0">
                <a:latin typeface="Times New Roman" panose="02020603050405020304" pitchFamily="18" charset="0"/>
              </a:rPr>
              <a:t>单位</a:t>
            </a:r>
            <a:r>
              <a:rPr lang="en-US" altLang="zh-CN" sz="2400" b="1">
                <a:latin typeface="Times New Roman" panose="02020603050405020304" pitchFamily="18" charset="0"/>
              </a:rPr>
              <a:t>: s</a:t>
            </a:r>
          </a:p>
        </p:txBody>
      </p:sp>
      <p:sp>
        <p:nvSpPr>
          <p:cNvPr id="77832" name="Rectangle 8"/>
          <p:cNvSpPr/>
          <p:nvPr/>
        </p:nvSpPr>
        <p:spPr>
          <a:xfrm>
            <a:off x="1919288" y="2707640"/>
            <a:ext cx="3960812" cy="7924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nSpc>
                <a:spcPct val="70000"/>
              </a:lnSpc>
              <a:spcBef>
                <a:spcPct val="50000"/>
              </a:spcBef>
              <a:buNone/>
            </a:pPr>
            <a:r>
              <a:rPr lang="zh-CN" altLang="en-US" sz="2400" b="1" dirty="0">
                <a:solidFill>
                  <a:srgbClr val="CC0000"/>
                </a:solidFill>
                <a:latin typeface="Times New Roman" panose="02020603050405020304" pitchFamily="18" charset="0"/>
              </a:rPr>
              <a:t>时间常数 </a:t>
            </a:r>
            <a:r>
              <a:rPr lang="zh-CN" altLang="en-US" sz="2400" b="1" i="1" dirty="0">
                <a:solidFill>
                  <a:srgbClr val="CC0000"/>
                </a:solidFill>
                <a:latin typeface="Times New Roman" panose="02020603050405020304" pitchFamily="18" charset="0"/>
                <a:sym typeface="Symbol" panose="05050102010706020507" pitchFamily="18" charset="2"/>
              </a:rPr>
              <a:t></a:t>
            </a:r>
            <a:r>
              <a:rPr lang="zh-CN" altLang="en-US" sz="2400" b="1" dirty="0">
                <a:solidFill>
                  <a:srgbClr val="CC0000"/>
                </a:solidFill>
                <a:latin typeface="Times New Roman" panose="02020603050405020304" pitchFamily="18" charset="0"/>
                <a:sym typeface="Symbol" panose="05050102010706020507" pitchFamily="18" charset="2"/>
              </a:rPr>
              <a:t>  </a:t>
            </a:r>
            <a:r>
              <a:rPr lang="zh-CN" altLang="en-US" sz="2400" b="1" dirty="0">
                <a:solidFill>
                  <a:srgbClr val="CC0000"/>
                </a:solidFill>
                <a:latin typeface="Times New Roman" panose="02020603050405020304" pitchFamily="18" charset="0"/>
              </a:rPr>
              <a:t>决定电路</a:t>
            </a:r>
          </a:p>
          <a:p>
            <a:pPr marL="0" lvl="0" indent="0">
              <a:lnSpc>
                <a:spcPct val="70000"/>
              </a:lnSpc>
              <a:spcBef>
                <a:spcPct val="50000"/>
              </a:spcBef>
              <a:buNone/>
            </a:pPr>
            <a:r>
              <a:rPr lang="zh-CN" altLang="en-US" sz="2400" b="1" dirty="0">
                <a:solidFill>
                  <a:srgbClr val="CC0000"/>
                </a:solidFill>
                <a:latin typeface="Times New Roman" panose="02020603050405020304" pitchFamily="18" charset="0"/>
              </a:rPr>
              <a:t>暂态过程变化的快慢</a:t>
            </a:r>
          </a:p>
        </p:txBody>
      </p:sp>
      <p:sp>
        <p:nvSpPr>
          <p:cNvPr id="77833" name="Text Box 14"/>
          <p:cNvSpPr txBox="1"/>
          <p:nvPr/>
        </p:nvSpPr>
        <p:spPr>
          <a:xfrm>
            <a:off x="1866900" y="4581208"/>
            <a:ext cx="8458200" cy="5340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lnSpc>
                <a:spcPct val="120000"/>
              </a:lnSpc>
              <a:spcBef>
                <a:spcPct val="0"/>
              </a:spcBef>
              <a:buNone/>
            </a:pPr>
            <a:r>
              <a:rPr lang="en-US" altLang="zh-CN" sz="2400" b="1" i="1" dirty="0" err="1">
                <a:solidFill>
                  <a:schemeClr val="tx1"/>
                </a:solidFill>
                <a:latin typeface="Times New Roman" panose="02020603050405020304" pitchFamily="18" charset="0"/>
              </a:rPr>
              <a:t>u</a:t>
            </a:r>
            <a:r>
              <a:rPr lang="en-US" altLang="zh-CN" sz="2400" b="1" i="1" baseline="-25000" dirty="0" err="1">
                <a:solidFill>
                  <a:schemeClr val="tx1"/>
                </a:solidFill>
                <a:latin typeface="Times New Roman" panose="02020603050405020304" pitchFamily="18" charset="0"/>
              </a:rPr>
              <a:t>C</a:t>
            </a:r>
            <a:r>
              <a:rPr lang="en-US" altLang="zh-CN" sz="2400" b="1">
                <a:solidFill>
                  <a:schemeClr val="tx1"/>
                </a:solidFill>
                <a:latin typeface="Times New Roman" panose="02020603050405020304" pitchFamily="18" charset="0"/>
              </a:rPr>
              <a:t> = </a:t>
            </a:r>
            <a:r>
              <a:rPr lang="en-US" altLang="zh-CN" sz="2400" b="1" i="1">
                <a:solidFill>
                  <a:schemeClr val="tx1"/>
                </a:solidFill>
                <a:latin typeface="Times New Roman" panose="02020603050405020304" pitchFamily="18" charset="0"/>
              </a:rPr>
              <a:t>U</a:t>
            </a:r>
            <a:r>
              <a:rPr lang="en-US" altLang="zh-CN" sz="2400" b="1">
                <a:solidFill>
                  <a:schemeClr val="tx1"/>
                </a:solidFill>
                <a:latin typeface="Times New Roman" panose="02020603050405020304" pitchFamily="18" charset="0"/>
              </a:rPr>
              <a:t>(1 </a:t>
            </a:r>
            <a:r>
              <a:rPr lang="en-US" altLang="zh-CN" sz="2400" b="1">
                <a:solidFill>
                  <a:schemeClr val="tx1"/>
                </a:solidFill>
                <a:latin typeface="Times New Roman" panose="02020603050405020304" pitchFamily="18" charset="0"/>
                <a:sym typeface="Symbol" panose="05050102010706020507" pitchFamily="18" charset="2"/>
              </a:rPr>
              <a:t> e </a:t>
            </a:r>
            <a:r>
              <a:rPr lang="en-US" altLang="zh-CN" sz="2400" b="1" baseline="30000">
                <a:solidFill>
                  <a:schemeClr val="tx1"/>
                </a:solidFill>
                <a:latin typeface="Times New Roman" panose="02020603050405020304" pitchFamily="18" charset="0"/>
                <a:sym typeface="Symbol" panose="05050102010706020507" pitchFamily="18" charset="2"/>
              </a:rPr>
              <a:t>1</a:t>
            </a:r>
            <a:r>
              <a:rPr lang="en-US" altLang="zh-CN" sz="2400" b="1">
                <a:solidFill>
                  <a:schemeClr val="tx1"/>
                </a:solidFill>
                <a:latin typeface="Times New Roman" panose="02020603050405020304" pitchFamily="18" charset="0"/>
              </a:rPr>
              <a:t>) = </a:t>
            </a:r>
            <a:r>
              <a:rPr lang="en-US" altLang="zh-CN" sz="2400" b="1" i="1">
                <a:solidFill>
                  <a:schemeClr val="tx1"/>
                </a:solidFill>
                <a:latin typeface="Times New Roman" panose="02020603050405020304" pitchFamily="18" charset="0"/>
              </a:rPr>
              <a:t>U</a:t>
            </a:r>
            <a:r>
              <a:rPr lang="en-US" altLang="zh-CN" sz="2400" b="1">
                <a:solidFill>
                  <a:schemeClr val="tx1"/>
                </a:solidFill>
                <a:latin typeface="Times New Roman" panose="02020603050405020304" pitchFamily="18" charset="0"/>
              </a:rPr>
              <a:t>(1 </a:t>
            </a:r>
            <a:r>
              <a:rPr lang="en-US" altLang="zh-CN" sz="2400" b="1">
                <a:solidFill>
                  <a:schemeClr val="tx1"/>
                </a:solidFill>
                <a:latin typeface="Times New Roman" panose="02020603050405020304" pitchFamily="18" charset="0"/>
                <a:sym typeface="Symbol" panose="05050102010706020507" pitchFamily="18" charset="2"/>
              </a:rPr>
              <a:t> 0.368</a:t>
            </a:r>
            <a:r>
              <a:rPr lang="en-US" altLang="zh-CN" sz="2400" b="1">
                <a:solidFill>
                  <a:schemeClr val="tx1"/>
                </a:solidFill>
                <a:latin typeface="Times New Roman" panose="02020603050405020304" pitchFamily="18" charset="0"/>
              </a:rPr>
              <a:t>) =  0.632</a:t>
            </a:r>
            <a:r>
              <a:rPr lang="en-US" altLang="zh-CN" sz="2400" b="1" i="1">
                <a:solidFill>
                  <a:schemeClr val="tx1"/>
                </a:solidFill>
                <a:latin typeface="Times New Roman" panose="02020603050405020304" pitchFamily="18" charset="0"/>
              </a:rPr>
              <a:t>U</a:t>
            </a:r>
          </a:p>
        </p:txBody>
      </p:sp>
      <p:grpSp>
        <p:nvGrpSpPr>
          <p:cNvPr id="3" name="Group 19"/>
          <p:cNvGrpSpPr/>
          <p:nvPr/>
        </p:nvGrpSpPr>
        <p:grpSpPr>
          <a:xfrm>
            <a:off x="6462713" y="1174115"/>
            <a:ext cx="4087177" cy="3142615"/>
            <a:chOff x="121" y="0"/>
            <a:chExt cx="6436" cy="4946"/>
          </a:xfrm>
        </p:grpSpPr>
        <p:grpSp>
          <p:nvGrpSpPr>
            <p:cNvPr id="77834" name="Group 20"/>
            <p:cNvGrpSpPr/>
            <p:nvPr/>
          </p:nvGrpSpPr>
          <p:grpSpPr>
            <a:xfrm>
              <a:off x="121" y="0"/>
              <a:ext cx="6436" cy="4117"/>
              <a:chOff x="121" y="0"/>
              <a:chExt cx="6436" cy="4117"/>
            </a:xfrm>
          </p:grpSpPr>
          <p:sp>
            <p:nvSpPr>
              <p:cNvPr id="77836" name="Text Box 21"/>
              <p:cNvSpPr txBox="1"/>
              <p:nvPr/>
            </p:nvSpPr>
            <p:spPr>
              <a:xfrm>
                <a:off x="5277" y="2342"/>
                <a:ext cx="488" cy="62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77837" name="Text Box 22"/>
              <p:cNvSpPr txBox="1"/>
              <p:nvPr/>
            </p:nvSpPr>
            <p:spPr>
              <a:xfrm>
                <a:off x="6158" y="3471"/>
                <a:ext cx="399" cy="62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i="1">
                    <a:latin typeface="Times New Roman" panose="02020603050405020304" pitchFamily="18" charset="0"/>
                  </a:rPr>
                  <a:t>t</a:t>
                </a:r>
                <a:endParaRPr lang="en-US" altLang="zh-CN" sz="2000" b="1">
                  <a:solidFill>
                    <a:srgbClr val="FF33CC"/>
                  </a:solidFill>
                  <a:latin typeface="Times New Roman" panose="02020603050405020304" pitchFamily="18" charset="0"/>
                </a:endParaRPr>
              </a:p>
            </p:txBody>
          </p:sp>
          <p:grpSp>
            <p:nvGrpSpPr>
              <p:cNvPr id="77838" name="Group 23"/>
              <p:cNvGrpSpPr/>
              <p:nvPr/>
            </p:nvGrpSpPr>
            <p:grpSpPr>
              <a:xfrm>
                <a:off x="1868" y="1182"/>
                <a:ext cx="4162" cy="2330"/>
                <a:chOff x="0" y="0"/>
                <a:chExt cx="1665" cy="932"/>
              </a:xfrm>
            </p:grpSpPr>
            <p:sp>
              <p:nvSpPr>
                <p:cNvPr id="77853" name="Text Box 24"/>
                <p:cNvSpPr txBox="1"/>
                <p:nvPr/>
              </p:nvSpPr>
              <p:spPr>
                <a:xfrm>
                  <a:off x="1392" y="0"/>
                  <a:ext cx="273"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000" b="1" i="1" dirty="0" err="1">
                      <a:solidFill>
                        <a:srgbClr val="FF0066"/>
                      </a:solidFill>
                      <a:latin typeface="Times New Roman" panose="02020603050405020304" pitchFamily="18" charset="0"/>
                      <a:ea typeface="黑体" panose="02010609060101010101" pitchFamily="2" charset="-122"/>
                    </a:rPr>
                    <a:t>u</a:t>
                  </a:r>
                  <a:r>
                    <a:rPr lang="en-US" altLang="zh-CN" sz="2000" b="1" i="1" baseline="-25000" dirty="0" err="1">
                      <a:solidFill>
                        <a:srgbClr val="FF3300"/>
                      </a:solidFill>
                      <a:latin typeface="Times New Roman" panose="02020603050405020304" pitchFamily="18" charset="0"/>
                      <a:ea typeface="黑体" panose="02010609060101010101" pitchFamily="2" charset="-122"/>
                    </a:rPr>
                    <a:t>C</a:t>
                  </a:r>
                  <a:endParaRPr lang="en-US" altLang="zh-CN" sz="2000" b="1" i="1" baseline="-25000">
                    <a:solidFill>
                      <a:srgbClr val="660066"/>
                    </a:solidFill>
                    <a:latin typeface="Times New Roman" panose="02020603050405020304" pitchFamily="18" charset="0"/>
                    <a:ea typeface="黑体" panose="02010609060101010101" pitchFamily="2" charset="-122"/>
                  </a:endParaRPr>
                </a:p>
              </p:txBody>
            </p:sp>
            <p:sp>
              <p:nvSpPr>
                <p:cNvPr id="77854" name="未知"/>
                <p:cNvSpPr/>
                <p:nvPr/>
              </p:nvSpPr>
              <p:spPr>
                <a:xfrm flipV="1">
                  <a:off x="0" y="116"/>
                  <a:ext cx="1344" cy="816"/>
                </a:xfrm>
                <a:custGeom>
                  <a:avLst/>
                  <a:gdLst>
                    <a:gd name="txL" fmla="*/ 0 w 1344"/>
                    <a:gd name="txT" fmla="*/ 0 h 816"/>
                    <a:gd name="txR" fmla="*/ 1344 w 1344"/>
                    <a:gd name="txB" fmla="*/ 816 h 816"/>
                  </a:gdLst>
                  <a:ahLst/>
                  <a:cxnLst>
                    <a:cxn ang="0">
                      <a:pos x="0" y="0"/>
                    </a:cxn>
                    <a:cxn ang="0">
                      <a:pos x="480" y="528"/>
                    </a:cxn>
                    <a:cxn ang="0">
                      <a:pos x="1344" y="816"/>
                    </a:cxn>
                  </a:cxnLst>
                  <a:rect l="txL" t="txT" r="txR" b="txB"/>
                  <a:pathLst>
                    <a:path w="1344" h="816">
                      <a:moveTo>
                        <a:pt x="0" y="0"/>
                      </a:moveTo>
                      <a:cubicBezTo>
                        <a:pt x="128" y="196"/>
                        <a:pt x="256" y="392"/>
                        <a:pt x="480" y="528"/>
                      </a:cubicBezTo>
                      <a:cubicBezTo>
                        <a:pt x="704" y="664"/>
                        <a:pt x="1024" y="740"/>
                        <a:pt x="1344" y="816"/>
                      </a:cubicBezTo>
                    </a:path>
                  </a:pathLst>
                </a:custGeom>
                <a:noFill/>
                <a:ln w="38100" cap="flat" cmpd="sng">
                  <a:solidFill>
                    <a:srgbClr val="FF0066">
                      <a:alpha val="100000"/>
                    </a:srgbClr>
                  </a:solidFill>
                  <a:prstDash val="solid"/>
                  <a:miter lim="800000"/>
                  <a:headEnd type="none" w="med" len="med"/>
                  <a:tailEnd type="none" w="med" len="med"/>
                </a:ln>
              </p:spPr>
              <p:txBody>
                <a:bodyPr/>
                <a:lstStyle/>
                <a:p>
                  <a:endParaRPr lang="zh-CN" altLang="en-US"/>
                </a:p>
              </p:txBody>
            </p:sp>
          </p:grpSp>
          <p:grpSp>
            <p:nvGrpSpPr>
              <p:cNvPr id="77839" name="Group 26"/>
              <p:cNvGrpSpPr/>
              <p:nvPr/>
            </p:nvGrpSpPr>
            <p:grpSpPr>
              <a:xfrm>
                <a:off x="985" y="872"/>
                <a:ext cx="4212" cy="628"/>
                <a:chOff x="0" y="0"/>
                <a:chExt cx="1685" cy="251"/>
              </a:xfrm>
            </p:grpSpPr>
            <p:sp>
              <p:nvSpPr>
                <p:cNvPr id="77851" name="Text Box 27"/>
                <p:cNvSpPr txBox="1"/>
                <p:nvPr/>
              </p:nvSpPr>
              <p:spPr>
                <a:xfrm>
                  <a:off x="0" y="0"/>
                  <a:ext cx="538"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FF0066"/>
                      </a:solidFill>
                      <a:latin typeface="Times New Roman" panose="02020603050405020304" pitchFamily="18" charset="0"/>
                    </a:rPr>
                    <a:t>U</a:t>
                  </a:r>
                  <a:endParaRPr lang="en-US" altLang="zh-CN" sz="2000" b="1" baseline="-25000">
                    <a:solidFill>
                      <a:srgbClr val="FF0066"/>
                    </a:solidFill>
                    <a:latin typeface="Times New Roman" panose="02020603050405020304" pitchFamily="18" charset="0"/>
                  </a:endParaRPr>
                </a:p>
              </p:txBody>
            </p:sp>
            <p:sp>
              <p:nvSpPr>
                <p:cNvPr id="77852" name="Line 28"/>
                <p:cNvSpPr/>
                <p:nvPr/>
              </p:nvSpPr>
              <p:spPr>
                <a:xfrm>
                  <a:off x="341" y="192"/>
                  <a:ext cx="1344" cy="0"/>
                </a:xfrm>
                <a:prstGeom prst="line">
                  <a:avLst/>
                </a:prstGeom>
                <a:ln w="38100" cap="flat" cmpd="sng">
                  <a:solidFill>
                    <a:srgbClr val="0000FF"/>
                  </a:solidFill>
                  <a:prstDash val="dash"/>
                  <a:headEnd type="none" w="med" len="med"/>
                  <a:tailEnd type="none" w="med" len="med"/>
                </a:ln>
              </p:spPr>
            </p:sp>
          </p:grpSp>
          <p:grpSp>
            <p:nvGrpSpPr>
              <p:cNvPr id="77840" name="Group 29"/>
              <p:cNvGrpSpPr/>
              <p:nvPr/>
            </p:nvGrpSpPr>
            <p:grpSpPr>
              <a:xfrm>
                <a:off x="1238" y="0"/>
                <a:ext cx="5146" cy="3945"/>
                <a:chOff x="0" y="0"/>
                <a:chExt cx="2400" cy="1578"/>
              </a:xfrm>
            </p:grpSpPr>
            <p:sp>
              <p:nvSpPr>
                <p:cNvPr id="77846" name="Line 30"/>
                <p:cNvSpPr/>
                <p:nvPr/>
              </p:nvSpPr>
              <p:spPr>
                <a:xfrm>
                  <a:off x="288" y="1439"/>
                  <a:ext cx="2112" cy="0"/>
                </a:xfrm>
                <a:prstGeom prst="line">
                  <a:avLst/>
                </a:prstGeom>
                <a:ln w="38100" cap="flat" cmpd="sng">
                  <a:solidFill>
                    <a:srgbClr val="000000"/>
                  </a:solidFill>
                  <a:prstDash val="solid"/>
                  <a:headEnd type="none" w="med" len="med"/>
                  <a:tailEnd type="stealth" w="med" len="lg"/>
                </a:ln>
              </p:spPr>
            </p:sp>
            <p:sp>
              <p:nvSpPr>
                <p:cNvPr id="77847" name="Line 31"/>
                <p:cNvSpPr/>
                <p:nvPr/>
              </p:nvSpPr>
              <p:spPr>
                <a:xfrm flipV="1">
                  <a:off x="288" y="95"/>
                  <a:ext cx="0" cy="1344"/>
                </a:xfrm>
                <a:prstGeom prst="line">
                  <a:avLst/>
                </a:prstGeom>
                <a:ln w="38100" cap="flat" cmpd="sng">
                  <a:solidFill>
                    <a:srgbClr val="000000"/>
                  </a:solidFill>
                  <a:prstDash val="solid"/>
                  <a:headEnd type="none" w="med" len="med"/>
                  <a:tailEnd type="stealth" w="med" len="lg"/>
                </a:ln>
              </p:spPr>
            </p:sp>
            <p:sp>
              <p:nvSpPr>
                <p:cNvPr id="77848" name="Text Box 32"/>
                <p:cNvSpPr txBox="1"/>
                <p:nvPr/>
              </p:nvSpPr>
              <p:spPr>
                <a:xfrm>
                  <a:off x="26" y="1327"/>
                  <a:ext cx="269"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i="1">
                      <a:latin typeface="Times New Roman" panose="02020603050405020304" pitchFamily="18" charset="0"/>
                    </a:rPr>
                    <a:t>O</a:t>
                  </a:r>
                  <a:endParaRPr lang="en-US" altLang="zh-CN" sz="2000" b="1" i="1">
                    <a:solidFill>
                      <a:srgbClr val="FF33CC"/>
                    </a:solidFill>
                    <a:latin typeface="Times New Roman" panose="02020603050405020304" pitchFamily="18" charset="0"/>
                  </a:endParaRPr>
                </a:p>
              </p:txBody>
            </p:sp>
            <p:sp>
              <p:nvSpPr>
                <p:cNvPr id="77849" name="Text Box 33"/>
                <p:cNvSpPr txBox="1"/>
                <p:nvPr/>
              </p:nvSpPr>
              <p:spPr>
                <a:xfrm>
                  <a:off x="0" y="13"/>
                  <a:ext cx="238"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u</a:t>
                  </a:r>
                  <a:endParaRPr lang="en-US" altLang="zh-CN" sz="2000" b="1">
                    <a:latin typeface="Times New Roman" panose="02020603050405020304" pitchFamily="18" charset="0"/>
                  </a:endParaRPr>
                </a:p>
              </p:txBody>
            </p:sp>
            <p:sp>
              <p:nvSpPr>
                <p:cNvPr id="77850" name="Text Box 34"/>
                <p:cNvSpPr txBox="1"/>
                <p:nvPr/>
              </p:nvSpPr>
              <p:spPr>
                <a:xfrm>
                  <a:off x="384" y="0"/>
                  <a:ext cx="228"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2000" b="1" dirty="0">
                    <a:latin typeface="Times New Roman" panose="02020603050405020304" pitchFamily="18" charset="0"/>
                  </a:endParaRPr>
                </a:p>
              </p:txBody>
            </p:sp>
          </p:grpSp>
          <p:grpSp>
            <p:nvGrpSpPr>
              <p:cNvPr id="77841" name="Group 35"/>
              <p:cNvGrpSpPr/>
              <p:nvPr/>
            </p:nvGrpSpPr>
            <p:grpSpPr>
              <a:xfrm>
                <a:off x="121" y="1887"/>
                <a:ext cx="3100" cy="2230"/>
                <a:chOff x="48" y="18"/>
                <a:chExt cx="1240" cy="892"/>
              </a:xfrm>
            </p:grpSpPr>
            <p:sp>
              <p:nvSpPr>
                <p:cNvPr id="77842" name="Line 36"/>
                <p:cNvSpPr/>
                <p:nvPr/>
              </p:nvSpPr>
              <p:spPr>
                <a:xfrm>
                  <a:off x="730" y="191"/>
                  <a:ext cx="476" cy="2"/>
                </a:xfrm>
                <a:prstGeom prst="line">
                  <a:avLst/>
                </a:prstGeom>
                <a:ln w="38100" cap="flat" cmpd="sng">
                  <a:solidFill>
                    <a:srgbClr val="000000"/>
                  </a:solidFill>
                  <a:prstDash val="sysDot"/>
                  <a:headEnd type="none" w="med" len="med"/>
                  <a:tailEnd type="none" w="med" len="med"/>
                </a:ln>
              </p:spPr>
            </p:sp>
            <p:sp>
              <p:nvSpPr>
                <p:cNvPr id="77843" name="Line 37"/>
                <p:cNvSpPr/>
                <p:nvPr/>
              </p:nvSpPr>
              <p:spPr>
                <a:xfrm>
                  <a:off x="1193" y="191"/>
                  <a:ext cx="0" cy="528"/>
                </a:xfrm>
                <a:prstGeom prst="line">
                  <a:avLst/>
                </a:prstGeom>
                <a:ln w="38100" cap="flat" cmpd="sng">
                  <a:solidFill>
                    <a:srgbClr val="000000"/>
                  </a:solidFill>
                  <a:prstDash val="sysDot"/>
                  <a:headEnd type="none" w="med" len="med"/>
                  <a:tailEnd type="none" w="med" len="med"/>
                </a:ln>
              </p:spPr>
            </p:sp>
            <p:sp>
              <p:nvSpPr>
                <p:cNvPr id="77844" name="Text Box 38"/>
                <p:cNvSpPr txBox="1"/>
                <p:nvPr/>
              </p:nvSpPr>
              <p:spPr>
                <a:xfrm>
                  <a:off x="48" y="18"/>
                  <a:ext cx="591"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zh-CN" sz="2000" b="1">
                      <a:solidFill>
                        <a:srgbClr val="3333FF"/>
                      </a:solidFill>
                      <a:latin typeface="Times New Roman" panose="02020603050405020304" pitchFamily="18" charset="0"/>
                      <a:ea typeface="黑体" panose="02010609060101010101" pitchFamily="2" charset="-122"/>
                    </a:rPr>
                    <a:t>0.632</a:t>
                  </a:r>
                  <a:r>
                    <a:rPr lang="en-US" altLang="zh-CN" sz="2000" b="1" i="1">
                      <a:solidFill>
                        <a:srgbClr val="3333FF"/>
                      </a:solidFill>
                      <a:latin typeface="Times New Roman" panose="02020603050405020304" pitchFamily="18" charset="0"/>
                      <a:ea typeface="黑体" panose="02010609060101010101" pitchFamily="2" charset="-122"/>
                    </a:rPr>
                    <a:t>U</a:t>
                  </a:r>
                  <a:endParaRPr lang="en-US" altLang="zh-CN" sz="2000" b="1" baseline="-25000">
                    <a:latin typeface="Times New Roman" panose="02020603050405020304" pitchFamily="18" charset="0"/>
                  </a:endParaRPr>
                </a:p>
              </p:txBody>
            </p:sp>
            <p:sp>
              <p:nvSpPr>
                <p:cNvPr id="77845" name="Text Box 39"/>
                <p:cNvSpPr txBox="1"/>
                <p:nvPr/>
              </p:nvSpPr>
              <p:spPr>
                <a:xfrm>
                  <a:off x="1102" y="659"/>
                  <a:ext cx="186" cy="25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000" b="1" dirty="0">
                      <a:solidFill>
                        <a:srgbClr val="3333FF"/>
                      </a:solidFill>
                      <a:latin typeface="Times New Roman" panose="02020603050405020304" pitchFamily="18" charset="0"/>
                      <a:sym typeface="Symbol" panose="05050102010706020507" pitchFamily="18" charset="2"/>
                    </a:rPr>
                    <a:t></a:t>
                  </a:r>
                  <a:endParaRPr lang="zh-CN" altLang="en-US" sz="2000" b="1" i="1" dirty="0">
                    <a:solidFill>
                      <a:srgbClr val="3333FF"/>
                    </a:solidFill>
                    <a:latin typeface="Times New Roman" panose="02020603050405020304" pitchFamily="18" charset="0"/>
                    <a:sym typeface="Symbol" panose="05050102010706020507" pitchFamily="18" charset="2"/>
                  </a:endParaRPr>
                </a:p>
              </p:txBody>
            </p:sp>
          </p:grpSp>
        </p:grpSp>
        <p:sp>
          <p:nvSpPr>
            <p:cNvPr id="77835" name="Text Box 40"/>
            <p:cNvSpPr txBox="1"/>
            <p:nvPr/>
          </p:nvSpPr>
          <p:spPr>
            <a:xfrm>
              <a:off x="2135" y="4318"/>
              <a:ext cx="3102" cy="62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000" b="1" dirty="0">
                  <a:latin typeface="Times New Roman" panose="02020603050405020304" pitchFamily="18" charset="0"/>
                </a:rPr>
                <a:t>零状态响应曲线</a:t>
              </a:r>
            </a:p>
          </p:txBody>
        </p:sp>
      </p:grpSp>
      <p:sp>
        <p:nvSpPr>
          <p:cNvPr id="4" name="Text Box 44"/>
          <p:cNvSpPr txBox="1"/>
          <p:nvPr/>
        </p:nvSpPr>
        <p:spPr>
          <a:xfrm>
            <a:off x="2054225" y="5473065"/>
            <a:ext cx="7858125" cy="9772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lnSpc>
                <a:spcPct val="120000"/>
              </a:lnSpc>
              <a:spcBef>
                <a:spcPct val="0"/>
              </a:spcBef>
              <a:buNone/>
            </a:pPr>
            <a:r>
              <a:rPr lang="zh-CN" altLang="en-US" sz="2400" b="1" dirty="0">
                <a:latin typeface="Times New Roman" panose="02020603050405020304" pitchFamily="18" charset="0"/>
              </a:rPr>
              <a:t>所以时间常数 </a:t>
            </a:r>
            <a:r>
              <a:rPr lang="zh-CN" altLang="en-US" sz="2400" b="1" i="1" dirty="0">
                <a:latin typeface="Times New Roman" panose="02020603050405020304" pitchFamily="18" charset="0"/>
                <a:sym typeface="Symbol" panose="05050102010706020507" pitchFamily="18" charset="2"/>
              </a:rPr>
              <a:t> </a:t>
            </a:r>
            <a:r>
              <a:rPr lang="zh-CN" altLang="en-US" sz="2400" b="1" dirty="0">
                <a:latin typeface="Times New Roman" panose="02020603050405020304" pitchFamily="18" charset="0"/>
              </a:rPr>
              <a:t>等于电压 </a:t>
            </a:r>
            <a:r>
              <a:rPr lang="en-US" altLang="zh-CN" sz="2400" b="1" i="1" dirty="0" err="1">
                <a:latin typeface="Times New Roman" panose="02020603050405020304" pitchFamily="18" charset="0"/>
              </a:rPr>
              <a:t>u</a:t>
            </a:r>
            <a:r>
              <a:rPr lang="en-US" altLang="zh-CN" sz="2400" b="1" i="1" baseline="-25000" dirty="0" err="1">
                <a:latin typeface="Times New Roman" panose="02020603050405020304" pitchFamily="18" charset="0"/>
              </a:rPr>
              <a:t>C</a:t>
            </a:r>
            <a:r>
              <a:rPr lang="en-US" altLang="zh-CN" sz="2400" b="1">
                <a:latin typeface="Times New Roman" panose="02020603050405020304" pitchFamily="18" charset="0"/>
              </a:rPr>
              <a:t> </a:t>
            </a:r>
            <a:r>
              <a:rPr lang="zh-CN" altLang="en-US" sz="2400" b="1" dirty="0">
                <a:latin typeface="Times New Roman" panose="02020603050405020304" pitchFamily="18" charset="0"/>
              </a:rPr>
              <a:t>增长到稳态值</a:t>
            </a:r>
            <a:r>
              <a:rPr lang="en-US" altLang="zh-CN" sz="2400" b="1">
                <a:latin typeface="Times New Roman" panose="02020603050405020304" pitchFamily="18" charset="0"/>
              </a:rPr>
              <a:t> </a:t>
            </a:r>
            <a:r>
              <a:rPr lang="zh-CN" altLang="en-US" sz="2400" b="1" i="1" dirty="0">
                <a:latin typeface="Times New Roman" panose="02020603050405020304" pitchFamily="18" charset="0"/>
              </a:rPr>
              <a:t>U</a:t>
            </a:r>
            <a:r>
              <a:rPr lang="en-US" altLang="zh-CN" sz="2400" b="1" i="1">
                <a:latin typeface="Times New Roman" panose="02020603050405020304" pitchFamily="18" charset="0"/>
              </a:rPr>
              <a:t> </a:t>
            </a:r>
            <a:r>
              <a:rPr lang="zh-CN" altLang="en-US" sz="2400" b="1" dirty="0">
                <a:latin typeface="Times New Roman" panose="02020603050405020304" pitchFamily="18" charset="0"/>
              </a:rPr>
              <a:t>的</a:t>
            </a:r>
            <a:r>
              <a:rPr lang="en-US" altLang="zh-CN" sz="2400" b="1">
                <a:latin typeface="Times New Roman" panose="02020603050405020304" pitchFamily="18" charset="0"/>
              </a:rPr>
              <a:t> 63.2% </a:t>
            </a:r>
            <a:r>
              <a:rPr lang="zh-CN" altLang="en-US" sz="2400" b="1" dirty="0">
                <a:latin typeface="Times New Roman" panose="02020603050405020304" pitchFamily="18" charset="0"/>
              </a:rPr>
              <a:t>所需的时间。 </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7826"/>
                                        </p:tgtEl>
                                        <p:attrNameLst>
                                          <p:attrName>style.visibility</p:attrName>
                                        </p:attrNameLst>
                                      </p:cBhvr>
                                      <p:to>
                                        <p:strVal val="visible"/>
                                      </p:to>
                                    </p:set>
                                    <p:anim calcmode="lin" valueType="num">
                                      <p:cBhvr additive="base">
                                        <p:cTn id="7" dur="500" fill="hold"/>
                                        <p:tgtEl>
                                          <p:spTgt spid="77826"/>
                                        </p:tgtEl>
                                        <p:attrNameLst>
                                          <p:attrName>ppt_x</p:attrName>
                                        </p:attrNameLst>
                                      </p:cBhvr>
                                      <p:tavLst>
                                        <p:tav tm="0">
                                          <p:val>
                                            <p:strVal val="#ppt_x"/>
                                          </p:val>
                                        </p:tav>
                                        <p:tav tm="100000">
                                          <p:val>
                                            <p:strVal val="#ppt_x"/>
                                          </p:val>
                                        </p:tav>
                                      </p:tavLst>
                                    </p:anim>
                                    <p:anim calcmode="lin" valueType="num">
                                      <p:cBhvr additive="base">
                                        <p:cTn id="8" dur="500" fill="hold"/>
                                        <p:tgtEl>
                                          <p:spTgt spid="7782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7831"/>
                                        </p:tgtEl>
                                        <p:attrNameLst>
                                          <p:attrName>style.visibility</p:attrName>
                                        </p:attrNameLst>
                                      </p:cBhvr>
                                      <p:to>
                                        <p:strVal val="visible"/>
                                      </p:to>
                                    </p:set>
                                    <p:animEffect transition="in" filter="wipe(left)">
                                      <p:cBhvr>
                                        <p:cTn id="17" dur="500"/>
                                        <p:tgtEl>
                                          <p:spTgt spid="778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7832"/>
                                        </p:tgtEl>
                                        <p:attrNameLst>
                                          <p:attrName>style.visibility</p:attrName>
                                        </p:attrNameLst>
                                      </p:cBhvr>
                                      <p:to>
                                        <p:strVal val="visible"/>
                                      </p:to>
                                    </p:set>
                                    <p:animEffect transition="in" filter="wipe(left)">
                                      <p:cBhvr>
                                        <p:cTn id="22" dur="500"/>
                                        <p:tgtEl>
                                          <p:spTgt spid="778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7827"/>
                                        </p:tgtEl>
                                        <p:attrNameLst>
                                          <p:attrName>style.visibility</p:attrName>
                                        </p:attrNameLst>
                                      </p:cBhvr>
                                      <p:to>
                                        <p:strVal val="visible"/>
                                      </p:to>
                                    </p:set>
                                    <p:animEffect transition="in" filter="wipe(left)">
                                      <p:cBhvr>
                                        <p:cTn id="27" dur="500"/>
                                        <p:tgtEl>
                                          <p:spTgt spid="77827"/>
                                        </p:tgtEl>
                                      </p:cBhvr>
                                    </p:animEffect>
                                  </p:childTnLst>
                                </p:cTn>
                              </p:par>
                            </p:childTnLst>
                          </p:cTn>
                        </p:par>
                        <p:par>
                          <p:cTn id="28" fill="hold">
                            <p:stCondLst>
                              <p:cond delay="500"/>
                            </p:stCondLst>
                            <p:childTnLst>
                              <p:par>
                                <p:cTn id="29" presetID="16" presetClass="entr" presetSubtype="37" fill="hold" grpId="0" nodeType="afterEffect">
                                  <p:stCondLst>
                                    <p:cond delay="0"/>
                                  </p:stCondLst>
                                  <p:childTnLst>
                                    <p:set>
                                      <p:cBhvr>
                                        <p:cTn id="30" dur="1" fill="hold">
                                          <p:stCondLst>
                                            <p:cond delay="0"/>
                                          </p:stCondLst>
                                        </p:cTn>
                                        <p:tgtEl>
                                          <p:spTgt spid="77833"/>
                                        </p:tgtEl>
                                        <p:attrNameLst>
                                          <p:attrName>style.visibility</p:attrName>
                                        </p:attrNameLst>
                                      </p:cBhvr>
                                      <p:to>
                                        <p:strVal val="visible"/>
                                      </p:to>
                                    </p:set>
                                    <p:animEffect transition="in" filter="barn(outVertical)">
                                      <p:cBhvr>
                                        <p:cTn id="31" dur="500"/>
                                        <p:tgtEl>
                                          <p:spTgt spid="77833"/>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dissolv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6" grpId="0"/>
      <p:bldP spid="77827" grpId="0"/>
      <p:bldP spid="77831" grpId="0"/>
      <p:bldP spid="77832" grpId="0"/>
      <p:bldP spid="77833" grpId="0"/>
      <p:bldP spid="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8"/>
          <p:cNvSpPr>
            <a:spLocks noGrp="1"/>
          </p:cNvSpPr>
          <p:nvPr>
            <p:ph type="ctrTitle"/>
          </p:nvPr>
        </p:nvSpPr>
        <p:spPr>
          <a:xfrm>
            <a:off x="1980883" y="1196975"/>
            <a:ext cx="4043362" cy="533400"/>
          </a:xfrm>
        </p:spPr>
        <p:txBody>
          <a:bodyPr vert="horz" wrap="square" lIns="91440" tIns="45720" rIns="91440" bIns="45720" anchor="ctr" anchorCtr="0"/>
          <a:lstStyle>
            <a:lvl1pPr lvl="0">
              <a:buClrTx/>
              <a:buSzTx/>
              <a:buFontTx/>
              <a:defRPr/>
            </a:lvl1pPr>
          </a:lstStyle>
          <a:p>
            <a:pPr lvl="0" algn="l" eaLnBrk="1" hangingPunct="1"/>
            <a:r>
              <a:rPr lang="en-US" altLang="zh-CN" sz="2400" b="1">
                <a:solidFill>
                  <a:srgbClr val="C00000"/>
                </a:solidFill>
                <a:latin typeface="Times New Roman" panose="02020603050405020304" pitchFamily="18" charset="0"/>
              </a:rPr>
              <a:t>(2) </a:t>
            </a:r>
            <a:r>
              <a:rPr lang="zh-CN" altLang="en-US" sz="2400" b="1" dirty="0">
                <a:solidFill>
                  <a:srgbClr val="C00000"/>
                </a:solidFill>
                <a:latin typeface="Times New Roman" panose="02020603050405020304" pitchFamily="18" charset="0"/>
              </a:rPr>
              <a:t>零输入响应</a:t>
            </a:r>
          </a:p>
        </p:txBody>
      </p:sp>
      <p:grpSp>
        <p:nvGrpSpPr>
          <p:cNvPr id="78851" name="Group 54"/>
          <p:cNvGrpSpPr/>
          <p:nvPr/>
        </p:nvGrpSpPr>
        <p:grpSpPr>
          <a:xfrm>
            <a:off x="6556324" y="1110988"/>
            <a:ext cx="4003726" cy="2579632"/>
            <a:chOff x="8" y="29"/>
            <a:chExt cx="2606" cy="1717"/>
          </a:xfrm>
        </p:grpSpPr>
        <p:graphicFrame>
          <p:nvGraphicFramePr>
            <p:cNvPr id="78865" name="Object 4"/>
            <p:cNvGraphicFramePr>
              <a:graphicFrameLocks noChangeAspect="1"/>
            </p:cNvGraphicFramePr>
            <p:nvPr/>
          </p:nvGraphicFramePr>
          <p:xfrm>
            <a:off x="834" y="1428"/>
            <a:ext cx="1169" cy="318"/>
          </p:xfrm>
          <a:graphic>
            <a:graphicData uri="http://schemas.openxmlformats.org/presentationml/2006/ole">
              <mc:AlternateContent xmlns:mc="http://schemas.openxmlformats.org/markup-compatibility/2006">
                <mc:Choice xmlns:v="urn:schemas-microsoft-com:vml" Requires="v">
                  <p:oleObj r:id="rId2" imgW="753745" imgH="229870" progId="Equation.3">
                    <p:embed/>
                  </p:oleObj>
                </mc:Choice>
                <mc:Fallback>
                  <p:oleObj r:id="rId2" imgW="753745" imgH="229870" progId="Equation.3">
                    <p:embed/>
                    <p:pic>
                      <p:nvPicPr>
                        <p:cNvPr id="0" name="图片 3126"/>
                        <p:cNvPicPr/>
                        <p:nvPr/>
                      </p:nvPicPr>
                      <p:blipFill>
                        <a:blip r:embed="rId3"/>
                        <a:stretch>
                          <a:fillRect/>
                        </a:stretch>
                      </p:blipFill>
                      <p:spPr>
                        <a:xfrm>
                          <a:off x="834" y="1428"/>
                          <a:ext cx="1169" cy="318"/>
                        </a:xfrm>
                        <a:prstGeom prst="rect">
                          <a:avLst/>
                        </a:prstGeom>
                        <a:noFill/>
                        <a:ln w="38100">
                          <a:noFill/>
                          <a:miter/>
                        </a:ln>
                      </p:spPr>
                    </p:pic>
                  </p:oleObj>
                </mc:Fallback>
              </mc:AlternateContent>
            </a:graphicData>
          </a:graphic>
        </p:graphicFrame>
        <p:sp>
          <p:nvSpPr>
            <p:cNvPr id="78866" name="Oval 21"/>
            <p:cNvSpPr/>
            <p:nvPr/>
          </p:nvSpPr>
          <p:spPr>
            <a:xfrm>
              <a:off x="271" y="764"/>
              <a:ext cx="256" cy="24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78867" name="Line 22"/>
            <p:cNvSpPr/>
            <p:nvPr/>
          </p:nvSpPr>
          <p:spPr>
            <a:xfrm>
              <a:off x="399" y="344"/>
              <a:ext cx="0" cy="1081"/>
            </a:xfrm>
            <a:prstGeom prst="line">
              <a:avLst/>
            </a:prstGeom>
            <a:ln w="38100" cap="flat" cmpd="sng">
              <a:solidFill>
                <a:schemeClr val="tx1"/>
              </a:solidFill>
              <a:prstDash val="solid"/>
              <a:headEnd type="none" w="med" len="med"/>
              <a:tailEnd type="none" w="med" len="med"/>
            </a:ln>
          </p:spPr>
        </p:sp>
        <p:sp>
          <p:nvSpPr>
            <p:cNvPr id="78868" name="Text Box 23"/>
            <p:cNvSpPr txBox="1"/>
            <p:nvPr/>
          </p:nvSpPr>
          <p:spPr>
            <a:xfrm>
              <a:off x="141" y="576"/>
              <a:ext cx="257" cy="573"/>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000" b="1">
                  <a:solidFill>
                    <a:srgbClr val="FF3300"/>
                  </a:solidFill>
                  <a:latin typeface="Times New Roman" panose="02020603050405020304" pitchFamily="18" charset="0"/>
                </a:rPr>
                <a:t>+</a:t>
              </a:r>
            </a:p>
            <a:p>
              <a:pPr marL="0" lvl="0" indent="0" algn="ctr">
                <a:spcBef>
                  <a:spcPct val="50000"/>
                </a:spcBef>
                <a:buNone/>
              </a:pPr>
              <a:r>
                <a:rPr lang="en-US" altLang="zh-CN" sz="2000" b="1">
                  <a:solidFill>
                    <a:srgbClr val="FF3300"/>
                  </a:solidFill>
                  <a:latin typeface="Times New Roman" panose="02020603050405020304" pitchFamily="18" charset="0"/>
                </a:rPr>
                <a:t>–</a:t>
              </a:r>
            </a:p>
          </p:txBody>
        </p:sp>
        <p:grpSp>
          <p:nvGrpSpPr>
            <p:cNvPr id="78869" name="Group 24"/>
            <p:cNvGrpSpPr/>
            <p:nvPr/>
          </p:nvGrpSpPr>
          <p:grpSpPr>
            <a:xfrm rot="-5400000">
              <a:off x="1655" y="-241"/>
              <a:ext cx="98" cy="1176"/>
              <a:chOff x="0" y="0"/>
              <a:chExt cx="78" cy="885"/>
            </a:xfrm>
          </p:grpSpPr>
          <p:sp>
            <p:nvSpPr>
              <p:cNvPr id="78893" name="Rectangle 25"/>
              <p:cNvSpPr/>
              <p:nvPr/>
            </p:nvSpPr>
            <p:spPr>
              <a:xfrm>
                <a:off x="0" y="336"/>
                <a:ext cx="78" cy="216"/>
              </a:xfrm>
              <a:prstGeom prst="rect">
                <a:avLst/>
              </a:prstGeom>
              <a:noFill/>
              <a:ln w="38100"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78894" name="Line 26"/>
              <p:cNvSpPr/>
              <p:nvPr/>
            </p:nvSpPr>
            <p:spPr>
              <a:xfrm>
                <a:off x="42" y="573"/>
                <a:ext cx="6" cy="312"/>
              </a:xfrm>
              <a:prstGeom prst="line">
                <a:avLst/>
              </a:prstGeom>
              <a:ln w="38100" cap="flat" cmpd="sng">
                <a:solidFill>
                  <a:schemeClr val="tx1"/>
                </a:solidFill>
                <a:prstDash val="solid"/>
                <a:headEnd type="none" w="med" len="med"/>
                <a:tailEnd type="none" w="med" len="med"/>
              </a:ln>
            </p:spPr>
          </p:sp>
          <p:sp>
            <p:nvSpPr>
              <p:cNvPr id="78895" name="Line 27"/>
              <p:cNvSpPr/>
              <p:nvPr/>
            </p:nvSpPr>
            <p:spPr>
              <a:xfrm flipV="1">
                <a:off x="48" y="0"/>
                <a:ext cx="0" cy="336"/>
              </a:xfrm>
              <a:prstGeom prst="line">
                <a:avLst/>
              </a:prstGeom>
              <a:ln w="38100" cap="flat" cmpd="sng">
                <a:solidFill>
                  <a:schemeClr val="tx1"/>
                </a:solidFill>
                <a:prstDash val="solid"/>
                <a:headEnd type="none" w="med" len="med"/>
                <a:tailEnd type="none" w="med" len="med"/>
              </a:ln>
            </p:spPr>
          </p:sp>
        </p:grpSp>
        <p:sp>
          <p:nvSpPr>
            <p:cNvPr id="78870" name="Line 28"/>
            <p:cNvSpPr/>
            <p:nvPr/>
          </p:nvSpPr>
          <p:spPr>
            <a:xfrm>
              <a:off x="2128" y="816"/>
              <a:ext cx="255" cy="0"/>
            </a:xfrm>
            <a:prstGeom prst="line">
              <a:avLst/>
            </a:prstGeom>
            <a:ln w="57150" cap="flat" cmpd="sng">
              <a:solidFill>
                <a:schemeClr val="tx1"/>
              </a:solidFill>
              <a:prstDash val="solid"/>
              <a:headEnd type="none" w="med" len="med"/>
              <a:tailEnd type="none" w="med" len="med"/>
            </a:ln>
          </p:spPr>
        </p:sp>
        <p:sp>
          <p:nvSpPr>
            <p:cNvPr id="78871" name="Line 29"/>
            <p:cNvSpPr/>
            <p:nvPr/>
          </p:nvSpPr>
          <p:spPr>
            <a:xfrm>
              <a:off x="2128" y="907"/>
              <a:ext cx="255" cy="0"/>
            </a:xfrm>
            <a:prstGeom prst="line">
              <a:avLst/>
            </a:prstGeom>
            <a:ln w="57150" cap="flat" cmpd="sng">
              <a:solidFill>
                <a:schemeClr val="tx1"/>
              </a:solidFill>
              <a:prstDash val="solid"/>
              <a:headEnd type="none" w="med" len="med"/>
              <a:tailEnd type="none" w="med" len="med"/>
            </a:ln>
          </p:spPr>
        </p:sp>
        <p:sp>
          <p:nvSpPr>
            <p:cNvPr id="78872" name="Line 30"/>
            <p:cNvSpPr/>
            <p:nvPr/>
          </p:nvSpPr>
          <p:spPr>
            <a:xfrm>
              <a:off x="2257" y="329"/>
              <a:ext cx="0" cy="502"/>
            </a:xfrm>
            <a:prstGeom prst="line">
              <a:avLst/>
            </a:prstGeom>
            <a:ln w="38100" cap="flat" cmpd="sng">
              <a:solidFill>
                <a:schemeClr val="tx1"/>
              </a:solidFill>
              <a:prstDash val="solid"/>
              <a:headEnd type="none" w="med" len="med"/>
              <a:tailEnd type="none" w="med" len="med"/>
            </a:ln>
          </p:spPr>
        </p:sp>
        <p:sp>
          <p:nvSpPr>
            <p:cNvPr id="78873" name="Line 31"/>
            <p:cNvSpPr/>
            <p:nvPr/>
          </p:nvSpPr>
          <p:spPr>
            <a:xfrm>
              <a:off x="2257" y="922"/>
              <a:ext cx="0" cy="503"/>
            </a:xfrm>
            <a:prstGeom prst="line">
              <a:avLst/>
            </a:prstGeom>
            <a:ln w="38100" cap="flat" cmpd="sng">
              <a:solidFill>
                <a:schemeClr val="tx1"/>
              </a:solidFill>
              <a:prstDash val="solid"/>
              <a:headEnd type="none" w="med" len="med"/>
              <a:tailEnd type="none" w="med" len="med"/>
            </a:ln>
          </p:spPr>
        </p:sp>
        <p:sp>
          <p:nvSpPr>
            <p:cNvPr id="78874" name="Line 33"/>
            <p:cNvSpPr/>
            <p:nvPr/>
          </p:nvSpPr>
          <p:spPr>
            <a:xfrm flipH="1">
              <a:off x="830" y="334"/>
              <a:ext cx="294" cy="135"/>
            </a:xfrm>
            <a:prstGeom prst="line">
              <a:avLst/>
            </a:prstGeom>
            <a:ln w="38100" cap="flat" cmpd="sng">
              <a:solidFill>
                <a:schemeClr val="tx1"/>
              </a:solidFill>
              <a:prstDash val="solid"/>
              <a:headEnd type="none" w="med" len="med"/>
              <a:tailEnd type="none" w="med" len="med"/>
            </a:ln>
          </p:spPr>
        </p:sp>
        <p:sp>
          <p:nvSpPr>
            <p:cNvPr id="78875" name="Text Box 34"/>
            <p:cNvSpPr txBox="1"/>
            <p:nvPr/>
          </p:nvSpPr>
          <p:spPr>
            <a:xfrm flipH="1">
              <a:off x="1068" y="388"/>
              <a:ext cx="211" cy="26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000" b="1">
                  <a:latin typeface="Times New Roman" panose="02020603050405020304" pitchFamily="18" charset="0"/>
                </a:rPr>
                <a:t>S</a:t>
              </a:r>
            </a:p>
          </p:txBody>
        </p:sp>
        <p:cxnSp>
          <p:nvCxnSpPr>
            <p:cNvPr id="78876" name="AutoShape 35"/>
            <p:cNvCxnSpPr/>
            <p:nvPr/>
          </p:nvCxnSpPr>
          <p:spPr>
            <a:xfrm rot="-2671992" flipH="1">
              <a:off x="871" y="289"/>
              <a:ext cx="254" cy="232"/>
            </a:xfrm>
            <a:prstGeom prst="curvedConnector3">
              <a:avLst>
                <a:gd name="adj1" fmla="val 87500"/>
              </a:avLst>
            </a:prstGeom>
            <a:ln w="38100" cap="flat" cmpd="sng">
              <a:solidFill>
                <a:schemeClr val="tx1"/>
              </a:solidFill>
              <a:prstDash val="solid"/>
              <a:headEnd type="none" w="med" len="med"/>
              <a:tailEnd type="stealth" w="med" len="med"/>
            </a:ln>
          </p:spPr>
        </p:cxnSp>
        <p:sp>
          <p:nvSpPr>
            <p:cNvPr id="78877" name="Line 36"/>
            <p:cNvSpPr/>
            <p:nvPr/>
          </p:nvSpPr>
          <p:spPr>
            <a:xfrm>
              <a:off x="391" y="344"/>
              <a:ext cx="367" cy="0"/>
            </a:xfrm>
            <a:prstGeom prst="line">
              <a:avLst/>
            </a:prstGeom>
            <a:ln w="38100" cap="flat" cmpd="sng">
              <a:solidFill>
                <a:schemeClr val="tx1"/>
              </a:solidFill>
              <a:prstDash val="solid"/>
              <a:headEnd type="none" w="med" len="med"/>
              <a:tailEnd type="none" w="med" len="med"/>
            </a:ln>
          </p:spPr>
        </p:sp>
        <p:sp>
          <p:nvSpPr>
            <p:cNvPr id="78878" name="Line 37"/>
            <p:cNvSpPr/>
            <p:nvPr/>
          </p:nvSpPr>
          <p:spPr>
            <a:xfrm>
              <a:off x="391" y="1417"/>
              <a:ext cx="1881" cy="0"/>
            </a:xfrm>
            <a:prstGeom prst="line">
              <a:avLst/>
            </a:prstGeom>
            <a:ln w="38100" cap="flat" cmpd="sng">
              <a:solidFill>
                <a:schemeClr val="tx1"/>
              </a:solidFill>
              <a:prstDash val="solid"/>
              <a:headEnd type="none" w="med" len="med"/>
              <a:tailEnd type="none" w="med" len="med"/>
            </a:ln>
          </p:spPr>
        </p:sp>
        <p:sp>
          <p:nvSpPr>
            <p:cNvPr id="78879" name="Line 39"/>
            <p:cNvSpPr/>
            <p:nvPr/>
          </p:nvSpPr>
          <p:spPr>
            <a:xfrm>
              <a:off x="1004" y="666"/>
              <a:ext cx="0" cy="766"/>
            </a:xfrm>
            <a:prstGeom prst="line">
              <a:avLst/>
            </a:prstGeom>
            <a:ln w="38100" cap="flat" cmpd="sng">
              <a:solidFill>
                <a:schemeClr val="tx1"/>
              </a:solidFill>
              <a:prstDash val="solid"/>
              <a:headEnd type="none" w="med" len="med"/>
              <a:tailEnd type="none" w="med" len="med"/>
            </a:ln>
          </p:spPr>
        </p:sp>
        <p:sp>
          <p:nvSpPr>
            <p:cNvPr id="78880" name="Text Box 40"/>
            <p:cNvSpPr txBox="1"/>
            <p:nvPr/>
          </p:nvSpPr>
          <p:spPr>
            <a:xfrm>
              <a:off x="1608" y="78"/>
              <a:ext cx="229" cy="26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000" b="1" i="1">
                  <a:solidFill>
                    <a:schemeClr val="tx1"/>
                  </a:solidFill>
                  <a:latin typeface="Times New Roman" panose="02020603050405020304" pitchFamily="18" charset="0"/>
                </a:rPr>
                <a:t>R</a:t>
              </a:r>
            </a:p>
          </p:txBody>
        </p:sp>
        <p:cxnSp>
          <p:nvCxnSpPr>
            <p:cNvPr id="78881" name="AutoShape 41"/>
            <p:cNvCxnSpPr/>
            <p:nvPr/>
          </p:nvCxnSpPr>
          <p:spPr>
            <a:xfrm>
              <a:off x="1172" y="740"/>
              <a:ext cx="446" cy="383"/>
            </a:xfrm>
            <a:prstGeom prst="curvedConnector3">
              <a:avLst>
                <a:gd name="adj1" fmla="val 139287"/>
              </a:avLst>
            </a:prstGeom>
            <a:ln w="38100" cap="flat" cmpd="sng">
              <a:solidFill>
                <a:srgbClr val="FF0000"/>
              </a:solidFill>
              <a:prstDash val="solid"/>
              <a:headEnd type="none" w="med" len="med"/>
              <a:tailEnd type="triangle" w="med" len="med"/>
            </a:ln>
          </p:spPr>
        </p:cxnSp>
        <p:sp>
          <p:nvSpPr>
            <p:cNvPr id="78882" name="Text Box 42"/>
            <p:cNvSpPr txBox="1"/>
            <p:nvPr/>
          </p:nvSpPr>
          <p:spPr>
            <a:xfrm>
              <a:off x="8" y="754"/>
              <a:ext cx="238" cy="26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000" b="1" i="1">
                  <a:solidFill>
                    <a:srgbClr val="FF3300"/>
                  </a:solidFill>
                  <a:latin typeface="Times New Roman" panose="02020603050405020304" pitchFamily="18" charset="0"/>
                </a:rPr>
                <a:t>U</a:t>
              </a:r>
            </a:p>
          </p:txBody>
        </p:sp>
        <p:sp>
          <p:nvSpPr>
            <p:cNvPr id="78883" name="Text Box 43"/>
            <p:cNvSpPr txBox="1"/>
            <p:nvPr/>
          </p:nvSpPr>
          <p:spPr>
            <a:xfrm>
              <a:off x="594" y="59"/>
              <a:ext cx="202" cy="26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000" b="1">
                  <a:solidFill>
                    <a:schemeClr val="tx1"/>
                  </a:solidFill>
                  <a:latin typeface="Times New Roman" panose="02020603050405020304" pitchFamily="18" charset="0"/>
                </a:rPr>
                <a:t>2</a:t>
              </a:r>
            </a:p>
          </p:txBody>
        </p:sp>
        <p:sp>
          <p:nvSpPr>
            <p:cNvPr id="78884" name="Text Box 44"/>
            <p:cNvSpPr txBox="1"/>
            <p:nvPr/>
          </p:nvSpPr>
          <p:spPr>
            <a:xfrm>
              <a:off x="803" y="519"/>
              <a:ext cx="202" cy="26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000" b="1">
                  <a:solidFill>
                    <a:schemeClr val="tx1"/>
                  </a:solidFill>
                  <a:latin typeface="Times New Roman" panose="02020603050405020304" pitchFamily="18" charset="0"/>
                </a:rPr>
                <a:t>1</a:t>
              </a:r>
            </a:p>
          </p:txBody>
        </p:sp>
        <p:sp>
          <p:nvSpPr>
            <p:cNvPr id="78885" name="Text Box 45"/>
            <p:cNvSpPr txBox="1"/>
            <p:nvPr/>
          </p:nvSpPr>
          <p:spPr>
            <a:xfrm>
              <a:off x="2025" y="654"/>
              <a:ext cx="255" cy="429"/>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lnSpc>
                  <a:spcPct val="65000"/>
                </a:lnSpc>
                <a:spcBef>
                  <a:spcPct val="50000"/>
                </a:spcBef>
                <a:buNone/>
              </a:pPr>
              <a:r>
                <a:rPr lang="en-US" altLang="zh-CN" sz="2000" b="1">
                  <a:solidFill>
                    <a:srgbClr val="FF3300"/>
                  </a:solidFill>
                  <a:latin typeface="Times New Roman" panose="02020603050405020304" pitchFamily="18" charset="0"/>
                </a:rPr>
                <a:t>+ </a:t>
              </a:r>
            </a:p>
            <a:p>
              <a:pPr marL="0" lvl="0" indent="0" algn="ctr">
                <a:lnSpc>
                  <a:spcPct val="65000"/>
                </a:lnSpc>
                <a:spcBef>
                  <a:spcPct val="50000"/>
                </a:spcBef>
                <a:buNone/>
              </a:pPr>
              <a:r>
                <a:rPr lang="en-US" altLang="zh-CN" sz="2000" b="1">
                  <a:solidFill>
                    <a:srgbClr val="FF3300"/>
                  </a:solidFill>
                  <a:latin typeface="Times New Roman" panose="02020603050405020304" pitchFamily="18" charset="0"/>
                </a:rPr>
                <a:t>–</a:t>
              </a:r>
            </a:p>
          </p:txBody>
        </p:sp>
        <p:graphicFrame>
          <p:nvGraphicFramePr>
            <p:cNvPr id="78886" name="Object 28"/>
            <p:cNvGraphicFramePr>
              <a:graphicFrameLocks noChangeAspect="1"/>
            </p:cNvGraphicFramePr>
            <p:nvPr/>
          </p:nvGraphicFramePr>
          <p:xfrm>
            <a:off x="1319" y="793"/>
            <a:ext cx="293" cy="365"/>
          </p:xfrm>
          <a:graphic>
            <a:graphicData uri="http://schemas.openxmlformats.org/presentationml/2006/ole">
              <mc:AlternateContent xmlns:mc="http://schemas.openxmlformats.org/markup-compatibility/2006">
                <mc:Choice xmlns:v="urn:schemas-microsoft-com:vml" Requires="v">
                  <p:oleObj r:id="rId4" imgW="168275" imgH="232410" progId="Equation.3">
                    <p:embed/>
                  </p:oleObj>
                </mc:Choice>
                <mc:Fallback>
                  <p:oleObj r:id="rId4" imgW="168275" imgH="232410" progId="Equation.3">
                    <p:embed/>
                    <p:pic>
                      <p:nvPicPr>
                        <p:cNvPr id="0" name="图片 3127"/>
                        <p:cNvPicPr/>
                        <p:nvPr/>
                      </p:nvPicPr>
                      <p:blipFill>
                        <a:blip r:embed="rId5"/>
                        <a:stretch>
                          <a:fillRect/>
                        </a:stretch>
                      </p:blipFill>
                      <p:spPr>
                        <a:xfrm>
                          <a:off x="1319" y="793"/>
                          <a:ext cx="293" cy="365"/>
                        </a:xfrm>
                        <a:prstGeom prst="rect">
                          <a:avLst/>
                        </a:prstGeom>
                        <a:noFill/>
                        <a:ln w="38100">
                          <a:noFill/>
                          <a:miter/>
                        </a:ln>
                      </p:spPr>
                    </p:pic>
                  </p:oleObj>
                </mc:Fallback>
              </mc:AlternateContent>
            </a:graphicData>
          </a:graphic>
        </p:graphicFrame>
        <p:graphicFrame>
          <p:nvGraphicFramePr>
            <p:cNvPr id="78887" name="Object 29"/>
            <p:cNvGraphicFramePr>
              <a:graphicFrameLocks noChangeAspect="1"/>
            </p:cNvGraphicFramePr>
            <p:nvPr/>
          </p:nvGraphicFramePr>
          <p:xfrm>
            <a:off x="1815" y="644"/>
            <a:ext cx="341" cy="343"/>
          </p:xfrm>
          <a:graphic>
            <a:graphicData uri="http://schemas.openxmlformats.org/presentationml/2006/ole">
              <mc:AlternateContent xmlns:mc="http://schemas.openxmlformats.org/markup-compatibility/2006">
                <mc:Choice xmlns:v="urn:schemas-microsoft-com:vml" Requires="v">
                  <p:oleObj r:id="rId6" imgW="207010" imgH="232410" progId="Equation.3">
                    <p:embed/>
                  </p:oleObj>
                </mc:Choice>
                <mc:Fallback>
                  <p:oleObj r:id="rId6" imgW="207010" imgH="232410" progId="Equation.3">
                    <p:embed/>
                    <p:pic>
                      <p:nvPicPr>
                        <p:cNvPr id="0" name="图片 3128"/>
                        <p:cNvPicPr/>
                        <p:nvPr/>
                      </p:nvPicPr>
                      <p:blipFill>
                        <a:blip r:embed="rId7"/>
                        <a:stretch>
                          <a:fillRect/>
                        </a:stretch>
                      </p:blipFill>
                      <p:spPr>
                        <a:xfrm>
                          <a:off x="1815" y="644"/>
                          <a:ext cx="341" cy="343"/>
                        </a:xfrm>
                        <a:prstGeom prst="rect">
                          <a:avLst/>
                        </a:prstGeom>
                        <a:noFill/>
                        <a:ln w="38100">
                          <a:noFill/>
                          <a:miter/>
                        </a:ln>
                      </p:spPr>
                    </p:pic>
                  </p:oleObj>
                </mc:Fallback>
              </mc:AlternateContent>
            </a:graphicData>
          </a:graphic>
        </p:graphicFrame>
        <p:graphicFrame>
          <p:nvGraphicFramePr>
            <p:cNvPr id="78888" name="Object 30"/>
            <p:cNvGraphicFramePr>
              <a:graphicFrameLocks noChangeAspect="1"/>
            </p:cNvGraphicFramePr>
            <p:nvPr/>
          </p:nvGraphicFramePr>
          <p:xfrm>
            <a:off x="832" y="29"/>
            <a:ext cx="485" cy="230"/>
          </p:xfrm>
          <a:graphic>
            <a:graphicData uri="http://schemas.openxmlformats.org/presentationml/2006/ole">
              <mc:AlternateContent xmlns:mc="http://schemas.openxmlformats.org/markup-compatibility/2006">
                <mc:Choice xmlns:v="urn:schemas-microsoft-com:vml" Requires="v">
                  <p:oleObj r:id="rId8" imgW="334010" imgH="179705" progId="Equation.3">
                    <p:embed/>
                  </p:oleObj>
                </mc:Choice>
                <mc:Fallback>
                  <p:oleObj r:id="rId8" imgW="334010" imgH="179705" progId="Equation.3">
                    <p:embed/>
                    <p:pic>
                      <p:nvPicPr>
                        <p:cNvPr id="0" name="图片 3131"/>
                        <p:cNvPicPr/>
                        <p:nvPr/>
                      </p:nvPicPr>
                      <p:blipFill>
                        <a:blip r:embed="rId9"/>
                        <a:stretch>
                          <a:fillRect/>
                        </a:stretch>
                      </p:blipFill>
                      <p:spPr>
                        <a:xfrm>
                          <a:off x="832" y="29"/>
                          <a:ext cx="485" cy="230"/>
                        </a:xfrm>
                        <a:prstGeom prst="rect">
                          <a:avLst/>
                        </a:prstGeom>
                        <a:noFill/>
                        <a:ln w="38100">
                          <a:noFill/>
                          <a:miter/>
                        </a:ln>
                      </p:spPr>
                    </p:pic>
                  </p:oleObj>
                </mc:Fallback>
              </mc:AlternateContent>
            </a:graphicData>
          </a:graphic>
        </p:graphicFrame>
        <p:graphicFrame>
          <p:nvGraphicFramePr>
            <p:cNvPr id="78889" name="Object 31"/>
            <p:cNvGraphicFramePr>
              <a:graphicFrameLocks noChangeAspect="1"/>
            </p:cNvGraphicFramePr>
            <p:nvPr/>
          </p:nvGraphicFramePr>
          <p:xfrm>
            <a:off x="1567" y="388"/>
            <a:ext cx="311" cy="291"/>
          </p:xfrm>
          <a:graphic>
            <a:graphicData uri="http://schemas.openxmlformats.org/presentationml/2006/ole">
              <mc:AlternateContent xmlns:mc="http://schemas.openxmlformats.org/markup-compatibility/2006">
                <mc:Choice xmlns:v="urn:schemas-microsoft-com:vml" Requires="v">
                  <p:oleObj r:id="rId10" imgW="207010" imgH="219710" progId="Equation.3">
                    <p:embed/>
                  </p:oleObj>
                </mc:Choice>
                <mc:Fallback>
                  <p:oleObj r:id="rId10" imgW="207010" imgH="219710" progId="Equation.3">
                    <p:embed/>
                    <p:pic>
                      <p:nvPicPr>
                        <p:cNvPr id="0" name="图片 3130"/>
                        <p:cNvPicPr/>
                        <p:nvPr/>
                      </p:nvPicPr>
                      <p:blipFill>
                        <a:blip r:embed="rId11"/>
                        <a:stretch>
                          <a:fillRect/>
                        </a:stretch>
                      </p:blipFill>
                      <p:spPr>
                        <a:xfrm>
                          <a:off x="1567" y="388"/>
                          <a:ext cx="311" cy="291"/>
                        </a:xfrm>
                        <a:prstGeom prst="rect">
                          <a:avLst/>
                        </a:prstGeom>
                        <a:noFill/>
                        <a:ln w="38100">
                          <a:noFill/>
                          <a:miter/>
                        </a:ln>
                      </p:spPr>
                    </p:pic>
                  </p:oleObj>
                </mc:Fallback>
              </mc:AlternateContent>
            </a:graphicData>
          </a:graphic>
        </p:graphicFrame>
        <p:sp>
          <p:nvSpPr>
            <p:cNvPr id="78890" name="Rectangle 50"/>
            <p:cNvSpPr/>
            <p:nvPr/>
          </p:nvSpPr>
          <p:spPr>
            <a:xfrm>
              <a:off x="1311" y="323"/>
              <a:ext cx="213" cy="2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en-US" altLang="zh-CN" sz="2000" b="1">
                  <a:solidFill>
                    <a:srgbClr val="FF3300"/>
                  </a:solidFill>
                  <a:latin typeface="Times New Roman" panose="02020603050405020304" pitchFamily="18" charset="0"/>
                </a:rPr>
                <a:t>+</a:t>
              </a:r>
            </a:p>
          </p:txBody>
        </p:sp>
        <p:sp>
          <p:nvSpPr>
            <p:cNvPr id="78891" name="Rectangle 51"/>
            <p:cNvSpPr/>
            <p:nvPr/>
          </p:nvSpPr>
          <p:spPr>
            <a:xfrm>
              <a:off x="1823" y="286"/>
              <a:ext cx="202" cy="2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en-US" altLang="zh-CN" sz="2000" b="1">
                  <a:solidFill>
                    <a:srgbClr val="FF3300"/>
                  </a:solidFill>
                  <a:latin typeface="Times New Roman" panose="02020603050405020304" pitchFamily="18" charset="0"/>
                </a:rPr>
                <a:t>–</a:t>
              </a:r>
            </a:p>
          </p:txBody>
        </p:sp>
        <p:graphicFrame>
          <p:nvGraphicFramePr>
            <p:cNvPr id="78892" name="Object 34"/>
            <p:cNvGraphicFramePr>
              <a:graphicFrameLocks noChangeAspect="1"/>
            </p:cNvGraphicFramePr>
            <p:nvPr/>
          </p:nvGraphicFramePr>
          <p:xfrm>
            <a:off x="2387" y="740"/>
            <a:ext cx="227" cy="239"/>
          </p:xfrm>
          <a:graphic>
            <a:graphicData uri="http://schemas.openxmlformats.org/presentationml/2006/ole">
              <mc:AlternateContent xmlns:mc="http://schemas.openxmlformats.org/markup-compatibility/2006">
                <mc:Choice xmlns:v="urn:schemas-microsoft-com:vml" Requires="v">
                  <p:oleObj r:id="rId12" imgW="152400" imgH="177800" progId="">
                    <p:embed/>
                  </p:oleObj>
                </mc:Choice>
                <mc:Fallback>
                  <p:oleObj r:id="rId12" imgW="152400" imgH="177800" progId="">
                    <p:embed/>
                    <p:pic>
                      <p:nvPicPr>
                        <p:cNvPr id="0" name="图片 3134"/>
                        <p:cNvPicPr/>
                        <p:nvPr/>
                      </p:nvPicPr>
                      <p:blipFill>
                        <a:blip r:embed="rId13"/>
                        <a:stretch>
                          <a:fillRect/>
                        </a:stretch>
                      </p:blipFill>
                      <p:spPr>
                        <a:xfrm>
                          <a:off x="2387" y="740"/>
                          <a:ext cx="227" cy="239"/>
                        </a:xfrm>
                        <a:prstGeom prst="rect">
                          <a:avLst/>
                        </a:prstGeom>
                        <a:noFill/>
                        <a:ln w="38100">
                          <a:noFill/>
                          <a:miter/>
                        </a:ln>
                      </p:spPr>
                    </p:pic>
                  </p:oleObj>
                </mc:Fallback>
              </mc:AlternateContent>
            </a:graphicData>
          </a:graphic>
        </p:graphicFrame>
      </p:grpSp>
      <p:sp>
        <p:nvSpPr>
          <p:cNvPr id="2" name="Text Box 2"/>
          <p:cNvSpPr txBox="1"/>
          <p:nvPr/>
        </p:nvSpPr>
        <p:spPr>
          <a:xfrm>
            <a:off x="2070100" y="5927408"/>
            <a:ext cx="2154238"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zh-CN" altLang="en-US" sz="2400" b="1" dirty="0">
                <a:solidFill>
                  <a:srgbClr val="0000FF"/>
                </a:solidFill>
                <a:latin typeface="Times New Roman" panose="02020603050405020304" pitchFamily="18" charset="0"/>
              </a:rPr>
              <a:t>代入上式得</a:t>
            </a:r>
          </a:p>
        </p:txBody>
      </p:sp>
      <p:graphicFrame>
        <p:nvGraphicFramePr>
          <p:cNvPr id="3" name="Object 36"/>
          <p:cNvGraphicFramePr>
            <a:graphicFrameLocks noChangeAspect="1"/>
          </p:cNvGraphicFramePr>
          <p:nvPr/>
        </p:nvGraphicFramePr>
        <p:xfrm>
          <a:off x="4419600" y="5805170"/>
          <a:ext cx="2454275" cy="869950"/>
        </p:xfrm>
        <a:graphic>
          <a:graphicData uri="http://schemas.openxmlformats.org/presentationml/2006/ole">
            <mc:AlternateContent xmlns:mc="http://schemas.openxmlformats.org/markup-compatibility/2006">
              <mc:Choice xmlns:v="urn:schemas-microsoft-com:vml" Requires="v">
                <p:oleObj r:id="rId14" imgW="1098550" imgH="396240" progId="Equation.3">
                  <p:embed/>
                </p:oleObj>
              </mc:Choice>
              <mc:Fallback>
                <p:oleObj r:id="rId14" imgW="1098550" imgH="396240" progId="Equation.3">
                  <p:embed/>
                  <p:pic>
                    <p:nvPicPr>
                      <p:cNvPr id="0" name="图片 3135"/>
                      <p:cNvPicPr/>
                      <p:nvPr/>
                    </p:nvPicPr>
                    <p:blipFill>
                      <a:blip r:embed="rId15"/>
                      <a:stretch>
                        <a:fillRect/>
                      </a:stretch>
                    </p:blipFill>
                    <p:spPr>
                      <a:xfrm>
                        <a:off x="4419600" y="5805170"/>
                        <a:ext cx="2454275" cy="869950"/>
                      </a:xfrm>
                      <a:prstGeom prst="rect">
                        <a:avLst/>
                      </a:prstGeom>
                      <a:noFill/>
                      <a:ln w="38100">
                        <a:noFill/>
                        <a:miter/>
                      </a:ln>
                    </p:spPr>
                  </p:pic>
                </p:oleObj>
              </mc:Fallback>
            </mc:AlternateContent>
          </a:graphicData>
        </a:graphic>
      </p:graphicFrame>
      <p:graphicFrame>
        <p:nvGraphicFramePr>
          <p:cNvPr id="4" name="Object 37"/>
          <p:cNvGraphicFramePr>
            <a:graphicFrameLocks noChangeAspect="1"/>
          </p:cNvGraphicFramePr>
          <p:nvPr/>
        </p:nvGraphicFramePr>
        <p:xfrm>
          <a:off x="4800600" y="4916170"/>
          <a:ext cx="1341438" cy="747713"/>
        </p:xfrm>
        <a:graphic>
          <a:graphicData uri="http://schemas.openxmlformats.org/presentationml/2006/ole">
            <mc:AlternateContent xmlns:mc="http://schemas.openxmlformats.org/markup-compatibility/2006">
              <mc:Choice xmlns:v="urn:schemas-microsoft-com:vml" Requires="v">
                <p:oleObj r:id="rId16" imgW="727710" imgH="396240" progId="Equation.3">
                  <p:embed/>
                </p:oleObj>
              </mc:Choice>
              <mc:Fallback>
                <p:oleObj r:id="rId16" imgW="727710" imgH="396240" progId="Equation.3">
                  <p:embed/>
                  <p:pic>
                    <p:nvPicPr>
                      <p:cNvPr id="0" name="图片 3146"/>
                      <p:cNvPicPr/>
                      <p:nvPr/>
                    </p:nvPicPr>
                    <p:blipFill>
                      <a:blip r:embed="rId17"/>
                      <a:stretch>
                        <a:fillRect/>
                      </a:stretch>
                    </p:blipFill>
                    <p:spPr>
                      <a:xfrm>
                        <a:off x="4800600" y="4916170"/>
                        <a:ext cx="1341438" cy="747713"/>
                      </a:xfrm>
                      <a:prstGeom prst="rect">
                        <a:avLst/>
                      </a:prstGeom>
                      <a:noFill/>
                      <a:ln w="38100">
                        <a:noFill/>
                        <a:miter/>
                      </a:ln>
                    </p:spPr>
                  </p:pic>
                </p:oleObj>
              </mc:Fallback>
            </mc:AlternateContent>
          </a:graphicData>
        </a:graphic>
      </p:graphicFrame>
      <p:graphicFrame>
        <p:nvGraphicFramePr>
          <p:cNvPr id="5" name="Object 38"/>
          <p:cNvGraphicFramePr>
            <a:graphicFrameLocks noChangeAspect="1"/>
          </p:cNvGraphicFramePr>
          <p:nvPr/>
        </p:nvGraphicFramePr>
        <p:xfrm>
          <a:off x="2424113" y="5030470"/>
          <a:ext cx="1233487" cy="503238"/>
        </p:xfrm>
        <a:graphic>
          <a:graphicData uri="http://schemas.openxmlformats.org/presentationml/2006/ole">
            <mc:AlternateContent xmlns:mc="http://schemas.openxmlformats.org/markup-compatibility/2006">
              <mc:Choice xmlns:v="urn:schemas-microsoft-com:vml" Requires="v">
                <p:oleObj r:id="rId18" imgW="510540" imgH="217170" progId="Equation.3">
                  <p:embed/>
                </p:oleObj>
              </mc:Choice>
              <mc:Fallback>
                <p:oleObj r:id="rId18" imgW="510540" imgH="217170" progId="Equation.3">
                  <p:embed/>
                  <p:pic>
                    <p:nvPicPr>
                      <p:cNvPr id="0" name="图片 3151"/>
                      <p:cNvPicPr/>
                      <p:nvPr/>
                    </p:nvPicPr>
                    <p:blipFill>
                      <a:blip r:embed="rId19"/>
                      <a:stretch>
                        <a:fillRect/>
                      </a:stretch>
                    </p:blipFill>
                    <p:spPr>
                      <a:xfrm>
                        <a:off x="2424113" y="5030470"/>
                        <a:ext cx="1233487" cy="503238"/>
                      </a:xfrm>
                      <a:prstGeom prst="rect">
                        <a:avLst/>
                      </a:prstGeom>
                      <a:noFill/>
                      <a:ln w="38100">
                        <a:noFill/>
                        <a:miter/>
                      </a:ln>
                    </p:spPr>
                  </p:pic>
                </p:oleObj>
              </mc:Fallback>
            </mc:AlternateContent>
          </a:graphicData>
        </a:graphic>
      </p:graphicFrame>
      <p:sp>
        <p:nvSpPr>
          <p:cNvPr id="6" name="Text Box 6"/>
          <p:cNvSpPr txBox="1"/>
          <p:nvPr/>
        </p:nvSpPr>
        <p:spPr>
          <a:xfrm>
            <a:off x="1981200" y="2466658"/>
            <a:ext cx="4160838"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zh-CN" altLang="en-US" sz="2400" b="1" dirty="0">
                <a:solidFill>
                  <a:srgbClr val="0000FF"/>
                </a:solidFill>
                <a:latin typeface="Times New Roman" panose="02020603050405020304" pitchFamily="18" charset="0"/>
              </a:rPr>
              <a:t>换路前电路已处于稳态  </a:t>
            </a:r>
          </a:p>
        </p:txBody>
      </p:sp>
      <p:graphicFrame>
        <p:nvGraphicFramePr>
          <p:cNvPr id="7" name="Object 40"/>
          <p:cNvGraphicFramePr>
            <a:graphicFrameLocks noChangeAspect="1"/>
          </p:cNvGraphicFramePr>
          <p:nvPr/>
        </p:nvGraphicFramePr>
        <p:xfrm>
          <a:off x="3444875" y="3039745"/>
          <a:ext cx="1498600" cy="508000"/>
        </p:xfrm>
        <a:graphic>
          <a:graphicData uri="http://schemas.openxmlformats.org/presentationml/2006/ole">
            <mc:AlternateContent xmlns:mc="http://schemas.openxmlformats.org/markup-compatibility/2006">
              <mc:Choice xmlns:v="urn:schemas-microsoft-com:vml" Requires="v">
                <p:oleObj r:id="rId20" imgW="753745" imgH="229870" progId="Equation.3">
                  <p:embed/>
                </p:oleObj>
              </mc:Choice>
              <mc:Fallback>
                <p:oleObj r:id="rId20" imgW="753745" imgH="229870" progId="Equation.3">
                  <p:embed/>
                  <p:pic>
                    <p:nvPicPr>
                      <p:cNvPr id="0" name="图片 3163"/>
                      <p:cNvPicPr/>
                      <p:nvPr/>
                    </p:nvPicPr>
                    <p:blipFill>
                      <a:blip r:embed="rId21"/>
                      <a:stretch>
                        <a:fillRect/>
                      </a:stretch>
                    </p:blipFill>
                    <p:spPr>
                      <a:xfrm>
                        <a:off x="3444875" y="3039745"/>
                        <a:ext cx="1498600" cy="508000"/>
                      </a:xfrm>
                      <a:prstGeom prst="rect">
                        <a:avLst/>
                      </a:prstGeom>
                      <a:noFill/>
                      <a:ln w="38100">
                        <a:noFill/>
                        <a:miter/>
                      </a:ln>
                    </p:spPr>
                  </p:pic>
                </p:oleObj>
              </mc:Fallback>
            </mc:AlternateContent>
          </a:graphicData>
        </a:graphic>
      </p:graphicFrame>
      <p:sp>
        <p:nvSpPr>
          <p:cNvPr id="8" name="Text Box 9"/>
          <p:cNvSpPr txBox="1"/>
          <p:nvPr/>
        </p:nvSpPr>
        <p:spPr>
          <a:xfrm>
            <a:off x="2063750" y="3688715"/>
            <a:ext cx="6927850" cy="53403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nSpc>
                <a:spcPct val="120000"/>
              </a:lnSpc>
              <a:spcBef>
                <a:spcPct val="0"/>
              </a:spcBef>
              <a:buNone/>
            </a:pPr>
            <a:r>
              <a:rPr lang="zh-CN" altLang="en-US" sz="2400" b="1" i="1" dirty="0">
                <a:solidFill>
                  <a:srgbClr val="0000FF"/>
                </a:solidFill>
                <a:latin typeface="Times New Roman" panose="02020603050405020304" pitchFamily="18" charset="0"/>
              </a:rPr>
              <a:t>t </a:t>
            </a:r>
            <a:r>
              <a:rPr lang="zh-CN" altLang="en-US" sz="2400" b="1" dirty="0">
                <a:solidFill>
                  <a:srgbClr val="0000FF"/>
                </a:solidFill>
                <a:latin typeface="Times New Roman" panose="02020603050405020304" pitchFamily="18" charset="0"/>
              </a:rPr>
              <a:t>=</a:t>
            </a:r>
            <a:r>
              <a:rPr lang="en-US" altLang="zh-CN" sz="2400" b="1">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0</a:t>
            </a:r>
            <a:r>
              <a:rPr lang="en-US" altLang="zh-CN" sz="2400" b="1">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时开关</a:t>
            </a:r>
            <a:r>
              <a:rPr lang="en-US" altLang="zh-CN" sz="2400" b="1">
                <a:solidFill>
                  <a:srgbClr val="0000FF"/>
                </a:solidFill>
                <a:latin typeface="Times New Roman" panose="02020603050405020304" pitchFamily="18" charset="0"/>
              </a:rPr>
              <a:t> S </a:t>
            </a:r>
            <a:r>
              <a:rPr lang="en-US" altLang="zh-CN" sz="2400" b="1">
                <a:solidFill>
                  <a:srgbClr val="0000FF"/>
                </a:solidFill>
                <a:latin typeface="Times New Roman" panose="02020603050405020304" pitchFamily="18" charset="0"/>
                <a:sym typeface="Symbol" panose="05050102010706020507" pitchFamily="18" charset="2"/>
              </a:rPr>
              <a:t> 1，</a:t>
            </a:r>
            <a:r>
              <a:rPr lang="zh-CN" altLang="en-US" sz="2400" b="1" dirty="0">
                <a:solidFill>
                  <a:srgbClr val="0000FF"/>
                </a:solidFill>
                <a:latin typeface="Times New Roman" panose="02020603050405020304" pitchFamily="18" charset="0"/>
              </a:rPr>
              <a:t>电容 </a:t>
            </a:r>
            <a:r>
              <a:rPr lang="en-US" altLang="zh-CN" sz="2400" b="1" i="1">
                <a:solidFill>
                  <a:srgbClr val="0000FF"/>
                </a:solidFill>
                <a:latin typeface="Times New Roman" panose="02020603050405020304" pitchFamily="18" charset="0"/>
              </a:rPr>
              <a:t>C </a:t>
            </a:r>
            <a:r>
              <a:rPr lang="zh-CN" altLang="en-US" sz="2400" b="1" dirty="0">
                <a:solidFill>
                  <a:srgbClr val="0000FF"/>
                </a:solidFill>
                <a:latin typeface="Times New Roman" panose="02020603050405020304" pitchFamily="18" charset="0"/>
              </a:rPr>
              <a:t>经电阻 </a:t>
            </a:r>
            <a:r>
              <a:rPr lang="en-US" altLang="zh-CN" sz="2400" b="1" i="1">
                <a:solidFill>
                  <a:srgbClr val="0000FF"/>
                </a:solidFill>
                <a:latin typeface="Times New Roman" panose="02020603050405020304" pitchFamily="18" charset="0"/>
              </a:rPr>
              <a:t>R </a:t>
            </a:r>
            <a:r>
              <a:rPr lang="zh-CN" altLang="en-US" sz="2400" b="1" dirty="0">
                <a:solidFill>
                  <a:srgbClr val="0000FF"/>
                </a:solidFill>
                <a:latin typeface="Times New Roman" panose="02020603050405020304" pitchFamily="18" charset="0"/>
              </a:rPr>
              <a:t>放电</a:t>
            </a:r>
          </a:p>
        </p:txBody>
      </p:sp>
      <p:grpSp>
        <p:nvGrpSpPr>
          <p:cNvPr id="14" name="Group 12"/>
          <p:cNvGrpSpPr/>
          <p:nvPr/>
        </p:nvGrpSpPr>
        <p:grpSpPr>
          <a:xfrm>
            <a:off x="7696200" y="4738370"/>
            <a:ext cx="2792413" cy="1019175"/>
            <a:chOff x="0" y="0"/>
            <a:chExt cx="1764" cy="642"/>
          </a:xfrm>
        </p:grpSpPr>
        <p:sp>
          <p:nvSpPr>
            <p:cNvPr id="78863" name="AutoShape 13" descr="40%"/>
            <p:cNvSpPr/>
            <p:nvPr/>
          </p:nvSpPr>
          <p:spPr>
            <a:xfrm>
              <a:off x="0" y="18"/>
              <a:ext cx="1764" cy="624"/>
            </a:xfrm>
            <a:prstGeom prst="wedgeRoundRectCallout">
              <a:avLst>
                <a:gd name="adj1" fmla="val -77667"/>
                <a:gd name="adj2" fmla="val 97917"/>
                <a:gd name="adj3" fmla="val 16667"/>
              </a:avLst>
            </a:prstGeom>
            <a:blipFill rotWithShape="0">
              <a:blip r:embed="rId22"/>
            </a:blipFill>
            <a:ln w="38100" cap="flat" cmpd="sng">
              <a:solidFill>
                <a:schemeClr val="accent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endParaRPr lang="zh-CN" altLang="en-US" sz="2400" b="1" dirty="0">
                <a:solidFill>
                  <a:srgbClr val="FFFF00"/>
                </a:solidFill>
                <a:latin typeface="Times New Roman" panose="02020603050405020304" pitchFamily="18" charset="0"/>
              </a:endParaRPr>
            </a:p>
          </p:txBody>
        </p:sp>
        <p:sp>
          <p:nvSpPr>
            <p:cNvPr id="78864" name="Text Box 14"/>
            <p:cNvSpPr txBox="1"/>
            <p:nvPr/>
          </p:nvSpPr>
          <p:spPr>
            <a:xfrm>
              <a:off x="1" y="0"/>
              <a:ext cx="1469" cy="61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nSpc>
                  <a:spcPct val="120000"/>
                </a:lnSpc>
                <a:spcBef>
                  <a:spcPct val="0"/>
                </a:spcBef>
                <a:buNone/>
              </a:pPr>
              <a:r>
                <a:rPr lang="zh-CN" altLang="en-US" sz="2400" b="1" dirty="0">
                  <a:solidFill>
                    <a:srgbClr val="FF0000"/>
                  </a:solidFill>
                  <a:latin typeface="Times New Roman" panose="02020603050405020304" pitchFamily="18" charset="0"/>
                </a:rPr>
                <a:t>一阶线性常系数</a:t>
              </a:r>
            </a:p>
            <a:p>
              <a:pPr marL="0" lvl="0" indent="0">
                <a:lnSpc>
                  <a:spcPct val="120000"/>
                </a:lnSpc>
                <a:spcBef>
                  <a:spcPct val="0"/>
                </a:spcBef>
                <a:buNone/>
              </a:pPr>
              <a:r>
                <a:rPr lang="zh-CN" altLang="en-US" sz="2400" b="1" dirty="0">
                  <a:solidFill>
                    <a:srgbClr val="FF0000"/>
                  </a:solidFill>
                  <a:latin typeface="Times New Roman" panose="02020603050405020304" pitchFamily="18" charset="0"/>
                </a:rPr>
                <a:t>  齐次微分方程</a:t>
              </a:r>
            </a:p>
          </p:txBody>
        </p:sp>
      </p:grpSp>
      <p:sp>
        <p:nvSpPr>
          <p:cNvPr id="9" name="Text Box 15"/>
          <p:cNvSpPr txBox="1"/>
          <p:nvPr/>
        </p:nvSpPr>
        <p:spPr>
          <a:xfrm>
            <a:off x="1990725" y="4295458"/>
            <a:ext cx="3276600"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zh-CN" altLang="en-US" sz="2400" b="1" dirty="0">
                <a:solidFill>
                  <a:srgbClr val="0000FF"/>
                </a:solidFill>
                <a:latin typeface="Times New Roman" panose="02020603050405020304" pitchFamily="18" charset="0"/>
                <a:sym typeface="Monotype Sorts" pitchFamily="2" charset="2"/>
              </a:rPr>
              <a:t>列</a:t>
            </a:r>
            <a:r>
              <a:rPr lang="zh-CN" altLang="en-US" sz="2400" b="1" i="1" dirty="0">
                <a:solidFill>
                  <a:srgbClr val="0000FF"/>
                </a:solidFill>
                <a:latin typeface="Times New Roman" panose="02020603050405020304" pitchFamily="18" charset="0"/>
                <a:sym typeface="Monotype Sorts" pitchFamily="2" charset="2"/>
              </a:rPr>
              <a:t> </a:t>
            </a:r>
            <a:r>
              <a:rPr lang="en-US" altLang="zh-CN" sz="2400" b="1">
                <a:solidFill>
                  <a:srgbClr val="0000FF"/>
                </a:solidFill>
                <a:latin typeface="Times New Roman" panose="02020603050405020304" pitchFamily="18" charset="0"/>
                <a:sym typeface="Monotype Sorts" pitchFamily="2" charset="2"/>
              </a:rPr>
              <a:t>KVL</a:t>
            </a:r>
            <a:r>
              <a:rPr lang="zh-CN" altLang="en-US" sz="2400" b="1" dirty="0">
                <a:solidFill>
                  <a:srgbClr val="0000FF"/>
                </a:solidFill>
                <a:latin typeface="Times New Roman" panose="02020603050405020304" pitchFamily="18" charset="0"/>
                <a:sym typeface="Monotype Sorts" pitchFamily="2" charset="2"/>
              </a:rPr>
              <a:t>方程</a:t>
            </a:r>
          </a:p>
        </p:txBody>
      </p:sp>
      <p:graphicFrame>
        <p:nvGraphicFramePr>
          <p:cNvPr id="10" name="Object 46"/>
          <p:cNvGraphicFramePr>
            <a:graphicFrameLocks noChangeAspect="1"/>
          </p:cNvGraphicFramePr>
          <p:nvPr/>
        </p:nvGraphicFramePr>
        <p:xfrm>
          <a:off x="5519738" y="4293870"/>
          <a:ext cx="1795462" cy="550863"/>
        </p:xfrm>
        <a:graphic>
          <a:graphicData uri="http://schemas.openxmlformats.org/presentationml/2006/ole">
            <mc:AlternateContent xmlns:mc="http://schemas.openxmlformats.org/markup-compatibility/2006">
              <mc:Choice xmlns:v="urn:schemas-microsoft-com:vml" Requires="v">
                <p:oleObj r:id="rId23" imgW="753745" imgH="229870" progId="Equation.3">
                  <p:embed/>
                </p:oleObj>
              </mc:Choice>
              <mc:Fallback>
                <p:oleObj r:id="rId23" imgW="753745" imgH="229870" progId="Equation.3">
                  <p:embed/>
                  <p:pic>
                    <p:nvPicPr>
                      <p:cNvPr id="0" name="图片 3164"/>
                      <p:cNvPicPr/>
                      <p:nvPr/>
                    </p:nvPicPr>
                    <p:blipFill>
                      <a:blip r:embed="rId24"/>
                      <a:stretch>
                        <a:fillRect/>
                      </a:stretch>
                    </p:blipFill>
                    <p:spPr>
                      <a:xfrm>
                        <a:off x="5519738" y="4293870"/>
                        <a:ext cx="1795462" cy="550863"/>
                      </a:xfrm>
                      <a:prstGeom prst="rect">
                        <a:avLst/>
                      </a:prstGeom>
                      <a:noFill/>
                      <a:ln w="38100">
                        <a:noFill/>
                        <a:miter/>
                      </a:ln>
                    </p:spPr>
                  </p:pic>
                </p:oleObj>
              </mc:Fallback>
            </mc:AlternateContent>
          </a:graphicData>
        </a:graphic>
      </p:graphicFrame>
      <p:sp>
        <p:nvSpPr>
          <p:cNvPr id="11" name="Text Box 17"/>
          <p:cNvSpPr txBox="1"/>
          <p:nvPr/>
        </p:nvSpPr>
        <p:spPr>
          <a:xfrm>
            <a:off x="2016125" y="1766570"/>
            <a:ext cx="4537075"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400" b="1" dirty="0">
                <a:solidFill>
                  <a:srgbClr val="0000FF"/>
                </a:solidFill>
                <a:latin typeface="Times New Roman" panose="02020603050405020304" pitchFamily="18" charset="0"/>
              </a:rPr>
              <a:t>实质：</a:t>
            </a:r>
            <a:r>
              <a:rPr lang="en-US" altLang="zh-CN" sz="2400" b="1" i="1">
                <a:solidFill>
                  <a:srgbClr val="0000FF"/>
                </a:solidFill>
                <a:latin typeface="Times New Roman" panose="02020603050405020304" pitchFamily="18" charset="0"/>
              </a:rPr>
              <a:t>RC </a:t>
            </a:r>
            <a:r>
              <a:rPr lang="zh-CN" altLang="en-US" sz="2400" b="1" dirty="0">
                <a:solidFill>
                  <a:srgbClr val="0000FF"/>
                </a:solidFill>
                <a:latin typeface="Times New Roman" panose="02020603050405020304" pitchFamily="18" charset="0"/>
              </a:rPr>
              <a:t>电路的放电过程</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additive="base">
                                        <p:cTn id="42" dur="500" fill="hold"/>
                                        <p:tgtEl>
                                          <p:spTgt spid="5"/>
                                        </p:tgtEl>
                                        <p:attrNameLst>
                                          <p:attrName>ppt_x</p:attrName>
                                        </p:attrNameLst>
                                      </p:cBhvr>
                                      <p:tavLst>
                                        <p:tav tm="0">
                                          <p:val>
                                            <p:strVal val="#ppt_x"/>
                                          </p:val>
                                        </p:tav>
                                        <p:tav tm="100000">
                                          <p:val>
                                            <p:strVal val="#ppt_x"/>
                                          </p:val>
                                        </p:tav>
                                      </p:tavLst>
                                    </p:anim>
                                    <p:anim calcmode="lin" valueType="num">
                                      <p:cBhvr additive="base">
                                        <p:cTn id="4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additive="base">
                                        <p:cTn id="48" dur="500" fill="hold"/>
                                        <p:tgtEl>
                                          <p:spTgt spid="4"/>
                                        </p:tgtEl>
                                        <p:attrNameLst>
                                          <p:attrName>ppt_x</p:attrName>
                                        </p:attrNameLst>
                                      </p:cBhvr>
                                      <p:tavLst>
                                        <p:tav tm="0">
                                          <p:val>
                                            <p:strVal val="#ppt_x"/>
                                          </p:val>
                                        </p:tav>
                                        <p:tav tm="100000">
                                          <p:val>
                                            <p:strVal val="#ppt_x"/>
                                          </p:val>
                                        </p:tav>
                                      </p:tavLst>
                                    </p:anim>
                                    <p:anim calcmode="lin" valueType="num">
                                      <p:cBhvr additive="base">
                                        <p:cTn id="4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
                                        </p:tgtEl>
                                        <p:attrNameLst>
                                          <p:attrName>style.visibility</p:attrName>
                                        </p:attrNameLst>
                                      </p:cBhvr>
                                      <p:to>
                                        <p:strVal val="visible"/>
                                      </p:to>
                                    </p:set>
                                    <p:anim calcmode="lin" valueType="num">
                                      <p:cBhvr additive="base">
                                        <p:cTn id="54" dur="500" fill="hold"/>
                                        <p:tgtEl>
                                          <p:spTgt spid="2"/>
                                        </p:tgtEl>
                                        <p:attrNameLst>
                                          <p:attrName>ppt_x</p:attrName>
                                        </p:attrNameLst>
                                      </p:cBhvr>
                                      <p:tavLst>
                                        <p:tav tm="0">
                                          <p:val>
                                            <p:strVal val="#ppt_x"/>
                                          </p:val>
                                        </p:tav>
                                        <p:tav tm="100000">
                                          <p:val>
                                            <p:strVal val="#ppt_x"/>
                                          </p:val>
                                        </p:tav>
                                      </p:tavLst>
                                    </p:anim>
                                    <p:anim calcmode="lin" valueType="num">
                                      <p:cBhvr additive="base">
                                        <p:cTn id="5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3"/>
                                        </p:tgtEl>
                                        <p:attrNameLst>
                                          <p:attrName>style.visibility</p:attrName>
                                        </p:attrNameLst>
                                      </p:cBhvr>
                                      <p:to>
                                        <p:strVal val="visible"/>
                                      </p:to>
                                    </p:set>
                                    <p:anim calcmode="lin" valueType="num">
                                      <p:cBhvr additive="base">
                                        <p:cTn id="60" dur="500" fill="hold"/>
                                        <p:tgtEl>
                                          <p:spTgt spid="3"/>
                                        </p:tgtEl>
                                        <p:attrNameLst>
                                          <p:attrName>ppt_x</p:attrName>
                                        </p:attrNameLst>
                                      </p:cBhvr>
                                      <p:tavLst>
                                        <p:tav tm="0">
                                          <p:val>
                                            <p:strVal val="#ppt_x"/>
                                          </p:val>
                                        </p:tav>
                                        <p:tav tm="100000">
                                          <p:val>
                                            <p:strVal val="#ppt_x"/>
                                          </p:val>
                                        </p:tav>
                                      </p:tavLst>
                                    </p:anim>
                                    <p:anim calcmode="lin" valueType="num">
                                      <p:cBhvr additive="base">
                                        <p:cTn id="6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4"/>
                                        </p:tgtEl>
                                        <p:attrNameLst>
                                          <p:attrName>style.visibility</p:attrName>
                                        </p:attrNameLst>
                                      </p:cBhvr>
                                      <p:to>
                                        <p:strVal val="visible"/>
                                      </p:to>
                                    </p:set>
                                    <p:anim calcmode="lin" valueType="num">
                                      <p:cBhvr additive="base">
                                        <p:cTn id="66" dur="500" fill="hold"/>
                                        <p:tgtEl>
                                          <p:spTgt spid="14"/>
                                        </p:tgtEl>
                                        <p:attrNameLst>
                                          <p:attrName>ppt_x</p:attrName>
                                        </p:attrNameLst>
                                      </p:cBhvr>
                                      <p:tavLst>
                                        <p:tav tm="0">
                                          <p:val>
                                            <p:strVal val="#ppt_x"/>
                                          </p:val>
                                        </p:tav>
                                        <p:tav tm="100000">
                                          <p:val>
                                            <p:strVal val="#ppt_x"/>
                                          </p:val>
                                        </p:tav>
                                      </p:tavLst>
                                    </p:anim>
                                    <p:anim calcmode="lin" valueType="num">
                                      <p:cBhvr additive="base">
                                        <p:cTn id="6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p:nvPr/>
        </p:nvSpPr>
        <p:spPr>
          <a:xfrm>
            <a:off x="2561591" y="2371726"/>
            <a:ext cx="79502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latin typeface="Times New Roman" panose="02020603050405020304" pitchFamily="18" charset="0"/>
              </a:rPr>
              <a:t>电源</a:t>
            </a:r>
          </a:p>
        </p:txBody>
      </p:sp>
      <p:sp>
        <p:nvSpPr>
          <p:cNvPr id="10243" name="Text Box 3"/>
          <p:cNvSpPr txBox="1"/>
          <p:nvPr/>
        </p:nvSpPr>
        <p:spPr>
          <a:xfrm>
            <a:off x="5266691" y="3181351"/>
            <a:ext cx="79502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latin typeface="Times New Roman" panose="02020603050405020304" pitchFamily="18" charset="0"/>
              </a:rPr>
              <a:t>负载</a:t>
            </a:r>
          </a:p>
        </p:txBody>
      </p:sp>
      <p:sp>
        <p:nvSpPr>
          <p:cNvPr id="10244" name="Text Box 4"/>
          <p:cNvSpPr txBox="1"/>
          <p:nvPr/>
        </p:nvSpPr>
        <p:spPr>
          <a:xfrm>
            <a:off x="3604895" y="3683001"/>
            <a:ext cx="140716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latin typeface="Times New Roman" panose="02020603050405020304" pitchFamily="18" charset="0"/>
              </a:rPr>
              <a:t>连接导线</a:t>
            </a:r>
          </a:p>
        </p:txBody>
      </p:sp>
      <p:sp>
        <p:nvSpPr>
          <p:cNvPr id="10245" name="AutoShape 5"/>
          <p:cNvSpPr/>
          <p:nvPr/>
        </p:nvSpPr>
        <p:spPr>
          <a:xfrm>
            <a:off x="3733800" y="4462463"/>
            <a:ext cx="1676400" cy="609600"/>
          </a:xfrm>
          <a:prstGeom prst="wedgeRoundRectCallout">
            <a:avLst>
              <a:gd name="adj1" fmla="val -5681"/>
              <a:gd name="adj2" fmla="val -76824"/>
              <a:gd name="adj3" fmla="val 16667"/>
            </a:avLst>
          </a:prstGeom>
          <a:solidFill>
            <a:srgbClr val="CCFFFF"/>
          </a:solid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chemeClr val="accent2"/>
                </a:solidFill>
                <a:latin typeface="Times New Roman" panose="02020603050405020304" pitchFamily="18" charset="0"/>
              </a:rPr>
              <a:t>电路实体</a:t>
            </a:r>
          </a:p>
        </p:txBody>
      </p:sp>
      <p:sp>
        <p:nvSpPr>
          <p:cNvPr id="10246" name="AutoShape 6"/>
          <p:cNvSpPr/>
          <p:nvPr/>
        </p:nvSpPr>
        <p:spPr>
          <a:xfrm>
            <a:off x="7924800" y="4386263"/>
            <a:ext cx="1676400" cy="609600"/>
          </a:xfrm>
          <a:prstGeom prst="wedgeRoundRectCallout">
            <a:avLst>
              <a:gd name="adj1" fmla="val -18181"/>
              <a:gd name="adj2" fmla="val -86199"/>
              <a:gd name="adj3" fmla="val 16667"/>
            </a:avLst>
          </a:prstGeom>
          <a:solidFill>
            <a:srgbClr val="CCFFFF"/>
          </a:solid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chemeClr val="accent2"/>
                </a:solidFill>
                <a:latin typeface="Times New Roman" panose="02020603050405020304" pitchFamily="18" charset="0"/>
              </a:rPr>
              <a:t>电路模型</a:t>
            </a:r>
          </a:p>
        </p:txBody>
      </p:sp>
      <p:sp>
        <p:nvSpPr>
          <p:cNvPr id="10248" name="Text Box 8"/>
          <p:cNvSpPr txBox="1"/>
          <p:nvPr/>
        </p:nvSpPr>
        <p:spPr>
          <a:xfrm>
            <a:off x="1703705" y="5589270"/>
            <a:ext cx="8956040" cy="460375"/>
          </a:xfrm>
          <a:prstGeom prst="rect">
            <a:avLst/>
          </a:prstGeom>
          <a:noFill/>
          <a:ln w="38100">
            <a:noFill/>
          </a:ln>
        </p:spPr>
        <p:txBody>
          <a:bodyPr wrap="squar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spcBef>
                <a:spcPct val="0"/>
              </a:spcBef>
              <a:buNone/>
            </a:pPr>
            <a:r>
              <a:rPr lang="zh-CN" altLang="en-US" sz="2400" b="1" dirty="0">
                <a:solidFill>
                  <a:schemeClr val="accent2"/>
                </a:solidFill>
                <a:latin typeface="微软雅黑" panose="020B0503020204020204" charset="-122"/>
                <a:ea typeface="微软雅黑" panose="020B0503020204020204" charset="-122"/>
              </a:rPr>
              <a:t>　　</a:t>
            </a:r>
            <a:r>
              <a:rPr lang="zh-CN" altLang="en-US" sz="2400" b="1" dirty="0">
                <a:solidFill>
                  <a:srgbClr val="C00000"/>
                </a:solidFill>
                <a:latin typeface="微软雅黑" panose="020B0503020204020204" charset="-122"/>
                <a:ea typeface="微软雅黑" panose="020B0503020204020204" charset="-122"/>
              </a:rPr>
              <a:t>用理想电路元件组成的电路，称为实际电路的电路模型。</a:t>
            </a:r>
          </a:p>
        </p:txBody>
      </p:sp>
      <p:sp>
        <p:nvSpPr>
          <p:cNvPr id="2" name="Line 10"/>
          <p:cNvSpPr/>
          <p:nvPr/>
        </p:nvSpPr>
        <p:spPr>
          <a:xfrm>
            <a:off x="2276475" y="1681163"/>
            <a:ext cx="1371600" cy="0"/>
          </a:xfrm>
          <a:prstGeom prst="line">
            <a:avLst/>
          </a:prstGeom>
          <a:ln w="38100" cap="flat" cmpd="sng">
            <a:solidFill>
              <a:schemeClr val="tx1"/>
            </a:solidFill>
            <a:prstDash val="solid"/>
            <a:headEnd type="none" w="med" len="med"/>
            <a:tailEnd type="none" w="med" len="med"/>
          </a:ln>
        </p:spPr>
      </p:sp>
      <p:sp>
        <p:nvSpPr>
          <p:cNvPr id="10249" name="未知"/>
          <p:cNvSpPr/>
          <p:nvPr/>
        </p:nvSpPr>
        <p:spPr>
          <a:xfrm>
            <a:off x="2286000" y="2938463"/>
            <a:ext cx="4038600" cy="1295400"/>
          </a:xfrm>
          <a:custGeom>
            <a:avLst/>
            <a:gdLst>
              <a:gd name="txL" fmla="*/ 0 w 2544"/>
              <a:gd name="txT" fmla="*/ 0 h 816"/>
              <a:gd name="txR" fmla="*/ 2544 w 2544"/>
              <a:gd name="txB" fmla="*/ 816 h 816"/>
            </a:gdLst>
            <a:ahLst/>
            <a:cxnLst>
              <a:cxn ang="0">
                <a:pos x="2147483647" y="0"/>
              </a:cxn>
              <a:cxn ang="0">
                <a:pos x="2147483647" y="0"/>
              </a:cxn>
              <a:cxn ang="0">
                <a:pos x="2147483647" y="2147483647"/>
              </a:cxn>
              <a:cxn ang="0">
                <a:pos x="0" y="2147483647"/>
              </a:cxn>
              <a:cxn ang="0">
                <a:pos x="0" y="2147483647"/>
              </a:cxn>
            </a:cxnLst>
            <a:rect l="txL" t="txT" r="txR" b="txB"/>
            <a:pathLst>
              <a:path w="2544" h="816">
                <a:moveTo>
                  <a:pt x="2304" y="0"/>
                </a:moveTo>
                <a:lnTo>
                  <a:pt x="2544" y="0"/>
                </a:lnTo>
                <a:lnTo>
                  <a:pt x="2544" y="816"/>
                </a:lnTo>
                <a:lnTo>
                  <a:pt x="0" y="816"/>
                </a:lnTo>
                <a:lnTo>
                  <a:pt x="0" y="576"/>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10250" name="Line 12"/>
          <p:cNvSpPr/>
          <p:nvPr/>
        </p:nvSpPr>
        <p:spPr>
          <a:xfrm>
            <a:off x="5126038" y="2951163"/>
            <a:ext cx="233362" cy="0"/>
          </a:xfrm>
          <a:prstGeom prst="line">
            <a:avLst/>
          </a:prstGeom>
          <a:ln w="38100" cap="flat" cmpd="sng">
            <a:solidFill>
              <a:schemeClr val="tx1"/>
            </a:solidFill>
            <a:prstDash val="solid"/>
            <a:headEnd type="none" w="med" len="med"/>
            <a:tailEnd type="none" w="med" len="med"/>
          </a:ln>
        </p:spPr>
      </p:sp>
      <p:sp>
        <p:nvSpPr>
          <p:cNvPr id="10251" name="Oval 13"/>
          <p:cNvSpPr/>
          <p:nvPr/>
        </p:nvSpPr>
        <p:spPr>
          <a:xfrm flipV="1">
            <a:off x="4287838" y="1481138"/>
            <a:ext cx="46037" cy="63500"/>
          </a:xfrm>
          <a:prstGeom prst="ellipse">
            <a:avLst/>
          </a:prstGeom>
          <a:solidFill>
            <a:schemeClr val="tx2"/>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10252" name="Oval 14"/>
          <p:cNvSpPr/>
          <p:nvPr/>
        </p:nvSpPr>
        <p:spPr>
          <a:xfrm flipV="1">
            <a:off x="4287838" y="1674813"/>
            <a:ext cx="46037" cy="63500"/>
          </a:xfrm>
          <a:prstGeom prst="ellipse">
            <a:avLst/>
          </a:prstGeom>
          <a:solidFill>
            <a:schemeClr val="tx2"/>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10253" name="Oval 15"/>
          <p:cNvSpPr/>
          <p:nvPr/>
        </p:nvSpPr>
        <p:spPr>
          <a:xfrm flipV="1">
            <a:off x="3729038" y="1674813"/>
            <a:ext cx="46037" cy="63500"/>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10254" name="Rectangle 16"/>
          <p:cNvSpPr/>
          <p:nvPr/>
        </p:nvSpPr>
        <p:spPr>
          <a:xfrm>
            <a:off x="5472113" y="2770188"/>
            <a:ext cx="379412" cy="23177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10255" name="Line 17"/>
          <p:cNvSpPr/>
          <p:nvPr/>
        </p:nvSpPr>
        <p:spPr>
          <a:xfrm>
            <a:off x="5472113" y="2900363"/>
            <a:ext cx="379412" cy="3175"/>
          </a:xfrm>
          <a:prstGeom prst="line">
            <a:avLst/>
          </a:prstGeom>
          <a:ln w="9525" cap="flat" cmpd="sng">
            <a:solidFill>
              <a:schemeClr val="tx1"/>
            </a:solidFill>
            <a:prstDash val="solid"/>
            <a:headEnd type="none" w="med" len="med"/>
            <a:tailEnd type="none" w="med" len="med"/>
          </a:ln>
        </p:spPr>
      </p:sp>
      <p:sp>
        <p:nvSpPr>
          <p:cNvPr id="10256" name="Line 18"/>
          <p:cNvSpPr/>
          <p:nvPr/>
        </p:nvSpPr>
        <p:spPr>
          <a:xfrm flipV="1">
            <a:off x="2284413" y="1690688"/>
            <a:ext cx="1587" cy="101600"/>
          </a:xfrm>
          <a:prstGeom prst="line">
            <a:avLst/>
          </a:prstGeom>
          <a:ln w="38100" cap="flat" cmpd="sng">
            <a:solidFill>
              <a:schemeClr val="tx1"/>
            </a:solidFill>
            <a:prstDash val="solid"/>
            <a:headEnd type="none" w="med" len="med"/>
            <a:tailEnd type="none" w="med" len="med"/>
          </a:ln>
        </p:spPr>
      </p:sp>
      <p:sp>
        <p:nvSpPr>
          <p:cNvPr id="10257" name="Rectangle 19"/>
          <p:cNvSpPr/>
          <p:nvPr/>
        </p:nvSpPr>
        <p:spPr>
          <a:xfrm>
            <a:off x="5311775" y="2900363"/>
            <a:ext cx="47625" cy="101600"/>
          </a:xfrm>
          <a:prstGeom prst="rect">
            <a:avLst/>
          </a:prstGeom>
          <a:solidFill>
            <a:srgbClr val="8080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10258" name="Rectangle 20"/>
          <p:cNvSpPr/>
          <p:nvPr/>
        </p:nvSpPr>
        <p:spPr>
          <a:xfrm flipV="1">
            <a:off x="5918200" y="2900363"/>
            <a:ext cx="46038" cy="101600"/>
          </a:xfrm>
          <a:prstGeom prst="rect">
            <a:avLst/>
          </a:prstGeom>
          <a:solidFill>
            <a:srgbClr val="8080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10259" name="Line 21"/>
          <p:cNvSpPr/>
          <p:nvPr/>
        </p:nvSpPr>
        <p:spPr>
          <a:xfrm>
            <a:off x="5476875" y="2836863"/>
            <a:ext cx="379413" cy="0"/>
          </a:xfrm>
          <a:prstGeom prst="line">
            <a:avLst/>
          </a:prstGeom>
          <a:ln w="9525" cap="flat" cmpd="sng">
            <a:solidFill>
              <a:schemeClr val="tx1"/>
            </a:solidFill>
            <a:prstDash val="solid"/>
            <a:headEnd type="none" w="med" len="med"/>
            <a:tailEnd type="none" w="med" len="med"/>
          </a:ln>
        </p:spPr>
      </p:sp>
      <p:sp>
        <p:nvSpPr>
          <p:cNvPr id="10260" name="Rectangle 22"/>
          <p:cNvSpPr/>
          <p:nvPr/>
        </p:nvSpPr>
        <p:spPr>
          <a:xfrm>
            <a:off x="3594100" y="1865313"/>
            <a:ext cx="884238" cy="127000"/>
          </a:xfrm>
          <a:prstGeom prst="rect">
            <a:avLst/>
          </a:prstGeom>
          <a:solidFill>
            <a:schemeClr val="accent1"/>
          </a:solidFill>
          <a:ln w="9525" cap="flat" cmpd="sng">
            <a:solidFill>
              <a:srgbClr val="FF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10261" name="Rectangle 23"/>
          <p:cNvSpPr/>
          <p:nvPr/>
        </p:nvSpPr>
        <p:spPr>
          <a:xfrm>
            <a:off x="4275138" y="1490663"/>
            <a:ext cx="173037" cy="374650"/>
          </a:xfrm>
          <a:prstGeom prst="rect">
            <a:avLst/>
          </a:prstGeom>
          <a:solidFill>
            <a:schemeClr val="accent1"/>
          </a:solidFill>
          <a:ln w="9525" cap="flat" cmpd="sng">
            <a:solidFill>
              <a:srgbClr val="FF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10262" name="未知"/>
          <p:cNvSpPr/>
          <p:nvPr/>
        </p:nvSpPr>
        <p:spPr>
          <a:xfrm>
            <a:off x="5457825" y="2093913"/>
            <a:ext cx="458788" cy="679450"/>
          </a:xfrm>
          <a:custGeom>
            <a:avLst/>
            <a:gdLst>
              <a:gd name="txL" fmla="*/ 0 w 696"/>
              <a:gd name="txT" fmla="*/ 0 h 984"/>
              <a:gd name="txR" fmla="*/ 696 w 696"/>
              <a:gd name="txB" fmla="*/ 984 h 98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96" h="984">
                <a:moveTo>
                  <a:pt x="199" y="940"/>
                </a:moveTo>
                <a:cubicBezTo>
                  <a:pt x="196" y="871"/>
                  <a:pt x="213" y="623"/>
                  <a:pt x="196" y="527"/>
                </a:cubicBezTo>
                <a:cubicBezTo>
                  <a:pt x="179" y="431"/>
                  <a:pt x="120" y="404"/>
                  <a:pt x="94" y="366"/>
                </a:cubicBezTo>
                <a:cubicBezTo>
                  <a:pt x="68" y="328"/>
                  <a:pt x="55" y="339"/>
                  <a:pt x="40" y="300"/>
                </a:cubicBezTo>
                <a:cubicBezTo>
                  <a:pt x="25" y="261"/>
                  <a:pt x="0" y="175"/>
                  <a:pt x="6" y="132"/>
                </a:cubicBezTo>
                <a:cubicBezTo>
                  <a:pt x="12" y="89"/>
                  <a:pt x="40" y="59"/>
                  <a:pt x="79" y="44"/>
                </a:cubicBezTo>
                <a:cubicBezTo>
                  <a:pt x="118" y="29"/>
                  <a:pt x="206" y="3"/>
                  <a:pt x="240" y="44"/>
                </a:cubicBezTo>
                <a:cubicBezTo>
                  <a:pt x="274" y="85"/>
                  <a:pt x="296" y="254"/>
                  <a:pt x="284" y="293"/>
                </a:cubicBezTo>
                <a:cubicBezTo>
                  <a:pt x="272" y="332"/>
                  <a:pt x="186" y="304"/>
                  <a:pt x="167" y="278"/>
                </a:cubicBezTo>
                <a:cubicBezTo>
                  <a:pt x="148" y="252"/>
                  <a:pt x="160" y="175"/>
                  <a:pt x="172" y="139"/>
                </a:cubicBezTo>
                <a:cubicBezTo>
                  <a:pt x="184" y="103"/>
                  <a:pt x="197" y="77"/>
                  <a:pt x="240" y="59"/>
                </a:cubicBezTo>
                <a:cubicBezTo>
                  <a:pt x="283" y="41"/>
                  <a:pt x="389" y="0"/>
                  <a:pt x="430" y="29"/>
                </a:cubicBezTo>
                <a:cubicBezTo>
                  <a:pt x="471" y="58"/>
                  <a:pt x="491" y="185"/>
                  <a:pt x="489" y="234"/>
                </a:cubicBezTo>
                <a:cubicBezTo>
                  <a:pt x="487" y="283"/>
                  <a:pt x="438" y="317"/>
                  <a:pt x="416" y="322"/>
                </a:cubicBezTo>
                <a:cubicBezTo>
                  <a:pt x="394" y="327"/>
                  <a:pt x="362" y="290"/>
                  <a:pt x="357" y="263"/>
                </a:cubicBezTo>
                <a:cubicBezTo>
                  <a:pt x="352" y="236"/>
                  <a:pt x="364" y="190"/>
                  <a:pt x="386" y="161"/>
                </a:cubicBezTo>
                <a:cubicBezTo>
                  <a:pt x="408" y="132"/>
                  <a:pt x="452" y="103"/>
                  <a:pt x="489" y="88"/>
                </a:cubicBezTo>
                <a:cubicBezTo>
                  <a:pt x="526" y="73"/>
                  <a:pt x="573" y="42"/>
                  <a:pt x="606" y="73"/>
                </a:cubicBezTo>
                <a:cubicBezTo>
                  <a:pt x="639" y="104"/>
                  <a:pt x="696" y="215"/>
                  <a:pt x="684" y="271"/>
                </a:cubicBezTo>
                <a:cubicBezTo>
                  <a:pt x="672" y="327"/>
                  <a:pt x="570" y="363"/>
                  <a:pt x="533" y="410"/>
                </a:cubicBezTo>
                <a:cubicBezTo>
                  <a:pt x="496" y="457"/>
                  <a:pt x="472" y="460"/>
                  <a:pt x="460" y="556"/>
                </a:cubicBezTo>
                <a:cubicBezTo>
                  <a:pt x="448" y="652"/>
                  <a:pt x="462" y="895"/>
                  <a:pt x="462" y="984"/>
                </a:cubicBezTo>
              </a:path>
            </a:pathLst>
          </a:custGeom>
          <a:noFill/>
          <a:ln w="9525" cap="flat" cmpd="sng">
            <a:solidFill>
              <a:srgbClr val="FF6600">
                <a:alpha val="100000"/>
              </a:srgbClr>
            </a:solidFill>
            <a:prstDash val="solid"/>
            <a:miter lim="800000"/>
            <a:headEnd type="none" w="med" len="med"/>
            <a:tailEnd type="none" w="med" len="med"/>
          </a:ln>
        </p:spPr>
        <p:txBody>
          <a:bodyPr/>
          <a:lstStyle/>
          <a:p>
            <a:endParaRPr lang="zh-CN" altLang="en-US"/>
          </a:p>
        </p:txBody>
      </p:sp>
      <p:sp>
        <p:nvSpPr>
          <p:cNvPr id="10263" name="Rectangle 25"/>
          <p:cNvSpPr/>
          <p:nvPr/>
        </p:nvSpPr>
        <p:spPr>
          <a:xfrm rot="-1319945">
            <a:off x="3619500" y="1357313"/>
            <a:ext cx="838200" cy="130175"/>
          </a:xfrm>
          <a:prstGeom prst="rect">
            <a:avLst/>
          </a:prstGeom>
          <a:solidFill>
            <a:srgbClr val="CCCC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nvGrpSpPr>
          <p:cNvPr id="10264" name="Group 26"/>
          <p:cNvGrpSpPr/>
          <p:nvPr/>
        </p:nvGrpSpPr>
        <p:grpSpPr>
          <a:xfrm>
            <a:off x="2038350" y="1792288"/>
            <a:ext cx="465138" cy="2165350"/>
            <a:chOff x="0" y="0"/>
            <a:chExt cx="480" cy="2064"/>
          </a:xfrm>
        </p:grpSpPr>
        <p:grpSp>
          <p:nvGrpSpPr>
            <p:cNvPr id="10290" name="Group 27"/>
            <p:cNvGrpSpPr/>
            <p:nvPr/>
          </p:nvGrpSpPr>
          <p:grpSpPr>
            <a:xfrm>
              <a:off x="0" y="0"/>
              <a:ext cx="480" cy="1056"/>
              <a:chOff x="0" y="0"/>
              <a:chExt cx="480" cy="1056"/>
            </a:xfrm>
          </p:grpSpPr>
          <p:sp>
            <p:nvSpPr>
              <p:cNvPr id="10294" name="AutoShape 28"/>
              <p:cNvSpPr/>
              <p:nvPr/>
            </p:nvSpPr>
            <p:spPr>
              <a:xfrm>
                <a:off x="0" y="48"/>
                <a:ext cx="480" cy="1008"/>
              </a:xfrm>
              <a:prstGeom prst="can">
                <a:avLst>
                  <a:gd name="adj" fmla="val 24995"/>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10295" name="AutoShape 29"/>
              <p:cNvSpPr/>
              <p:nvPr/>
            </p:nvSpPr>
            <p:spPr>
              <a:xfrm>
                <a:off x="192" y="0"/>
                <a:ext cx="96" cy="144"/>
              </a:xfrm>
              <a:prstGeom prst="can">
                <a:avLst>
                  <a:gd name="adj" fmla="val 37500"/>
                </a:avLst>
              </a:prstGeom>
              <a:solidFill>
                <a:srgbClr val="CCCC00"/>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grpSp>
          <p:nvGrpSpPr>
            <p:cNvPr id="10291" name="Group 30"/>
            <p:cNvGrpSpPr/>
            <p:nvPr/>
          </p:nvGrpSpPr>
          <p:grpSpPr>
            <a:xfrm>
              <a:off x="0" y="1008"/>
              <a:ext cx="480" cy="1056"/>
              <a:chOff x="0" y="0"/>
              <a:chExt cx="480" cy="1056"/>
            </a:xfrm>
          </p:grpSpPr>
          <p:sp>
            <p:nvSpPr>
              <p:cNvPr id="10292" name="AutoShape 31"/>
              <p:cNvSpPr/>
              <p:nvPr/>
            </p:nvSpPr>
            <p:spPr>
              <a:xfrm>
                <a:off x="0" y="48"/>
                <a:ext cx="480" cy="1008"/>
              </a:xfrm>
              <a:prstGeom prst="can">
                <a:avLst>
                  <a:gd name="adj" fmla="val 24995"/>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10293" name="AutoShape 32"/>
              <p:cNvSpPr/>
              <p:nvPr/>
            </p:nvSpPr>
            <p:spPr>
              <a:xfrm>
                <a:off x="192" y="0"/>
                <a:ext cx="96" cy="144"/>
              </a:xfrm>
              <a:prstGeom prst="can">
                <a:avLst>
                  <a:gd name="adj" fmla="val 37500"/>
                </a:avLst>
              </a:prstGeom>
              <a:solidFill>
                <a:srgbClr val="CCCC00"/>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grpSp>
      <p:grpSp>
        <p:nvGrpSpPr>
          <p:cNvPr id="10265" name="Group 33"/>
          <p:cNvGrpSpPr/>
          <p:nvPr/>
        </p:nvGrpSpPr>
        <p:grpSpPr>
          <a:xfrm flipV="1">
            <a:off x="5316538" y="1843088"/>
            <a:ext cx="700087" cy="936625"/>
            <a:chOff x="0" y="0"/>
            <a:chExt cx="768" cy="1359"/>
          </a:xfrm>
        </p:grpSpPr>
        <p:sp>
          <p:nvSpPr>
            <p:cNvPr id="12337" name="Arc 34"/>
            <p:cNvSpPr/>
            <p:nvPr/>
          </p:nvSpPr>
          <p:spPr bwMode="auto">
            <a:xfrm flipH="1">
              <a:off x="0" y="594"/>
              <a:ext cx="768" cy="765"/>
            </a:xfrm>
            <a:custGeom>
              <a:avLst/>
              <a:gdLst>
                <a:gd name="T0" fmla="*/ 0 w 43200"/>
                <a:gd name="T1" fmla="*/ 0 h 35377"/>
                <a:gd name="T2" fmla="*/ 0 w 43200"/>
                <a:gd name="T3" fmla="*/ 0 h 35377"/>
                <a:gd name="T4" fmla="*/ 0 w 43200"/>
                <a:gd name="T5" fmla="*/ 0 h 35377"/>
                <a:gd name="T6" fmla="*/ 0 w 43200"/>
                <a:gd name="T7" fmla="*/ 0 h 35377"/>
                <a:gd name="T8" fmla="*/ 0 w 43200"/>
                <a:gd name="T9" fmla="*/ 0 h 35377"/>
                <a:gd name="T10" fmla="*/ 0 w 43200"/>
                <a:gd name="T11" fmla="*/ 0 h 35377"/>
                <a:gd name="T12" fmla="*/ 0 w 43200"/>
                <a:gd name="T13" fmla="*/ 0 h 35377"/>
                <a:gd name="T14" fmla="*/ 0 w 43200"/>
                <a:gd name="T15" fmla="*/ 0 h 35377"/>
                <a:gd name="T16" fmla="*/ 0 w 43200"/>
                <a:gd name="T17" fmla="*/ 0 h 35377"/>
                <a:gd name="T18" fmla="*/ 0 w 43200"/>
                <a:gd name="T19" fmla="*/ 0 h 35377"/>
                <a:gd name="T20" fmla="*/ 0 w 43200"/>
                <a:gd name="T21" fmla="*/ 0 h 353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200"/>
                <a:gd name="T34" fmla="*/ 0 h 35377"/>
                <a:gd name="T35" fmla="*/ 43200 w 43200"/>
                <a:gd name="T36" fmla="*/ 35377 h 353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200" h="35377" fill="none" extrusionOk="0">
                  <a:moveTo>
                    <a:pt x="39299" y="1395"/>
                  </a:moveTo>
                  <a:cubicBezTo>
                    <a:pt x="41838" y="5025"/>
                    <a:pt x="43200" y="9347"/>
                    <a:pt x="43200" y="13777"/>
                  </a:cubicBezTo>
                  <a:cubicBezTo>
                    <a:pt x="43200" y="25706"/>
                    <a:pt x="33529" y="35377"/>
                    <a:pt x="21600" y="35377"/>
                  </a:cubicBezTo>
                  <a:cubicBezTo>
                    <a:pt x="9670" y="35377"/>
                    <a:pt x="0" y="25706"/>
                    <a:pt x="0" y="13777"/>
                  </a:cubicBezTo>
                  <a:cubicBezTo>
                    <a:pt x="-1" y="8746"/>
                    <a:pt x="1755" y="3874"/>
                    <a:pt x="4964" y="0"/>
                  </a:cubicBezTo>
                </a:path>
                <a:path w="43200" h="35377" stroke="0" extrusionOk="0">
                  <a:moveTo>
                    <a:pt x="39299" y="1395"/>
                  </a:moveTo>
                  <a:cubicBezTo>
                    <a:pt x="41838" y="5025"/>
                    <a:pt x="43200" y="9347"/>
                    <a:pt x="43200" y="13777"/>
                  </a:cubicBezTo>
                  <a:cubicBezTo>
                    <a:pt x="43200" y="25706"/>
                    <a:pt x="33529" y="35377"/>
                    <a:pt x="21600" y="35377"/>
                  </a:cubicBezTo>
                  <a:cubicBezTo>
                    <a:pt x="9670" y="35377"/>
                    <a:pt x="0" y="25706"/>
                    <a:pt x="0" y="13777"/>
                  </a:cubicBezTo>
                  <a:cubicBezTo>
                    <a:pt x="-1" y="8746"/>
                    <a:pt x="1755" y="3874"/>
                    <a:pt x="4964" y="0"/>
                  </a:cubicBezTo>
                  <a:lnTo>
                    <a:pt x="21600" y="13777"/>
                  </a:lnTo>
                  <a:lnTo>
                    <a:pt x="39299" y="1395"/>
                  </a:lnTo>
                  <a:close/>
                </a:path>
              </a:pathLst>
            </a:custGeom>
            <a:noFill/>
            <a:ln w="57150" cmpd="sng">
              <a:solidFill>
                <a:schemeClr val="accent6"/>
              </a:solidFill>
              <a:miter lim="800000"/>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2338" name="未知"/>
            <p:cNvSpPr/>
            <p:nvPr/>
          </p:nvSpPr>
          <p:spPr bwMode="auto">
            <a:xfrm>
              <a:off x="64" y="0"/>
              <a:ext cx="193" cy="624"/>
            </a:xfrm>
            <a:custGeom>
              <a:avLst/>
              <a:gdLst>
                <a:gd name="T0" fmla="*/ 0 w 280"/>
                <a:gd name="T1" fmla="*/ 624 h 624"/>
                <a:gd name="T2" fmla="*/ 3 w 280"/>
                <a:gd name="T3" fmla="*/ 240 h 624"/>
                <a:gd name="T4" fmla="*/ 3 w 280"/>
                <a:gd name="T5" fmla="*/ 0 h 624"/>
                <a:gd name="T6" fmla="*/ 0 60000 65536"/>
                <a:gd name="T7" fmla="*/ 0 60000 65536"/>
                <a:gd name="T8" fmla="*/ 0 60000 65536"/>
                <a:gd name="T9" fmla="*/ 0 w 280"/>
                <a:gd name="T10" fmla="*/ 0 h 624"/>
                <a:gd name="T11" fmla="*/ 280 w 280"/>
                <a:gd name="T12" fmla="*/ 624 h 624"/>
              </a:gdLst>
              <a:ahLst/>
              <a:cxnLst>
                <a:cxn ang="T6">
                  <a:pos x="T0" y="T1"/>
                </a:cxn>
                <a:cxn ang="T7">
                  <a:pos x="T2" y="T3"/>
                </a:cxn>
                <a:cxn ang="T8">
                  <a:pos x="T4" y="T5"/>
                </a:cxn>
              </a:cxnLst>
              <a:rect l="T9" t="T10" r="T11" b="T12"/>
              <a:pathLst>
                <a:path w="280" h="624">
                  <a:moveTo>
                    <a:pt x="0" y="624"/>
                  </a:moveTo>
                  <a:cubicBezTo>
                    <a:pt x="100" y="484"/>
                    <a:pt x="200" y="344"/>
                    <a:pt x="240" y="240"/>
                  </a:cubicBezTo>
                  <a:cubicBezTo>
                    <a:pt x="280" y="136"/>
                    <a:pt x="240" y="48"/>
                    <a:pt x="240" y="0"/>
                  </a:cubicBezTo>
                </a:path>
              </a:pathLst>
            </a:custGeom>
            <a:noFill/>
            <a:ln w="57150" cap="flat" cmpd="sng">
              <a:solidFill>
                <a:schemeClr val="accent6"/>
              </a:solidFill>
              <a:miter lim="800000"/>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2339" name="未知"/>
            <p:cNvSpPr/>
            <p:nvPr/>
          </p:nvSpPr>
          <p:spPr bwMode="auto">
            <a:xfrm rot="10800000" flipV="1">
              <a:off x="528" y="0"/>
              <a:ext cx="185" cy="624"/>
            </a:xfrm>
            <a:custGeom>
              <a:avLst/>
              <a:gdLst>
                <a:gd name="T0" fmla="*/ 0 w 280"/>
                <a:gd name="T1" fmla="*/ 624 h 624"/>
                <a:gd name="T2" fmla="*/ 3 w 280"/>
                <a:gd name="T3" fmla="*/ 240 h 624"/>
                <a:gd name="T4" fmla="*/ 3 w 280"/>
                <a:gd name="T5" fmla="*/ 0 h 624"/>
                <a:gd name="T6" fmla="*/ 0 60000 65536"/>
                <a:gd name="T7" fmla="*/ 0 60000 65536"/>
                <a:gd name="T8" fmla="*/ 0 60000 65536"/>
                <a:gd name="T9" fmla="*/ 0 w 280"/>
                <a:gd name="T10" fmla="*/ 0 h 624"/>
                <a:gd name="T11" fmla="*/ 280 w 280"/>
                <a:gd name="T12" fmla="*/ 624 h 624"/>
              </a:gdLst>
              <a:ahLst/>
              <a:cxnLst>
                <a:cxn ang="T6">
                  <a:pos x="T0" y="T1"/>
                </a:cxn>
                <a:cxn ang="T7">
                  <a:pos x="T2" y="T3"/>
                </a:cxn>
                <a:cxn ang="T8">
                  <a:pos x="T4" y="T5"/>
                </a:cxn>
              </a:cxnLst>
              <a:rect l="T9" t="T10" r="T11" b="T12"/>
              <a:pathLst>
                <a:path w="280" h="624">
                  <a:moveTo>
                    <a:pt x="0" y="624"/>
                  </a:moveTo>
                  <a:cubicBezTo>
                    <a:pt x="100" y="484"/>
                    <a:pt x="200" y="344"/>
                    <a:pt x="240" y="240"/>
                  </a:cubicBezTo>
                  <a:cubicBezTo>
                    <a:pt x="280" y="136"/>
                    <a:pt x="240" y="48"/>
                    <a:pt x="240" y="0"/>
                  </a:cubicBezTo>
                </a:path>
              </a:pathLst>
            </a:custGeom>
            <a:noFill/>
            <a:ln w="57150" cap="flat" cmpd="sng">
              <a:solidFill>
                <a:schemeClr val="accent6"/>
              </a:solidFill>
              <a:miter lim="800000"/>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10266" name="Line 37"/>
          <p:cNvSpPr/>
          <p:nvPr/>
        </p:nvSpPr>
        <p:spPr>
          <a:xfrm>
            <a:off x="5476875" y="2967038"/>
            <a:ext cx="379413" cy="3175"/>
          </a:xfrm>
          <a:prstGeom prst="line">
            <a:avLst/>
          </a:prstGeom>
          <a:ln w="9525" cap="flat" cmpd="sng">
            <a:solidFill>
              <a:schemeClr val="tx1"/>
            </a:solidFill>
            <a:prstDash val="solid"/>
            <a:headEnd type="none" w="med" len="med"/>
            <a:tailEnd type="none" w="med" len="med"/>
          </a:ln>
        </p:spPr>
      </p:sp>
      <p:sp>
        <p:nvSpPr>
          <p:cNvPr id="10267" name="Rectangle 38"/>
          <p:cNvSpPr/>
          <p:nvPr/>
        </p:nvSpPr>
        <p:spPr>
          <a:xfrm>
            <a:off x="5270500" y="3001963"/>
            <a:ext cx="746125" cy="101600"/>
          </a:xfrm>
          <a:prstGeom prst="rect">
            <a:avLst/>
          </a:prstGeom>
          <a:solidFill>
            <a:srgbClr val="8080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10268" name="Line 39"/>
          <p:cNvSpPr/>
          <p:nvPr/>
        </p:nvSpPr>
        <p:spPr>
          <a:xfrm>
            <a:off x="5130800" y="1690688"/>
            <a:ext cx="1588" cy="1260475"/>
          </a:xfrm>
          <a:prstGeom prst="line">
            <a:avLst/>
          </a:prstGeom>
          <a:ln w="38100" cap="flat" cmpd="sng">
            <a:solidFill>
              <a:schemeClr val="tx1"/>
            </a:solidFill>
            <a:prstDash val="solid"/>
            <a:headEnd type="none" w="med" len="med"/>
            <a:tailEnd type="none" w="med" len="med"/>
          </a:ln>
        </p:spPr>
      </p:sp>
      <p:sp>
        <p:nvSpPr>
          <p:cNvPr id="10269" name="Line 42"/>
          <p:cNvSpPr/>
          <p:nvPr/>
        </p:nvSpPr>
        <p:spPr>
          <a:xfrm>
            <a:off x="5568950" y="3001963"/>
            <a:ext cx="381000" cy="0"/>
          </a:xfrm>
          <a:prstGeom prst="line">
            <a:avLst/>
          </a:prstGeom>
          <a:ln w="9525" cap="flat" cmpd="sng">
            <a:solidFill>
              <a:schemeClr val="tx1"/>
            </a:solidFill>
            <a:prstDash val="solid"/>
            <a:headEnd type="none" w="med" len="med"/>
            <a:tailEnd type="none" w="med" len="med"/>
          </a:ln>
        </p:spPr>
      </p:sp>
      <p:sp>
        <p:nvSpPr>
          <p:cNvPr id="10270" name="Rectangle 43"/>
          <p:cNvSpPr/>
          <p:nvPr/>
        </p:nvSpPr>
        <p:spPr>
          <a:xfrm>
            <a:off x="3617913" y="1490663"/>
            <a:ext cx="173037" cy="374650"/>
          </a:xfrm>
          <a:prstGeom prst="rect">
            <a:avLst/>
          </a:prstGeom>
          <a:solidFill>
            <a:schemeClr val="accent1"/>
          </a:solidFill>
          <a:ln w="9525" cap="flat" cmpd="sng">
            <a:solidFill>
              <a:srgbClr val="FF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10271" name="Line 44"/>
          <p:cNvSpPr/>
          <p:nvPr/>
        </p:nvSpPr>
        <p:spPr>
          <a:xfrm>
            <a:off x="4457700" y="1681163"/>
            <a:ext cx="685800" cy="0"/>
          </a:xfrm>
          <a:prstGeom prst="line">
            <a:avLst/>
          </a:prstGeom>
          <a:ln w="38100" cap="flat" cmpd="sng">
            <a:solidFill>
              <a:schemeClr val="tx1"/>
            </a:solidFill>
            <a:prstDash val="solid"/>
            <a:headEnd type="none" w="med" len="med"/>
            <a:tailEnd type="none" w="med" len="med"/>
          </a:ln>
        </p:spPr>
      </p:sp>
      <p:grpSp>
        <p:nvGrpSpPr>
          <p:cNvPr id="7" name="Group 63"/>
          <p:cNvGrpSpPr/>
          <p:nvPr/>
        </p:nvGrpSpPr>
        <p:grpSpPr>
          <a:xfrm>
            <a:off x="6950075" y="1314450"/>
            <a:ext cx="2832100" cy="2817813"/>
            <a:chOff x="0" y="-1"/>
            <a:chExt cx="1784" cy="1776"/>
          </a:xfrm>
        </p:grpSpPr>
        <p:sp>
          <p:nvSpPr>
            <p:cNvPr id="10275" name="Line 46"/>
            <p:cNvSpPr/>
            <p:nvPr/>
          </p:nvSpPr>
          <p:spPr>
            <a:xfrm flipV="1">
              <a:off x="868" y="283"/>
              <a:ext cx="363" cy="91"/>
            </a:xfrm>
            <a:prstGeom prst="line">
              <a:avLst/>
            </a:prstGeom>
            <a:ln w="38100" cap="flat" cmpd="sng">
              <a:solidFill>
                <a:schemeClr val="tx1"/>
              </a:solidFill>
              <a:prstDash val="solid"/>
              <a:headEnd type="none" w="med" len="med"/>
              <a:tailEnd type="none" w="med" len="med"/>
            </a:ln>
          </p:spPr>
        </p:sp>
        <p:sp>
          <p:nvSpPr>
            <p:cNvPr id="10276" name="Text Box 47"/>
            <p:cNvSpPr txBox="1"/>
            <p:nvPr/>
          </p:nvSpPr>
          <p:spPr>
            <a:xfrm>
              <a:off x="975" y="-1"/>
              <a:ext cx="222"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chemeClr val="accent2"/>
                  </a:solidFill>
                  <a:latin typeface="Times New Roman" panose="02020603050405020304" pitchFamily="18" charset="0"/>
                  <a:ea typeface="隶书" panose="02010509060101010101" pitchFamily="49" charset="-122"/>
                </a:rPr>
                <a:t>S</a:t>
              </a:r>
            </a:p>
          </p:txBody>
        </p:sp>
        <p:sp>
          <p:nvSpPr>
            <p:cNvPr id="10277" name="Text Box 48"/>
            <p:cNvSpPr txBox="1"/>
            <p:nvPr/>
          </p:nvSpPr>
          <p:spPr>
            <a:xfrm>
              <a:off x="0" y="569"/>
              <a:ext cx="243"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ea typeface="隶书" panose="02010509060101010101" pitchFamily="49" charset="-122"/>
                </a:rPr>
                <a:t>E</a:t>
              </a:r>
            </a:p>
          </p:txBody>
        </p:sp>
        <p:sp>
          <p:nvSpPr>
            <p:cNvPr id="10278" name="Text Box 49"/>
            <p:cNvSpPr txBox="1"/>
            <p:nvPr/>
          </p:nvSpPr>
          <p:spPr>
            <a:xfrm>
              <a:off x="1422" y="881"/>
              <a:ext cx="243"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ea typeface="隶书" panose="02010509060101010101" pitchFamily="49" charset="-122"/>
                </a:rPr>
                <a:t>R</a:t>
              </a:r>
            </a:p>
          </p:txBody>
        </p:sp>
        <p:grpSp>
          <p:nvGrpSpPr>
            <p:cNvPr id="10279" name="Group 50"/>
            <p:cNvGrpSpPr/>
            <p:nvPr/>
          </p:nvGrpSpPr>
          <p:grpSpPr>
            <a:xfrm>
              <a:off x="119" y="354"/>
              <a:ext cx="471" cy="620"/>
              <a:chOff x="0" y="0"/>
              <a:chExt cx="471" cy="620"/>
            </a:xfrm>
          </p:grpSpPr>
          <p:sp>
            <p:nvSpPr>
              <p:cNvPr id="10284" name="Text Box 51"/>
              <p:cNvSpPr txBox="1"/>
              <p:nvPr/>
            </p:nvSpPr>
            <p:spPr>
              <a:xfrm>
                <a:off x="19" y="330"/>
                <a:ext cx="259"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a:t>
                </a:r>
                <a:r>
                  <a:rPr lang="en-US" altLang="zh-CN" sz="2400" b="1" i="1">
                    <a:solidFill>
                      <a:srgbClr val="008000"/>
                    </a:solidFill>
                    <a:latin typeface="Times New Roman" panose="02020603050405020304" pitchFamily="18" charset="0"/>
                    <a:ea typeface="隶书" panose="02010509060101010101" pitchFamily="49" charset="-122"/>
                  </a:rPr>
                  <a:t> </a:t>
                </a:r>
              </a:p>
            </p:txBody>
          </p:sp>
          <p:sp>
            <p:nvSpPr>
              <p:cNvPr id="10285" name="Oval 52"/>
              <p:cNvSpPr/>
              <p:nvPr/>
            </p:nvSpPr>
            <p:spPr>
              <a:xfrm>
                <a:off x="183" y="197"/>
                <a:ext cx="288" cy="288"/>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10286" name="Text Box 53"/>
              <p:cNvSpPr txBox="1"/>
              <p:nvPr/>
            </p:nvSpPr>
            <p:spPr>
              <a:xfrm>
                <a:off x="0" y="0"/>
                <a:ext cx="225"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Times New Roman" panose="02020603050405020304" pitchFamily="18" charset="0"/>
                  </a:rPr>
                  <a:t>+</a:t>
                </a:r>
              </a:p>
            </p:txBody>
          </p:sp>
        </p:grpSp>
        <p:sp>
          <p:nvSpPr>
            <p:cNvPr id="10280" name="未知"/>
            <p:cNvSpPr/>
            <p:nvPr/>
          </p:nvSpPr>
          <p:spPr>
            <a:xfrm>
              <a:off x="440" y="239"/>
              <a:ext cx="1296" cy="1536"/>
            </a:xfrm>
            <a:custGeom>
              <a:avLst/>
              <a:gdLst>
                <a:gd name="txL" fmla="*/ 0 w 1296"/>
                <a:gd name="txT" fmla="*/ 0 h 1536"/>
                <a:gd name="txR" fmla="*/ 1296 w 1296"/>
                <a:gd name="txB" fmla="*/ 1536 h 1536"/>
              </a:gdLst>
              <a:ahLst/>
              <a:cxnLst>
                <a:cxn ang="0">
                  <a:pos x="432" y="0"/>
                </a:cxn>
                <a:cxn ang="0">
                  <a:pos x="0" y="0"/>
                </a:cxn>
                <a:cxn ang="0">
                  <a:pos x="0" y="1536"/>
                </a:cxn>
                <a:cxn ang="0">
                  <a:pos x="1296" y="1536"/>
                </a:cxn>
                <a:cxn ang="0">
                  <a:pos x="1296" y="48"/>
                </a:cxn>
                <a:cxn ang="0">
                  <a:pos x="768" y="48"/>
                </a:cxn>
              </a:cxnLst>
              <a:rect l="txL" t="txT" r="txR" b="txB"/>
              <a:pathLst>
                <a:path w="1296" h="1536">
                  <a:moveTo>
                    <a:pt x="432" y="0"/>
                  </a:moveTo>
                  <a:lnTo>
                    <a:pt x="0" y="0"/>
                  </a:lnTo>
                  <a:lnTo>
                    <a:pt x="0" y="1536"/>
                  </a:lnTo>
                  <a:lnTo>
                    <a:pt x="1296" y="1536"/>
                  </a:lnTo>
                  <a:lnTo>
                    <a:pt x="1296" y="48"/>
                  </a:lnTo>
                  <a:lnTo>
                    <a:pt x="768" y="48"/>
                  </a:lnTo>
                </a:path>
              </a:pathLst>
            </a:custGeom>
            <a:noFill/>
            <a:ln w="3810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10281" name="Text Box 55"/>
            <p:cNvSpPr txBox="1"/>
            <p:nvPr/>
          </p:nvSpPr>
          <p:spPr>
            <a:xfrm>
              <a:off x="83" y="1193"/>
              <a:ext cx="306"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accent2"/>
                  </a:solidFill>
                  <a:latin typeface="Times New Roman" panose="02020603050405020304" pitchFamily="18" charset="0"/>
                  <a:ea typeface="隶书" panose="02010509060101010101" pitchFamily="49" charset="-122"/>
                </a:rPr>
                <a:t>R</a:t>
              </a:r>
              <a:r>
                <a:rPr lang="en-US" altLang="zh-CN" sz="2400" b="1" baseline="-25000">
                  <a:solidFill>
                    <a:schemeClr val="accent2"/>
                  </a:solidFill>
                  <a:latin typeface="Times New Roman" panose="02020603050405020304" pitchFamily="18" charset="0"/>
                  <a:ea typeface="隶书" panose="02010509060101010101" pitchFamily="49" charset="-122"/>
                </a:rPr>
                <a:t>0</a:t>
              </a:r>
              <a:endParaRPr lang="en-US" altLang="zh-CN" sz="2400" b="1" i="1">
                <a:solidFill>
                  <a:schemeClr val="accent2"/>
                </a:solidFill>
                <a:latin typeface="Times New Roman" panose="02020603050405020304" pitchFamily="18" charset="0"/>
                <a:ea typeface="隶书" panose="02010509060101010101" pitchFamily="49" charset="-122"/>
              </a:endParaRPr>
            </a:p>
          </p:txBody>
        </p:sp>
        <p:sp useBgFill="1">
          <p:nvSpPr>
            <p:cNvPr id="10282" name="Rectangle 56"/>
            <p:cNvSpPr/>
            <p:nvPr/>
          </p:nvSpPr>
          <p:spPr>
            <a:xfrm rot="-5400000">
              <a:off x="284" y="1319"/>
              <a:ext cx="336" cy="96"/>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useBgFill="1">
          <p:nvSpPr>
            <p:cNvPr id="10283" name="Rectangle 57"/>
            <p:cNvSpPr/>
            <p:nvPr/>
          </p:nvSpPr>
          <p:spPr>
            <a:xfrm rot="-5400000">
              <a:off x="1568" y="983"/>
              <a:ext cx="336" cy="96"/>
            </a:xfrm>
            <a:prstGeom prst="rect">
              <a:avLst/>
            </a:prstGeom>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sp>
        <p:nvSpPr>
          <p:cNvPr id="10297" name="Text Box 59"/>
          <p:cNvSpPr txBox="1"/>
          <p:nvPr/>
        </p:nvSpPr>
        <p:spPr>
          <a:xfrm>
            <a:off x="4647566" y="1123950"/>
            <a:ext cx="795020" cy="4603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latin typeface="Times New Roman" panose="02020603050405020304" pitchFamily="18" charset="0"/>
              </a:rPr>
              <a:t>开关</a:t>
            </a:r>
          </a:p>
        </p:txBody>
      </p:sp>
      <p:sp>
        <p:nvSpPr>
          <p:cNvPr id="10274" name="Rectangle 71"/>
          <p:cNvSpPr txBox="1"/>
          <p:nvPr/>
        </p:nvSpPr>
        <p:spPr>
          <a:xfrm>
            <a:off x="3143568" y="260033"/>
            <a:ext cx="7729537" cy="669925"/>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algn="l" eaLnBrk="1" fontAlgn="auto" hangingPunct="1">
              <a:lnSpc>
                <a:spcPct val="90000"/>
              </a:lnSpc>
              <a:buClrTx/>
              <a:buSzTx/>
              <a:buFontTx/>
              <a:buNone/>
            </a:pPr>
            <a:r>
              <a:rPr lang="zh-CN" altLang="en-US" sz="3555" b="1">
                <a:solidFill>
                  <a:schemeClr val="tx2"/>
                </a:solidFill>
                <a:latin typeface="微软雅黑" panose="020B0503020204020204" charset="-122"/>
                <a:ea typeface="微软雅黑" panose="020B0503020204020204" charset="-122"/>
                <a:cs typeface="微软雅黑" panose="020B0503020204020204" charset="-122"/>
              </a:rPr>
              <a:t>1.2　电路模型</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box(out)">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243"/>
                                        </p:tgtEl>
                                        <p:attrNameLst>
                                          <p:attrName>style.visibility</p:attrName>
                                        </p:attrNameLst>
                                      </p:cBhvr>
                                      <p:to>
                                        <p:strVal val="visible"/>
                                      </p:to>
                                    </p:set>
                                    <p:animEffect transition="in" filter="box(in)">
                                      <p:cBhvr>
                                        <p:cTn id="12" dur="500"/>
                                        <p:tgtEl>
                                          <p:spTgt spid="1024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0244"/>
                                        </p:tgtEl>
                                        <p:attrNameLst>
                                          <p:attrName>style.visibility</p:attrName>
                                        </p:attrNameLst>
                                      </p:cBhvr>
                                      <p:to>
                                        <p:strVal val="visible"/>
                                      </p:to>
                                    </p:set>
                                    <p:animEffect transition="in" filter="box(out)">
                                      <p:cBhvr>
                                        <p:cTn id="17" dur="500"/>
                                        <p:tgtEl>
                                          <p:spTgt spid="1024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0297"/>
                                        </p:tgtEl>
                                        <p:attrNameLst>
                                          <p:attrName>style.visibility</p:attrName>
                                        </p:attrNameLst>
                                      </p:cBhvr>
                                      <p:to>
                                        <p:strVal val="visible"/>
                                      </p:to>
                                    </p:set>
                                    <p:animEffect transition="in" filter="box(out)">
                                      <p:cBhvr>
                                        <p:cTn id="22" dur="500"/>
                                        <p:tgtEl>
                                          <p:spTgt spid="10297"/>
                                        </p:tgtEl>
                                      </p:cBhvr>
                                    </p:animEffect>
                                  </p:childTnLst>
                                </p:cTn>
                              </p:par>
                            </p:childTnLst>
                          </p:cTn>
                        </p:par>
                      </p:childTnLst>
                    </p:cTn>
                  </p:par>
                  <p:par>
                    <p:cTn id="23" fill="hold">
                      <p:stCondLst>
                        <p:cond delay="indefinite"/>
                      </p:stCondLst>
                      <p:childTnLst>
                        <p:par>
                          <p:cTn id="24" fill="hold">
                            <p:stCondLst>
                              <p:cond delay="0"/>
                            </p:stCondLst>
                            <p:childTnLst>
                              <p:par>
                                <p:cTn id="25" presetID="15" presetClass="entr" presetSubtype="0" fill="hold" grpId="0" nodeType="clickEffect">
                                  <p:stCondLst>
                                    <p:cond delay="0"/>
                                  </p:stCondLst>
                                  <p:childTnLst>
                                    <p:set>
                                      <p:cBhvr>
                                        <p:cTn id="26" dur="1" fill="hold">
                                          <p:stCondLst>
                                            <p:cond delay="0"/>
                                          </p:stCondLst>
                                        </p:cTn>
                                        <p:tgtEl>
                                          <p:spTgt spid="10245"/>
                                        </p:tgtEl>
                                        <p:attrNameLst>
                                          <p:attrName>style.visibility</p:attrName>
                                        </p:attrNameLst>
                                      </p:cBhvr>
                                      <p:to>
                                        <p:strVal val="visible"/>
                                      </p:to>
                                    </p:set>
                                    <p:anim calcmode="lin" valueType="num">
                                      <p:cBhvr>
                                        <p:cTn id="27" dur="1000" fill="hold"/>
                                        <p:tgtEl>
                                          <p:spTgt spid="10245"/>
                                        </p:tgtEl>
                                        <p:attrNameLst>
                                          <p:attrName>ppt_w</p:attrName>
                                        </p:attrNameLst>
                                      </p:cBhvr>
                                      <p:tavLst>
                                        <p:tav tm="0">
                                          <p:val>
                                            <p:fltVal val="0"/>
                                          </p:val>
                                        </p:tav>
                                        <p:tav tm="100000">
                                          <p:val>
                                            <p:strVal val="#ppt_w"/>
                                          </p:val>
                                        </p:tav>
                                      </p:tavLst>
                                    </p:anim>
                                    <p:anim calcmode="lin" valueType="num">
                                      <p:cBhvr>
                                        <p:cTn id="28" dur="1000" fill="hold"/>
                                        <p:tgtEl>
                                          <p:spTgt spid="10245"/>
                                        </p:tgtEl>
                                        <p:attrNameLst>
                                          <p:attrName>ppt_h</p:attrName>
                                        </p:attrNameLst>
                                      </p:cBhvr>
                                      <p:tavLst>
                                        <p:tav tm="0">
                                          <p:val>
                                            <p:fltVal val="0"/>
                                          </p:val>
                                        </p:tav>
                                        <p:tav tm="100000">
                                          <p:val>
                                            <p:strVal val="#ppt_h"/>
                                          </p:val>
                                        </p:tav>
                                      </p:tavLst>
                                    </p:anim>
                                    <p:anim calcmode="lin" valueType="num">
                                      <p:cBhvr>
                                        <p:cTn id="29" dur="1000" fill="hold"/>
                                        <p:tgtEl>
                                          <p:spTgt spid="10245"/>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1024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0248"/>
                                        </p:tgtEl>
                                        <p:attrNameLst>
                                          <p:attrName>style.visibility</p:attrName>
                                        </p:attrNameLst>
                                      </p:cBhvr>
                                      <p:to>
                                        <p:strVal val="visible"/>
                                      </p:to>
                                    </p:set>
                                    <p:anim calcmode="lin" valueType="num">
                                      <p:cBhvr>
                                        <p:cTn id="35" dur="500" fill="hold"/>
                                        <p:tgtEl>
                                          <p:spTgt spid="10248"/>
                                        </p:tgtEl>
                                        <p:attrNameLst>
                                          <p:attrName>ppt_w</p:attrName>
                                        </p:attrNameLst>
                                      </p:cBhvr>
                                      <p:tavLst>
                                        <p:tav tm="0">
                                          <p:val>
                                            <p:fltVal val="0"/>
                                          </p:val>
                                        </p:tav>
                                        <p:tav tm="100000">
                                          <p:val>
                                            <p:strVal val="#ppt_w"/>
                                          </p:val>
                                        </p:tav>
                                      </p:tavLst>
                                    </p:anim>
                                    <p:anim calcmode="lin" valueType="num">
                                      <p:cBhvr>
                                        <p:cTn id="36" dur="500" fill="hold"/>
                                        <p:tgtEl>
                                          <p:spTgt spid="10248"/>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5" presetClass="entr" presetSubtype="0" fill="hold" grpId="0" nodeType="clickEffect">
                                  <p:stCondLst>
                                    <p:cond delay="0"/>
                                  </p:stCondLst>
                                  <p:childTnLst>
                                    <p:set>
                                      <p:cBhvr>
                                        <p:cTn id="46" dur="1" fill="hold">
                                          <p:stCondLst>
                                            <p:cond delay="0"/>
                                          </p:stCondLst>
                                        </p:cTn>
                                        <p:tgtEl>
                                          <p:spTgt spid="10246"/>
                                        </p:tgtEl>
                                        <p:attrNameLst>
                                          <p:attrName>style.visibility</p:attrName>
                                        </p:attrNameLst>
                                      </p:cBhvr>
                                      <p:to>
                                        <p:strVal val="visible"/>
                                      </p:to>
                                    </p:set>
                                    <p:anim calcmode="lin" valueType="num">
                                      <p:cBhvr>
                                        <p:cTn id="47" dur="1000" fill="hold"/>
                                        <p:tgtEl>
                                          <p:spTgt spid="10246"/>
                                        </p:tgtEl>
                                        <p:attrNameLst>
                                          <p:attrName>ppt_w</p:attrName>
                                        </p:attrNameLst>
                                      </p:cBhvr>
                                      <p:tavLst>
                                        <p:tav tm="0">
                                          <p:val>
                                            <p:fltVal val="0"/>
                                          </p:val>
                                        </p:tav>
                                        <p:tav tm="100000">
                                          <p:val>
                                            <p:strVal val="#ppt_w"/>
                                          </p:val>
                                        </p:tav>
                                      </p:tavLst>
                                    </p:anim>
                                    <p:anim calcmode="lin" valueType="num">
                                      <p:cBhvr>
                                        <p:cTn id="48" dur="1000" fill="hold"/>
                                        <p:tgtEl>
                                          <p:spTgt spid="10246"/>
                                        </p:tgtEl>
                                        <p:attrNameLst>
                                          <p:attrName>ppt_h</p:attrName>
                                        </p:attrNameLst>
                                      </p:cBhvr>
                                      <p:tavLst>
                                        <p:tav tm="0">
                                          <p:val>
                                            <p:fltVal val="0"/>
                                          </p:val>
                                        </p:tav>
                                        <p:tav tm="100000">
                                          <p:val>
                                            <p:strVal val="#ppt_h"/>
                                          </p:val>
                                        </p:tav>
                                      </p:tavLst>
                                    </p:anim>
                                    <p:anim calcmode="lin" valueType="num">
                                      <p:cBhvr>
                                        <p:cTn id="49" dur="1000" fill="hold"/>
                                        <p:tgtEl>
                                          <p:spTgt spid="10246"/>
                                        </p:tgtEl>
                                        <p:attrNameLst>
                                          <p:attrName>ppt_x</p:attrName>
                                        </p:attrNameLst>
                                      </p:cBhvr>
                                      <p:tavLst>
                                        <p:tav tm="0" fmla="#ppt_x+(cos(-2*pi*(1-$))*-#ppt_x-sin(-2*pi*(1-$))*(1-#ppt_y))*(1-$)">
                                          <p:val>
                                            <p:fltVal val="0"/>
                                          </p:val>
                                        </p:tav>
                                        <p:tav tm="100000">
                                          <p:val>
                                            <p:fltVal val="1"/>
                                          </p:val>
                                        </p:tav>
                                      </p:tavLst>
                                    </p:anim>
                                    <p:anim calcmode="lin" valueType="num">
                                      <p:cBhvr>
                                        <p:cTn id="50" dur="1000" fill="hold"/>
                                        <p:tgtEl>
                                          <p:spTgt spid="1024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P spid="10243" grpId="0"/>
      <p:bldP spid="10244" grpId="0"/>
      <p:bldP spid="10245" grpId="0" bldLvl="0" animBg="1"/>
      <p:bldP spid="10246" grpId="0" bldLvl="0" animBg="1"/>
      <p:bldP spid="10248" grpId="0"/>
      <p:bldP spid="1029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4"/>
          <p:cNvSpPr/>
          <p:nvPr/>
        </p:nvSpPr>
        <p:spPr>
          <a:xfrm>
            <a:off x="2640648" y="2097723"/>
            <a:ext cx="41148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zh-CN" altLang="en-US" sz="2400" b="1" dirty="0">
                <a:solidFill>
                  <a:schemeClr val="tx1"/>
                </a:solidFill>
                <a:latin typeface="Times New Roman" panose="02020603050405020304" pitchFamily="18" charset="0"/>
              </a:rPr>
              <a:t>特征方程　</a:t>
            </a:r>
            <a:r>
              <a:rPr lang="en-US" altLang="zh-CN" sz="2400" b="1" i="1" dirty="0" err="1">
                <a:solidFill>
                  <a:schemeClr val="tx1"/>
                </a:solidFill>
                <a:latin typeface="Times New Roman" panose="02020603050405020304" pitchFamily="18" charset="0"/>
              </a:rPr>
              <a:t>RCp</a:t>
            </a:r>
            <a:r>
              <a:rPr lang="en-US" altLang="zh-CN" sz="2400" b="1">
                <a:solidFill>
                  <a:schemeClr val="tx1"/>
                </a:solidFill>
                <a:latin typeface="Times New Roman" panose="02020603050405020304" pitchFamily="18" charset="0"/>
              </a:rPr>
              <a:t> + 1 = 0</a:t>
            </a:r>
          </a:p>
        </p:txBody>
      </p:sp>
      <p:graphicFrame>
        <p:nvGraphicFramePr>
          <p:cNvPr id="79875" name="Object 3"/>
          <p:cNvGraphicFramePr>
            <a:graphicFrameLocks noChangeAspect="1"/>
          </p:cNvGraphicFramePr>
          <p:nvPr/>
        </p:nvGraphicFramePr>
        <p:xfrm>
          <a:off x="2691448" y="1367473"/>
          <a:ext cx="2971800" cy="428625"/>
        </p:xfrm>
        <a:graphic>
          <a:graphicData uri="http://schemas.openxmlformats.org/presentationml/2006/ole">
            <mc:AlternateContent xmlns:mc="http://schemas.openxmlformats.org/markup-compatibility/2006">
              <mc:Choice xmlns:v="urn:schemas-microsoft-com:vml" Requires="v">
                <p:oleObj r:id="rId2" imgW="2970530" imgH="444500" progId="Equation.3">
                  <p:embed/>
                </p:oleObj>
              </mc:Choice>
              <mc:Fallback>
                <p:oleObj r:id="rId2" imgW="2970530" imgH="444500" progId="Equation.3">
                  <p:embed/>
                  <p:pic>
                    <p:nvPicPr>
                      <p:cNvPr id="0" name="图片 3167"/>
                      <p:cNvPicPr/>
                      <p:nvPr/>
                    </p:nvPicPr>
                    <p:blipFill>
                      <a:blip r:embed="rId3"/>
                      <a:stretch>
                        <a:fillRect/>
                      </a:stretch>
                    </p:blipFill>
                    <p:spPr>
                      <a:xfrm>
                        <a:off x="2691448" y="1367473"/>
                        <a:ext cx="2971800" cy="428625"/>
                      </a:xfrm>
                      <a:prstGeom prst="rect">
                        <a:avLst/>
                      </a:prstGeom>
                      <a:noFill/>
                      <a:ln w="38100">
                        <a:noFill/>
                        <a:miter/>
                      </a:ln>
                    </p:spPr>
                  </p:pic>
                </p:oleObj>
              </mc:Fallback>
            </mc:AlternateContent>
          </a:graphicData>
        </a:graphic>
      </p:graphicFrame>
      <p:graphicFrame>
        <p:nvGraphicFramePr>
          <p:cNvPr id="79876" name="Object 4"/>
          <p:cNvGraphicFramePr>
            <a:graphicFrameLocks noChangeAspect="1"/>
          </p:cNvGraphicFramePr>
          <p:nvPr/>
        </p:nvGraphicFramePr>
        <p:xfrm>
          <a:off x="2729548" y="2637473"/>
          <a:ext cx="2997200" cy="774700"/>
        </p:xfrm>
        <a:graphic>
          <a:graphicData uri="http://schemas.openxmlformats.org/presentationml/2006/ole">
            <mc:AlternateContent xmlns:mc="http://schemas.openxmlformats.org/markup-compatibility/2006">
              <mc:Choice xmlns:v="urn:schemas-microsoft-com:vml" Requires="v">
                <p:oleObj r:id="rId4" imgW="2995930" imgH="774065" progId="Equation.3">
                  <p:embed/>
                </p:oleObj>
              </mc:Choice>
              <mc:Fallback>
                <p:oleObj r:id="rId4" imgW="2995930" imgH="774065" progId="Equation.3">
                  <p:embed/>
                  <p:pic>
                    <p:nvPicPr>
                      <p:cNvPr id="0" name="图片 3166"/>
                      <p:cNvPicPr/>
                      <p:nvPr/>
                    </p:nvPicPr>
                    <p:blipFill>
                      <a:blip r:embed="rId5"/>
                      <a:stretch>
                        <a:fillRect/>
                      </a:stretch>
                    </p:blipFill>
                    <p:spPr>
                      <a:xfrm>
                        <a:off x="2729548" y="2637473"/>
                        <a:ext cx="2997200" cy="774700"/>
                      </a:xfrm>
                      <a:prstGeom prst="rect">
                        <a:avLst/>
                      </a:prstGeom>
                      <a:noFill/>
                      <a:ln w="38100">
                        <a:noFill/>
                        <a:miter/>
                      </a:ln>
                    </p:spPr>
                  </p:pic>
                </p:oleObj>
              </mc:Fallback>
            </mc:AlternateContent>
          </a:graphicData>
        </a:graphic>
      </p:graphicFrame>
      <p:graphicFrame>
        <p:nvGraphicFramePr>
          <p:cNvPr id="79877" name="Object 5"/>
          <p:cNvGraphicFramePr>
            <a:graphicFrameLocks noChangeAspect="1"/>
          </p:cNvGraphicFramePr>
          <p:nvPr/>
        </p:nvGraphicFramePr>
        <p:xfrm>
          <a:off x="7955598" y="2618423"/>
          <a:ext cx="1600200" cy="673100"/>
        </p:xfrm>
        <a:graphic>
          <a:graphicData uri="http://schemas.openxmlformats.org/presentationml/2006/ole">
            <mc:AlternateContent xmlns:mc="http://schemas.openxmlformats.org/markup-compatibility/2006">
              <mc:Choice xmlns:v="urn:schemas-microsoft-com:vml" Requires="v">
                <p:oleObj r:id="rId6" imgW="1600200" imgH="673100" progId="Equation.3">
                  <p:embed/>
                </p:oleObj>
              </mc:Choice>
              <mc:Fallback>
                <p:oleObj r:id="rId6" imgW="1600200" imgH="673100" progId="Equation.3">
                  <p:embed/>
                  <p:pic>
                    <p:nvPicPr>
                      <p:cNvPr id="0" name="图片 3168"/>
                      <p:cNvPicPr/>
                      <p:nvPr/>
                    </p:nvPicPr>
                    <p:blipFill>
                      <a:blip r:embed="rId7"/>
                      <a:stretch>
                        <a:fillRect/>
                      </a:stretch>
                    </p:blipFill>
                    <p:spPr>
                      <a:xfrm>
                        <a:off x="7955598" y="2618423"/>
                        <a:ext cx="1600200" cy="673100"/>
                      </a:xfrm>
                      <a:prstGeom prst="rect">
                        <a:avLst/>
                      </a:prstGeom>
                      <a:noFill/>
                      <a:ln w="38100">
                        <a:noFill/>
                        <a:miter/>
                      </a:ln>
                    </p:spPr>
                  </p:pic>
                </p:oleObj>
              </mc:Fallback>
            </mc:AlternateContent>
          </a:graphicData>
        </a:graphic>
      </p:graphicFrame>
      <p:sp>
        <p:nvSpPr>
          <p:cNvPr id="79878" name="Rectangle 32"/>
          <p:cNvSpPr/>
          <p:nvPr/>
        </p:nvSpPr>
        <p:spPr>
          <a:xfrm>
            <a:off x="2334260" y="3599498"/>
            <a:ext cx="5562600" cy="533400"/>
          </a:xfrm>
          <a:prstGeom prst="rect">
            <a:avLst/>
          </a:prstGeom>
          <a:noFill/>
          <a:ln w="9525">
            <a:noFill/>
          </a:ln>
        </p:spPr>
        <p:txBody>
          <a:bodyPr lIns="92075" tIns="46038" rIns="92075" bIns="46038"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0000FF"/>
                </a:solidFill>
                <a:sym typeface="Wingdings" panose="05000000000000000000" pitchFamily="2" charset="2"/>
              </a:rPr>
              <a:t>由初始值确定积分常数 </a:t>
            </a:r>
            <a:r>
              <a:rPr lang="en-US" altLang="zh-CN" sz="2400" b="1" i="1">
                <a:solidFill>
                  <a:srgbClr val="0000FF"/>
                </a:solidFill>
                <a:latin typeface="Times New Roman" panose="02020603050405020304" pitchFamily="18" charset="0"/>
                <a:sym typeface="Wingdings" panose="05000000000000000000" pitchFamily="2" charset="2"/>
              </a:rPr>
              <a:t>A</a:t>
            </a:r>
          </a:p>
        </p:txBody>
      </p:sp>
      <p:sp>
        <p:nvSpPr>
          <p:cNvPr id="79879" name="Text Box 33"/>
          <p:cNvSpPr txBox="1"/>
          <p:nvPr/>
        </p:nvSpPr>
        <p:spPr>
          <a:xfrm>
            <a:off x="2969260" y="4300379"/>
            <a:ext cx="7015163"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b="1" i="1">
                <a:latin typeface="Times New Roman" panose="02020603050405020304" pitchFamily="18" charset="0"/>
              </a:rPr>
              <a:t>u</a:t>
            </a:r>
            <a:r>
              <a:rPr lang="en-US" altLang="zh-CN" sz="2400" b="1" i="1" baseline="-25000">
                <a:latin typeface="Times New Roman" panose="02020603050405020304" pitchFamily="18" charset="0"/>
              </a:rPr>
              <a:t>C</a:t>
            </a:r>
            <a:r>
              <a:rPr lang="en-US" altLang="zh-CN" sz="2400" b="1">
                <a:latin typeface="Times New Roman" panose="02020603050405020304" pitchFamily="18" charset="0"/>
              </a:rPr>
              <a:t>(0</a:t>
            </a:r>
            <a:r>
              <a:rPr lang="en-US" altLang="zh-CN" sz="2400" b="1" baseline="-25000">
                <a:latin typeface="Times New Roman" panose="02020603050405020304" pitchFamily="18" charset="0"/>
              </a:rPr>
              <a:t>+</a:t>
            </a:r>
            <a:r>
              <a:rPr lang="en-US" altLang="zh-CN" sz="2400" b="1">
                <a:latin typeface="Times New Roman" panose="02020603050405020304" pitchFamily="18" charset="0"/>
              </a:rPr>
              <a:t>) =</a:t>
            </a:r>
            <a:r>
              <a:rPr lang="en-US" altLang="zh-CN" sz="2400" b="1">
                <a:solidFill>
                  <a:srgbClr val="FF0066"/>
                </a:solidFill>
                <a:latin typeface="Times New Roman" panose="02020603050405020304" pitchFamily="18" charset="0"/>
              </a:rPr>
              <a:t> </a:t>
            </a:r>
            <a:r>
              <a:rPr lang="en-US" altLang="zh-CN" sz="2400" b="1" i="1">
                <a:latin typeface="Times New Roman" panose="02020603050405020304" pitchFamily="18" charset="0"/>
              </a:rPr>
              <a:t>u</a:t>
            </a:r>
            <a:r>
              <a:rPr lang="en-US" altLang="zh-CN" sz="2400" b="1" i="1" baseline="-25000">
                <a:latin typeface="Times New Roman" panose="02020603050405020304" pitchFamily="18" charset="0"/>
              </a:rPr>
              <a:t>C</a:t>
            </a:r>
            <a:r>
              <a:rPr lang="en-US" altLang="zh-CN" sz="2400" b="1">
                <a:latin typeface="Times New Roman" panose="02020603050405020304" pitchFamily="18" charset="0"/>
              </a:rPr>
              <a:t>(0</a:t>
            </a:r>
            <a:r>
              <a:rPr lang="en-US" altLang="zh-CN" sz="2400" b="1" baseline="-25000">
                <a:latin typeface="Times New Roman" panose="02020603050405020304" pitchFamily="18" charset="0"/>
                <a:sym typeface="Symbol" panose="05050102010706020507" pitchFamily="18" charset="2"/>
              </a:rPr>
              <a:t></a:t>
            </a:r>
            <a:r>
              <a:rPr lang="en-US" altLang="zh-CN" sz="2400" b="1">
                <a:latin typeface="Times New Roman" panose="02020603050405020304" pitchFamily="18" charset="0"/>
              </a:rPr>
              <a:t>) = </a:t>
            </a:r>
            <a:r>
              <a:rPr lang="en-US" altLang="zh-CN" sz="2400" b="1" i="1">
                <a:latin typeface="Times New Roman" panose="02020603050405020304" pitchFamily="18" charset="0"/>
              </a:rPr>
              <a:t>U</a:t>
            </a:r>
            <a:r>
              <a:rPr lang="en-US" altLang="zh-CN" sz="2400" b="1">
                <a:latin typeface="Times New Roman" panose="02020603050405020304" pitchFamily="18" charset="0"/>
              </a:rPr>
              <a:t>　　 </a:t>
            </a:r>
            <a:r>
              <a:rPr lang="en-US" altLang="zh-CN" sz="2400" b="1" i="1" dirty="0" err="1">
                <a:latin typeface="Times New Roman" panose="02020603050405020304" pitchFamily="18" charset="0"/>
              </a:rPr>
              <a:t>u</a:t>
            </a:r>
            <a:r>
              <a:rPr lang="en-US" altLang="zh-CN" sz="2400" b="1" i="1" baseline="-25000" dirty="0" err="1">
                <a:latin typeface="Times New Roman" panose="02020603050405020304" pitchFamily="18" charset="0"/>
              </a:rPr>
              <a:t>C</a:t>
            </a:r>
            <a:r>
              <a:rPr lang="en-US" altLang="zh-CN" sz="2400" b="1">
                <a:latin typeface="Times New Roman" panose="02020603050405020304" pitchFamily="18" charset="0"/>
              </a:rPr>
              <a:t>(</a:t>
            </a:r>
            <a:r>
              <a:rPr lang="en-US" altLang="zh-CN" sz="2400" b="1">
                <a:latin typeface="Times New Roman" panose="02020603050405020304" pitchFamily="18" charset="0"/>
                <a:sym typeface="Symbol" panose="05050102010706020507" pitchFamily="18" charset="2"/>
              </a:rPr>
              <a:t></a:t>
            </a:r>
            <a:r>
              <a:rPr lang="en-US" altLang="zh-CN" sz="2400" b="1">
                <a:latin typeface="Times New Roman" panose="02020603050405020304" pitchFamily="18" charset="0"/>
              </a:rPr>
              <a:t>) = 0　</a:t>
            </a:r>
            <a:r>
              <a:rPr lang="zh-CN" altLang="en-US" sz="2400" b="1" dirty="0">
                <a:latin typeface="Times New Roman" panose="02020603050405020304" pitchFamily="18" charset="0"/>
              </a:rPr>
              <a:t>则  </a:t>
            </a:r>
            <a:r>
              <a:rPr lang="en-US" altLang="zh-CN" sz="2400" b="1" i="1">
                <a:latin typeface="Times New Roman" panose="02020603050405020304" pitchFamily="18" charset="0"/>
              </a:rPr>
              <a:t>A</a:t>
            </a:r>
            <a:r>
              <a:rPr lang="en-US" altLang="zh-CN" sz="2400" b="1">
                <a:latin typeface="Times New Roman" panose="02020603050405020304" pitchFamily="18" charset="0"/>
              </a:rPr>
              <a:t> = </a:t>
            </a:r>
            <a:r>
              <a:rPr lang="en-US" altLang="zh-CN" sz="2400" b="1" i="1">
                <a:latin typeface="Times New Roman" panose="02020603050405020304" pitchFamily="18" charset="0"/>
              </a:rPr>
              <a:t>U</a:t>
            </a:r>
          </a:p>
        </p:txBody>
      </p:sp>
      <p:sp>
        <p:nvSpPr>
          <p:cNvPr id="79880" name="Rectangle 34"/>
          <p:cNvSpPr/>
          <p:nvPr/>
        </p:nvSpPr>
        <p:spPr>
          <a:xfrm>
            <a:off x="2270760" y="4939348"/>
            <a:ext cx="5138738"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zh-CN" altLang="en-US" sz="2400" b="1" dirty="0">
                <a:solidFill>
                  <a:srgbClr val="0000FF"/>
                </a:solidFill>
                <a:latin typeface="Times New Roman" panose="02020603050405020304" pitchFamily="18" charset="0"/>
              </a:rPr>
              <a:t> 零输入响应表达式</a:t>
            </a:r>
          </a:p>
        </p:txBody>
      </p:sp>
      <p:grpSp>
        <p:nvGrpSpPr>
          <p:cNvPr id="2" name="Group 35"/>
          <p:cNvGrpSpPr/>
          <p:nvPr/>
        </p:nvGrpSpPr>
        <p:grpSpPr>
          <a:xfrm>
            <a:off x="3502660" y="5485448"/>
            <a:ext cx="5473700" cy="676275"/>
            <a:chOff x="0" y="0"/>
            <a:chExt cx="3448" cy="426"/>
          </a:xfrm>
        </p:grpSpPr>
        <p:sp>
          <p:nvSpPr>
            <p:cNvPr id="79882" name="Text Box 36"/>
            <p:cNvSpPr txBox="1"/>
            <p:nvPr/>
          </p:nvSpPr>
          <p:spPr>
            <a:xfrm>
              <a:off x="2677" y="136"/>
              <a:ext cx="771"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latin typeface="Times New Roman" panose="02020603050405020304" pitchFamily="18" charset="0"/>
                </a:rPr>
                <a:t>t</a:t>
              </a:r>
              <a:r>
                <a:rPr lang="en-US" altLang="zh-CN" sz="2400" b="1">
                  <a:latin typeface="Times New Roman" panose="02020603050405020304" pitchFamily="18" charset="0"/>
                </a:rPr>
                <a:t>≥0</a:t>
              </a:r>
            </a:p>
          </p:txBody>
        </p:sp>
        <p:graphicFrame>
          <p:nvGraphicFramePr>
            <p:cNvPr id="79883" name="Object 11"/>
            <p:cNvGraphicFramePr>
              <a:graphicFrameLocks noChangeAspect="1"/>
            </p:cNvGraphicFramePr>
            <p:nvPr/>
          </p:nvGraphicFramePr>
          <p:xfrm>
            <a:off x="0" y="0"/>
            <a:ext cx="2056" cy="424"/>
          </p:xfrm>
          <a:graphic>
            <a:graphicData uri="http://schemas.openxmlformats.org/presentationml/2006/ole">
              <mc:AlternateContent xmlns:mc="http://schemas.openxmlformats.org/markup-compatibility/2006">
                <mc:Choice xmlns:v="urn:schemas-microsoft-com:vml" Requires="v">
                  <p:oleObj r:id="rId8" imgW="3262630" imgH="673100" progId="Equation.3">
                    <p:embed/>
                  </p:oleObj>
                </mc:Choice>
                <mc:Fallback>
                  <p:oleObj r:id="rId8" imgW="3262630" imgH="673100" progId="Equation.3">
                    <p:embed/>
                    <p:pic>
                      <p:nvPicPr>
                        <p:cNvPr id="0" name="图片 3165"/>
                        <p:cNvPicPr/>
                        <p:nvPr/>
                      </p:nvPicPr>
                      <p:blipFill>
                        <a:blip r:embed="rId9"/>
                        <a:stretch>
                          <a:fillRect/>
                        </a:stretch>
                      </p:blipFill>
                      <p:spPr>
                        <a:xfrm>
                          <a:off x="0" y="0"/>
                          <a:ext cx="2056" cy="424"/>
                        </a:xfrm>
                        <a:prstGeom prst="rect">
                          <a:avLst/>
                        </a:prstGeom>
                        <a:noFill/>
                        <a:ln w="38100">
                          <a:noFill/>
                          <a:miter/>
                        </a:ln>
                      </p:spPr>
                    </p:pic>
                  </p:oleObj>
                </mc:Fallback>
              </mc:AlternateContent>
            </a:graphicData>
          </a:graphic>
        </p:graphicFrame>
      </p:gr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9876"/>
                                        </p:tgtEl>
                                        <p:attrNameLst>
                                          <p:attrName>style.visibility</p:attrName>
                                        </p:attrNameLst>
                                      </p:cBhvr>
                                      <p:to>
                                        <p:strVal val="visible"/>
                                      </p:to>
                                    </p:set>
                                    <p:animEffect transition="in" filter="wipe(left)">
                                      <p:cBhvr>
                                        <p:cTn id="7" dur="500"/>
                                        <p:tgtEl>
                                          <p:spTgt spid="79876"/>
                                        </p:tgtEl>
                                      </p:cBhvr>
                                    </p:animEffect>
                                  </p:childTnLst>
                                </p:cTn>
                              </p:par>
                            </p:childTnLst>
                          </p:cTn>
                        </p:par>
                        <p:par>
                          <p:cTn id="8" fill="hold">
                            <p:stCondLst>
                              <p:cond delay="500"/>
                            </p:stCondLst>
                            <p:childTnLst>
                              <p:par>
                                <p:cTn id="9" presetID="22" presetClass="entr" presetSubtype="8" fill="hold" nodeType="afterEffect">
                                  <p:stCondLst>
                                    <p:cond delay="6000"/>
                                  </p:stCondLst>
                                  <p:childTnLst>
                                    <p:set>
                                      <p:cBhvr>
                                        <p:cTn id="10" dur="1" fill="hold">
                                          <p:stCondLst>
                                            <p:cond delay="0"/>
                                          </p:stCondLst>
                                        </p:cTn>
                                        <p:tgtEl>
                                          <p:spTgt spid="79877"/>
                                        </p:tgtEl>
                                        <p:attrNameLst>
                                          <p:attrName>style.visibility</p:attrName>
                                        </p:attrNameLst>
                                      </p:cBhvr>
                                      <p:to>
                                        <p:strVal val="visible"/>
                                      </p:to>
                                    </p:set>
                                    <p:animEffect transition="in" filter="wipe(left)">
                                      <p:cBhvr>
                                        <p:cTn id="11" dur="500"/>
                                        <p:tgtEl>
                                          <p:spTgt spid="7987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79878"/>
                                        </p:tgtEl>
                                        <p:attrNameLst>
                                          <p:attrName>style.visibility</p:attrName>
                                        </p:attrNameLst>
                                      </p:cBhvr>
                                      <p:to>
                                        <p:strVal val="visible"/>
                                      </p:to>
                                    </p:set>
                                    <p:anim calcmode="lin" valueType="num">
                                      <p:cBhvr additive="base">
                                        <p:cTn id="16" dur="500" fill="hold"/>
                                        <p:tgtEl>
                                          <p:spTgt spid="79878"/>
                                        </p:tgtEl>
                                        <p:attrNameLst>
                                          <p:attrName>ppt_x</p:attrName>
                                        </p:attrNameLst>
                                      </p:cBhvr>
                                      <p:tavLst>
                                        <p:tav tm="0">
                                          <p:val>
                                            <p:strVal val="#ppt_x"/>
                                          </p:val>
                                        </p:tav>
                                        <p:tav tm="100000">
                                          <p:val>
                                            <p:strVal val="#ppt_x"/>
                                          </p:val>
                                        </p:tav>
                                      </p:tavLst>
                                    </p:anim>
                                    <p:anim calcmode="lin" valueType="num">
                                      <p:cBhvr additive="base">
                                        <p:cTn id="17" dur="500" fill="hold"/>
                                        <p:tgtEl>
                                          <p:spTgt spid="79878"/>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2" presetClass="entr" presetSubtype="4" fill="hold" grpId="0" nodeType="afterEffect">
                                  <p:stCondLst>
                                    <p:cond delay="0"/>
                                  </p:stCondLst>
                                  <p:childTnLst>
                                    <p:set>
                                      <p:cBhvr>
                                        <p:cTn id="20" dur="1" fill="hold">
                                          <p:stCondLst>
                                            <p:cond delay="0"/>
                                          </p:stCondLst>
                                        </p:cTn>
                                        <p:tgtEl>
                                          <p:spTgt spid="79879"/>
                                        </p:tgtEl>
                                        <p:attrNameLst>
                                          <p:attrName>style.visibility</p:attrName>
                                        </p:attrNameLst>
                                      </p:cBhvr>
                                      <p:to>
                                        <p:strVal val="visible"/>
                                      </p:to>
                                    </p:set>
                                    <p:anim calcmode="lin" valueType="num">
                                      <p:cBhvr additive="base">
                                        <p:cTn id="21" dur="500" fill="hold"/>
                                        <p:tgtEl>
                                          <p:spTgt spid="79879"/>
                                        </p:tgtEl>
                                        <p:attrNameLst>
                                          <p:attrName>ppt_x</p:attrName>
                                        </p:attrNameLst>
                                      </p:cBhvr>
                                      <p:tavLst>
                                        <p:tav tm="0">
                                          <p:val>
                                            <p:strVal val="#ppt_x"/>
                                          </p:val>
                                        </p:tav>
                                        <p:tav tm="100000">
                                          <p:val>
                                            <p:strVal val="#ppt_x"/>
                                          </p:val>
                                        </p:tav>
                                      </p:tavLst>
                                    </p:anim>
                                    <p:anim calcmode="lin" valueType="num">
                                      <p:cBhvr additive="base">
                                        <p:cTn id="22" dur="500" fill="hold"/>
                                        <p:tgtEl>
                                          <p:spTgt spid="7987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9880"/>
                                        </p:tgtEl>
                                        <p:attrNameLst>
                                          <p:attrName>style.visibility</p:attrName>
                                        </p:attrNameLst>
                                      </p:cBhvr>
                                      <p:to>
                                        <p:strVal val="visible"/>
                                      </p:to>
                                    </p:set>
                                    <p:anim calcmode="lin" valueType="num">
                                      <p:cBhvr additive="base">
                                        <p:cTn id="27" dur="500" fill="hold"/>
                                        <p:tgtEl>
                                          <p:spTgt spid="79880"/>
                                        </p:tgtEl>
                                        <p:attrNameLst>
                                          <p:attrName>ppt_x</p:attrName>
                                        </p:attrNameLst>
                                      </p:cBhvr>
                                      <p:tavLst>
                                        <p:tav tm="0">
                                          <p:val>
                                            <p:strVal val="#ppt_x"/>
                                          </p:val>
                                        </p:tav>
                                        <p:tav tm="100000">
                                          <p:val>
                                            <p:strVal val="#ppt_x"/>
                                          </p:val>
                                        </p:tav>
                                      </p:tavLst>
                                    </p:anim>
                                    <p:anim calcmode="lin" valueType="num">
                                      <p:cBhvr additive="base">
                                        <p:cTn id="28" dur="500" fill="hold"/>
                                        <p:tgtEl>
                                          <p:spTgt spid="79880"/>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8" grpId="0"/>
      <p:bldP spid="79879" grpId="0"/>
      <p:bldP spid="7988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8" name="Group 2"/>
          <p:cNvGrpSpPr/>
          <p:nvPr/>
        </p:nvGrpSpPr>
        <p:grpSpPr>
          <a:xfrm>
            <a:off x="2424113" y="1369378"/>
            <a:ext cx="3370262" cy="3032442"/>
            <a:chOff x="0" y="45"/>
            <a:chExt cx="5308" cy="4776"/>
          </a:xfrm>
        </p:grpSpPr>
        <p:sp>
          <p:nvSpPr>
            <p:cNvPr id="80903" name="未知"/>
            <p:cNvSpPr/>
            <p:nvPr/>
          </p:nvSpPr>
          <p:spPr>
            <a:xfrm>
              <a:off x="750" y="2060"/>
              <a:ext cx="3358" cy="2038"/>
            </a:xfrm>
            <a:custGeom>
              <a:avLst/>
              <a:gdLst>
                <a:gd name="txL" fmla="*/ 0 w 1344"/>
                <a:gd name="txT" fmla="*/ 0 h 816"/>
                <a:gd name="txR" fmla="*/ 1344 w 1344"/>
                <a:gd name="txB" fmla="*/ 816 h 816"/>
              </a:gdLst>
              <a:ahLst/>
              <a:cxnLst>
                <a:cxn ang="0">
                  <a:pos x="0" y="0"/>
                </a:cxn>
                <a:cxn ang="0">
                  <a:pos x="2147483647" y="2147483647"/>
                </a:cxn>
                <a:cxn ang="0">
                  <a:pos x="2147483647" y="2147483647"/>
                </a:cxn>
              </a:cxnLst>
              <a:rect l="txL" t="txT" r="txR" b="txB"/>
              <a:pathLst>
                <a:path w="1344" h="816">
                  <a:moveTo>
                    <a:pt x="0" y="0"/>
                  </a:moveTo>
                  <a:cubicBezTo>
                    <a:pt x="128" y="196"/>
                    <a:pt x="256" y="392"/>
                    <a:pt x="480" y="528"/>
                  </a:cubicBezTo>
                  <a:cubicBezTo>
                    <a:pt x="704" y="664"/>
                    <a:pt x="1024" y="740"/>
                    <a:pt x="1344" y="816"/>
                  </a:cubicBezTo>
                </a:path>
              </a:pathLst>
            </a:custGeom>
            <a:noFill/>
            <a:ln w="38100" cap="flat" cmpd="sng">
              <a:solidFill>
                <a:srgbClr val="009900">
                  <a:alpha val="100000"/>
                </a:srgbClr>
              </a:solidFill>
              <a:prstDash val="solid"/>
              <a:miter lim="800000"/>
              <a:headEnd type="none" w="med" len="med"/>
              <a:tailEnd type="none" w="med" len="med"/>
            </a:ln>
          </p:spPr>
          <p:txBody>
            <a:bodyPr/>
            <a:lstStyle/>
            <a:p>
              <a:endParaRPr lang="zh-CN" altLang="en-US"/>
            </a:p>
          </p:txBody>
        </p:sp>
        <p:sp>
          <p:nvSpPr>
            <p:cNvPr id="80904" name="Text Box 4"/>
            <p:cNvSpPr txBox="1"/>
            <p:nvPr/>
          </p:nvSpPr>
          <p:spPr>
            <a:xfrm>
              <a:off x="4205" y="3328"/>
              <a:ext cx="683" cy="62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000" b="1" i="1" dirty="0" err="1">
                  <a:solidFill>
                    <a:srgbClr val="009900"/>
                  </a:solidFill>
                  <a:latin typeface="Times New Roman" panose="02020603050405020304" pitchFamily="18" charset="0"/>
                  <a:ea typeface="黑体" panose="02010609060101010101" pitchFamily="2" charset="-122"/>
                </a:rPr>
                <a:t>u</a:t>
              </a:r>
              <a:r>
                <a:rPr lang="en-US" altLang="zh-CN" sz="2000" b="1" i="1" baseline="-14000" dirty="0" err="1">
                  <a:solidFill>
                    <a:srgbClr val="009900"/>
                  </a:solidFill>
                  <a:latin typeface="Times New Roman" panose="02020603050405020304" pitchFamily="18" charset="0"/>
                  <a:ea typeface="黑体" panose="02010609060101010101" pitchFamily="2" charset="-122"/>
                </a:rPr>
                <a:t>C</a:t>
              </a:r>
              <a:endParaRPr lang="en-US" altLang="zh-CN" sz="2000" b="1" i="1" baseline="-14000">
                <a:solidFill>
                  <a:srgbClr val="660066"/>
                </a:solidFill>
                <a:latin typeface="Times New Roman" panose="02020603050405020304" pitchFamily="18" charset="0"/>
                <a:ea typeface="黑体" panose="02010609060101010101" pitchFamily="2" charset="-122"/>
              </a:endParaRPr>
            </a:p>
          </p:txBody>
        </p:sp>
        <p:sp>
          <p:nvSpPr>
            <p:cNvPr id="80905" name="Text Box 5"/>
            <p:cNvSpPr txBox="1"/>
            <p:nvPr/>
          </p:nvSpPr>
          <p:spPr>
            <a:xfrm>
              <a:off x="638" y="45"/>
              <a:ext cx="3102" cy="62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000" b="1" dirty="0">
                  <a:solidFill>
                    <a:srgbClr val="FF0066"/>
                  </a:solidFill>
                  <a:latin typeface="Times New Roman" panose="02020603050405020304" pitchFamily="18" charset="0"/>
                </a:rPr>
                <a:t>零输入响应曲线</a:t>
              </a:r>
            </a:p>
          </p:txBody>
        </p:sp>
        <p:sp>
          <p:nvSpPr>
            <p:cNvPr id="80906" name="Line 6"/>
            <p:cNvSpPr/>
            <p:nvPr/>
          </p:nvSpPr>
          <p:spPr>
            <a:xfrm>
              <a:off x="780" y="4260"/>
              <a:ext cx="4528" cy="0"/>
            </a:xfrm>
            <a:prstGeom prst="line">
              <a:avLst/>
            </a:prstGeom>
            <a:ln w="38100" cap="flat" cmpd="sng">
              <a:solidFill>
                <a:srgbClr val="000000"/>
              </a:solidFill>
              <a:prstDash val="solid"/>
              <a:headEnd type="none" w="med" len="med"/>
              <a:tailEnd type="stealth" w="med" len="lg"/>
            </a:ln>
          </p:spPr>
        </p:sp>
        <p:sp>
          <p:nvSpPr>
            <p:cNvPr id="80907" name="Line 7"/>
            <p:cNvSpPr/>
            <p:nvPr/>
          </p:nvSpPr>
          <p:spPr>
            <a:xfrm flipV="1">
              <a:off x="780" y="902"/>
              <a:ext cx="0" cy="3358"/>
            </a:xfrm>
            <a:prstGeom prst="line">
              <a:avLst/>
            </a:prstGeom>
            <a:ln w="38100" cap="flat" cmpd="sng">
              <a:solidFill>
                <a:srgbClr val="000000"/>
              </a:solidFill>
              <a:prstDash val="solid"/>
              <a:headEnd type="none" w="med" len="med"/>
              <a:tailEnd type="stealth" w="med" len="lg"/>
            </a:ln>
          </p:spPr>
        </p:sp>
        <p:sp>
          <p:nvSpPr>
            <p:cNvPr id="80908" name="Text Box 8"/>
            <p:cNvSpPr txBox="1"/>
            <p:nvPr/>
          </p:nvSpPr>
          <p:spPr>
            <a:xfrm>
              <a:off x="220" y="3980"/>
              <a:ext cx="577" cy="62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i="1">
                  <a:latin typeface="Times New Roman" panose="02020603050405020304" pitchFamily="18" charset="0"/>
                </a:rPr>
                <a:t>O</a:t>
              </a:r>
              <a:endParaRPr lang="en-US" altLang="zh-CN" sz="2000" b="1" i="1">
                <a:solidFill>
                  <a:srgbClr val="FF33CC"/>
                </a:solidFill>
                <a:latin typeface="Times New Roman" panose="02020603050405020304" pitchFamily="18" charset="0"/>
              </a:endParaRPr>
            </a:p>
          </p:txBody>
        </p:sp>
        <p:sp>
          <p:nvSpPr>
            <p:cNvPr id="80909" name="Text Box 9"/>
            <p:cNvSpPr txBox="1"/>
            <p:nvPr/>
          </p:nvSpPr>
          <p:spPr>
            <a:xfrm>
              <a:off x="163" y="698"/>
              <a:ext cx="510" cy="62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latin typeface="Times New Roman" panose="02020603050405020304" pitchFamily="18" charset="0"/>
                </a:rPr>
                <a:t>u</a:t>
              </a:r>
              <a:endParaRPr lang="en-US" altLang="zh-CN" sz="2000" b="1">
                <a:latin typeface="Times New Roman" panose="02020603050405020304" pitchFamily="18" charset="0"/>
              </a:endParaRPr>
            </a:p>
          </p:txBody>
        </p:sp>
        <p:sp>
          <p:nvSpPr>
            <p:cNvPr id="80910" name="Text Box 10"/>
            <p:cNvSpPr txBox="1"/>
            <p:nvPr/>
          </p:nvSpPr>
          <p:spPr>
            <a:xfrm>
              <a:off x="985" y="665"/>
              <a:ext cx="488" cy="62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2000" b="1" dirty="0">
                <a:latin typeface="Times New Roman" panose="02020603050405020304" pitchFamily="18" charset="0"/>
              </a:endParaRPr>
            </a:p>
          </p:txBody>
        </p:sp>
        <p:sp>
          <p:nvSpPr>
            <p:cNvPr id="80911" name="Text Box 11"/>
            <p:cNvSpPr txBox="1"/>
            <p:nvPr/>
          </p:nvSpPr>
          <p:spPr>
            <a:xfrm>
              <a:off x="0" y="1608"/>
              <a:ext cx="1345" cy="62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olidFill>
                    <a:srgbClr val="FF0066"/>
                  </a:solidFill>
                  <a:latin typeface="Times New Roman" panose="02020603050405020304" pitchFamily="18" charset="0"/>
                </a:rPr>
                <a:t>U</a:t>
              </a:r>
              <a:endParaRPr lang="en-US" altLang="zh-CN" sz="2000" b="1" baseline="-25000">
                <a:solidFill>
                  <a:srgbClr val="FF0066"/>
                </a:solidFill>
                <a:latin typeface="Times New Roman" panose="02020603050405020304" pitchFamily="18" charset="0"/>
              </a:endParaRPr>
            </a:p>
          </p:txBody>
        </p:sp>
        <p:sp>
          <p:nvSpPr>
            <p:cNvPr id="80912" name="Line 12"/>
            <p:cNvSpPr/>
            <p:nvPr/>
          </p:nvSpPr>
          <p:spPr>
            <a:xfrm>
              <a:off x="853" y="2088"/>
              <a:ext cx="3358" cy="0"/>
            </a:xfrm>
            <a:prstGeom prst="line">
              <a:avLst/>
            </a:prstGeom>
            <a:ln w="38100" cap="flat" cmpd="sng">
              <a:solidFill>
                <a:srgbClr val="0000FF"/>
              </a:solidFill>
              <a:prstDash val="dash"/>
              <a:headEnd type="none" w="med" len="med"/>
              <a:tailEnd type="none" w="med" len="med"/>
            </a:ln>
          </p:spPr>
        </p:sp>
        <p:sp>
          <p:nvSpPr>
            <p:cNvPr id="80913" name="Text Box 13"/>
            <p:cNvSpPr txBox="1"/>
            <p:nvPr/>
          </p:nvSpPr>
          <p:spPr>
            <a:xfrm>
              <a:off x="4527" y="4193"/>
              <a:ext cx="399" cy="62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i="1">
                  <a:latin typeface="Times New Roman" panose="02020603050405020304" pitchFamily="18" charset="0"/>
                </a:rPr>
                <a:t>t</a:t>
              </a:r>
              <a:endParaRPr lang="en-US" altLang="zh-CN" sz="2000" b="1">
                <a:solidFill>
                  <a:srgbClr val="FF33CC"/>
                </a:solidFill>
                <a:latin typeface="Times New Roman" panose="02020603050405020304" pitchFamily="18" charset="0"/>
              </a:endParaRPr>
            </a:p>
          </p:txBody>
        </p:sp>
      </p:grpSp>
      <p:sp>
        <p:nvSpPr>
          <p:cNvPr id="2" name="Text Box 14"/>
          <p:cNvSpPr txBox="1"/>
          <p:nvPr/>
        </p:nvSpPr>
        <p:spPr>
          <a:xfrm>
            <a:off x="7175500" y="1476693"/>
            <a:ext cx="28829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0000FF"/>
                </a:solidFill>
                <a:latin typeface="Times New Roman" panose="02020603050405020304" pitchFamily="18" charset="0"/>
              </a:rPr>
              <a:t>时间常数  </a:t>
            </a:r>
            <a:r>
              <a:rPr lang="zh-CN" altLang="en-US" sz="2400" b="1" i="1" dirty="0">
                <a:solidFill>
                  <a:srgbClr val="0000FF"/>
                </a:solidFill>
                <a:latin typeface="Times New Roman" panose="02020603050405020304" pitchFamily="18" charset="0"/>
                <a:sym typeface="Symbol" panose="05050102010706020507" pitchFamily="18" charset="2"/>
              </a:rPr>
              <a:t> </a:t>
            </a:r>
            <a:r>
              <a:rPr lang="en-US" altLang="zh-CN" sz="2400" b="1">
                <a:solidFill>
                  <a:srgbClr val="0000FF"/>
                </a:solidFill>
                <a:latin typeface="Times New Roman" panose="02020603050405020304" pitchFamily="18" charset="0"/>
                <a:sym typeface="Symbol" panose="05050102010706020507" pitchFamily="18" charset="2"/>
              </a:rPr>
              <a:t>= </a:t>
            </a:r>
            <a:r>
              <a:rPr lang="en-US" altLang="zh-CN" sz="2400" b="1" i="1">
                <a:solidFill>
                  <a:srgbClr val="0000FF"/>
                </a:solidFill>
                <a:latin typeface="Times New Roman" panose="02020603050405020304" pitchFamily="18" charset="0"/>
                <a:sym typeface="Symbol" panose="05050102010706020507" pitchFamily="18" charset="2"/>
              </a:rPr>
              <a:t>RC</a:t>
            </a:r>
            <a:endParaRPr lang="en-US" altLang="zh-CN" sz="2400" b="1" baseline="-25000">
              <a:solidFill>
                <a:srgbClr val="0000FF"/>
              </a:solidFill>
              <a:latin typeface="Times New Roman" panose="02020603050405020304" pitchFamily="18" charset="0"/>
              <a:sym typeface="Symbol" panose="05050102010706020507" pitchFamily="18" charset="2"/>
            </a:endParaRPr>
          </a:p>
        </p:txBody>
      </p:sp>
      <p:sp>
        <p:nvSpPr>
          <p:cNvPr id="3" name="Text Box 15"/>
          <p:cNvSpPr txBox="1"/>
          <p:nvPr/>
        </p:nvSpPr>
        <p:spPr>
          <a:xfrm>
            <a:off x="7391400" y="2585085"/>
            <a:ext cx="2736850" cy="105029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nSpc>
                <a:spcPct val="130000"/>
              </a:lnSpc>
              <a:spcBef>
                <a:spcPct val="0"/>
              </a:spcBef>
              <a:buNone/>
            </a:pPr>
            <a:r>
              <a:rPr lang="zh-CN" altLang="en-US" sz="2400" b="1" dirty="0">
                <a:solidFill>
                  <a:srgbClr val="0000FF"/>
                </a:solidFill>
                <a:latin typeface="Times New Roman" panose="02020603050405020304" pitchFamily="18" charset="0"/>
              </a:rPr>
              <a:t>当  </a:t>
            </a:r>
            <a:r>
              <a:rPr lang="zh-CN" altLang="en-US" sz="2400" b="1" i="1" dirty="0">
                <a:solidFill>
                  <a:srgbClr val="0000FF"/>
                </a:solidFill>
                <a:latin typeface="Times New Roman" panose="02020603050405020304" pitchFamily="18" charset="0"/>
              </a:rPr>
              <a:t>t </a:t>
            </a:r>
            <a:r>
              <a:rPr lang="zh-CN" altLang="en-US" sz="2400" b="1" dirty="0">
                <a:solidFill>
                  <a:srgbClr val="0000FF"/>
                </a:solidFill>
                <a:latin typeface="Times New Roman" panose="02020603050405020304" pitchFamily="18" charset="0"/>
              </a:rPr>
              <a:t>= </a:t>
            </a:r>
            <a:r>
              <a:rPr lang="zh-CN" altLang="en-US" sz="2400" b="1" i="1" dirty="0">
                <a:solidFill>
                  <a:srgbClr val="0000FF"/>
                </a:solidFill>
                <a:latin typeface="Times New Roman" panose="02020603050405020304" pitchFamily="18" charset="0"/>
                <a:sym typeface="Symbol" panose="05050102010706020507" pitchFamily="18" charset="2"/>
              </a:rPr>
              <a:t> </a:t>
            </a:r>
            <a:r>
              <a:rPr lang="en-US" altLang="zh-CN" sz="2400" b="1" i="1">
                <a:solidFill>
                  <a:srgbClr val="0000FF"/>
                </a:solidFill>
                <a:latin typeface="Times New Roman" panose="02020603050405020304" pitchFamily="18" charset="0"/>
                <a:sym typeface="Symbol" panose="05050102010706020507" pitchFamily="18" charset="2"/>
              </a:rPr>
              <a:t> </a:t>
            </a:r>
            <a:r>
              <a:rPr lang="zh-CN" altLang="en-US" sz="2400" b="1" dirty="0">
                <a:solidFill>
                  <a:srgbClr val="0000FF"/>
                </a:solidFill>
                <a:latin typeface="Times New Roman" panose="02020603050405020304" pitchFamily="18" charset="0"/>
              </a:rPr>
              <a:t>时，</a:t>
            </a:r>
          </a:p>
          <a:p>
            <a:pPr marL="0" lvl="0" indent="0">
              <a:lnSpc>
                <a:spcPct val="130000"/>
              </a:lnSpc>
              <a:spcBef>
                <a:spcPct val="0"/>
              </a:spcBef>
              <a:buNone/>
            </a:pPr>
            <a:r>
              <a:rPr lang="zh-CN" altLang="en-US" sz="2400" b="1" i="1" dirty="0">
                <a:solidFill>
                  <a:srgbClr val="0000FF"/>
                </a:solidFill>
                <a:latin typeface="Times New Roman" panose="02020603050405020304" pitchFamily="18" charset="0"/>
                <a:ea typeface="黑体" panose="02010609060101010101" pitchFamily="2" charset="-122"/>
              </a:rPr>
              <a:t>u</a:t>
            </a:r>
            <a:r>
              <a:rPr lang="zh-CN" altLang="en-US" sz="2400" b="1" i="1" baseline="-25000" dirty="0">
                <a:solidFill>
                  <a:srgbClr val="0000FF"/>
                </a:solidFill>
                <a:latin typeface="Times New Roman" panose="02020603050405020304" pitchFamily="18" charset="0"/>
                <a:ea typeface="黑体" panose="02010609060101010101" pitchFamily="2" charset="-122"/>
              </a:rPr>
              <a:t>C</a:t>
            </a:r>
            <a:r>
              <a:rPr lang="zh-CN" altLang="en-US" sz="2400" b="1" i="1" dirty="0">
                <a:solidFill>
                  <a:srgbClr val="0000FF"/>
                </a:solidFill>
                <a:latin typeface="Times New Roman" panose="02020603050405020304" pitchFamily="18" charset="0"/>
                <a:ea typeface="黑体" panose="02010609060101010101" pitchFamily="2" charset="-122"/>
              </a:rPr>
              <a:t> =</a:t>
            </a:r>
            <a:r>
              <a:rPr lang="en-US" altLang="zh-CN" sz="2400" b="1" i="1">
                <a:solidFill>
                  <a:srgbClr val="0000FF"/>
                </a:solidFill>
                <a:latin typeface="Times New Roman" panose="02020603050405020304" pitchFamily="18" charset="0"/>
                <a:ea typeface="黑体" panose="02010609060101010101" pitchFamily="2" charset="-122"/>
              </a:rPr>
              <a:t> </a:t>
            </a:r>
            <a:r>
              <a:rPr lang="zh-CN" altLang="en-US" sz="2400" b="1" dirty="0">
                <a:solidFill>
                  <a:srgbClr val="0000FF"/>
                </a:solidFill>
                <a:latin typeface="Times New Roman" panose="02020603050405020304" pitchFamily="18" charset="0"/>
                <a:ea typeface="黑体" panose="02010609060101010101" pitchFamily="2" charset="-122"/>
              </a:rPr>
              <a:t>36.8%</a:t>
            </a:r>
            <a:r>
              <a:rPr lang="en-US" altLang="zh-CN" sz="2400" b="1">
                <a:solidFill>
                  <a:srgbClr val="0000FF"/>
                </a:solidFill>
                <a:latin typeface="Times New Roman" panose="02020603050405020304" pitchFamily="18" charset="0"/>
                <a:ea typeface="黑体" panose="02010609060101010101" pitchFamily="2" charset="-122"/>
              </a:rPr>
              <a:t> </a:t>
            </a:r>
            <a:r>
              <a:rPr lang="zh-CN" altLang="en-US" sz="2400" b="1" i="1" dirty="0">
                <a:solidFill>
                  <a:srgbClr val="0000FF"/>
                </a:solidFill>
                <a:latin typeface="Times New Roman" panose="02020603050405020304" pitchFamily="18" charset="0"/>
                <a:ea typeface="黑体" panose="02010609060101010101" pitchFamily="2" charset="-122"/>
              </a:rPr>
              <a:t>U</a:t>
            </a:r>
            <a:endParaRPr lang="zh-CN" altLang="en-US" sz="2400" b="1" baseline="-25000" dirty="0">
              <a:solidFill>
                <a:srgbClr val="0000FF"/>
              </a:solidFill>
              <a:latin typeface="Times New Roman" panose="02020603050405020304" pitchFamily="18" charset="0"/>
            </a:endParaRPr>
          </a:p>
        </p:txBody>
      </p:sp>
      <p:sp>
        <p:nvSpPr>
          <p:cNvPr id="4" name="Rectangle 16"/>
          <p:cNvSpPr/>
          <p:nvPr/>
        </p:nvSpPr>
        <p:spPr>
          <a:xfrm>
            <a:off x="1919288" y="4837430"/>
            <a:ext cx="8135937" cy="902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lnSpc>
                <a:spcPct val="110000"/>
              </a:lnSpc>
              <a:spcBef>
                <a:spcPct val="0"/>
              </a:spcBef>
              <a:buNone/>
            </a:pPr>
            <a:r>
              <a:rPr lang="zh-CN" altLang="en-US" sz="2400" b="1" dirty="0">
                <a:solidFill>
                  <a:srgbClr val="0000FF"/>
                </a:solidFill>
                <a:latin typeface="Times New Roman" panose="02020603050405020304" pitchFamily="18" charset="0"/>
              </a:rPr>
              <a:t>　　电容电压 </a:t>
            </a:r>
            <a:r>
              <a:rPr lang="zh-CN" altLang="en-US" sz="2400" b="1" i="1" dirty="0">
                <a:solidFill>
                  <a:srgbClr val="0000FF"/>
                </a:solidFill>
                <a:latin typeface="Times New Roman" panose="02020603050405020304" pitchFamily="18" charset="0"/>
              </a:rPr>
              <a:t>u</a:t>
            </a:r>
            <a:r>
              <a:rPr lang="zh-CN" altLang="en-US" sz="2400" b="1" i="1" baseline="-25000" dirty="0">
                <a:solidFill>
                  <a:srgbClr val="0000FF"/>
                </a:solidFill>
                <a:latin typeface="Times New Roman" panose="02020603050405020304" pitchFamily="18" charset="0"/>
              </a:rPr>
              <a:t>C </a:t>
            </a:r>
            <a:r>
              <a:rPr lang="zh-CN" altLang="en-US" sz="2400" b="1" dirty="0">
                <a:solidFill>
                  <a:srgbClr val="0000FF"/>
                </a:solidFill>
                <a:latin typeface="Times New Roman" panose="02020603050405020304" pitchFamily="18" charset="0"/>
              </a:rPr>
              <a:t>从初始值按指数规律衰减，衰减的快慢由 </a:t>
            </a:r>
            <a:r>
              <a:rPr lang="zh-CN" altLang="en-US" sz="2400" b="1" i="1" dirty="0">
                <a:solidFill>
                  <a:srgbClr val="0000FF"/>
                </a:solidFill>
                <a:latin typeface="Times New Roman" panose="02020603050405020304" pitchFamily="18" charset="0"/>
              </a:rPr>
              <a:t>RC</a:t>
            </a:r>
            <a:r>
              <a:rPr lang="en-US" altLang="zh-CN" sz="2400" b="1" i="1">
                <a:solidFill>
                  <a:srgbClr val="0000FF"/>
                </a:solidFill>
                <a:latin typeface="Times New Roman" panose="02020603050405020304" pitchFamily="18" charset="0"/>
              </a:rPr>
              <a:t> </a:t>
            </a:r>
            <a:r>
              <a:rPr lang="zh-CN" altLang="en-US" sz="2400" b="1" i="1" dirty="0">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决定。</a:t>
            </a:r>
          </a:p>
        </p:txBody>
      </p:sp>
      <p:sp>
        <p:nvSpPr>
          <p:cNvPr id="5" name="Text Box 18"/>
          <p:cNvSpPr txBox="1"/>
          <p:nvPr/>
        </p:nvSpPr>
        <p:spPr>
          <a:xfrm>
            <a:off x="2495550" y="5924868"/>
            <a:ext cx="77978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spcBef>
                <a:spcPct val="50000"/>
              </a:spcBef>
              <a:buNone/>
            </a:pPr>
            <a:r>
              <a:rPr lang="el-GR" altLang="en-US" sz="2400" b="1" i="1" dirty="0">
                <a:solidFill>
                  <a:srgbClr val="0000FF"/>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i="1">
                <a:solidFill>
                  <a:srgbClr val="0000FF"/>
                </a:solidFill>
                <a:latin typeface="Times New Roman" panose="02020603050405020304" pitchFamily="18" charset="0"/>
                <a:cs typeface="Times New Roman" panose="02020603050405020304" pitchFamily="18" charset="0"/>
                <a:sym typeface="Symbol" panose="05050102010706020507" pitchFamily="18" charset="2"/>
              </a:rPr>
              <a:t> </a:t>
            </a:r>
            <a:r>
              <a:rPr lang="zh-CN" altLang="en-US" sz="2400" b="1" dirty="0">
                <a:solidFill>
                  <a:srgbClr val="0000FF"/>
                </a:solidFill>
                <a:latin typeface="Times New Roman" panose="02020603050405020304" pitchFamily="18" charset="0"/>
                <a:sym typeface="Symbol" panose="05050102010706020507" pitchFamily="18" charset="2"/>
              </a:rPr>
              <a:t>越大，曲线变化越慢，</a:t>
            </a:r>
            <a:r>
              <a:rPr lang="en-US" altLang="zh-CN" sz="2400" b="1" i="1" dirty="0" err="1">
                <a:solidFill>
                  <a:srgbClr val="0000FF"/>
                </a:solidFill>
                <a:latin typeface="Times New Roman" panose="02020603050405020304" pitchFamily="18" charset="0"/>
                <a:sym typeface="Symbol" panose="05050102010706020507" pitchFamily="18" charset="2"/>
              </a:rPr>
              <a:t>u</a:t>
            </a:r>
            <a:r>
              <a:rPr lang="en-US" altLang="zh-CN" sz="2400" b="1" i="1" baseline="-25000" dirty="0" err="1">
                <a:solidFill>
                  <a:srgbClr val="0000FF"/>
                </a:solidFill>
                <a:latin typeface="Times New Roman" panose="02020603050405020304" pitchFamily="18" charset="0"/>
                <a:sym typeface="Symbol" panose="05050102010706020507" pitchFamily="18" charset="2"/>
              </a:rPr>
              <a:t>C</a:t>
            </a:r>
            <a:r>
              <a:rPr lang="en-US" altLang="zh-CN" sz="2400" b="1" baseline="-25000">
                <a:solidFill>
                  <a:srgbClr val="0000FF"/>
                </a:solidFill>
                <a:latin typeface="Times New Roman" panose="02020603050405020304" pitchFamily="18" charset="0"/>
                <a:sym typeface="Symbol" panose="05050102010706020507" pitchFamily="18" charset="2"/>
              </a:rPr>
              <a:t> </a:t>
            </a:r>
            <a:r>
              <a:rPr lang="zh-CN" altLang="en-US" sz="2400" b="1" dirty="0">
                <a:solidFill>
                  <a:srgbClr val="0000FF"/>
                </a:solidFill>
                <a:latin typeface="Times New Roman" panose="02020603050405020304" pitchFamily="18" charset="0"/>
                <a:sym typeface="Symbol" panose="05050102010706020507" pitchFamily="18" charset="2"/>
              </a:rPr>
              <a:t>达到稳态所需要的时间越长。</a:t>
            </a:r>
            <a:endParaRPr lang="zh-CN" altLang="en-US" sz="2400" b="1" dirty="0">
              <a:solidFill>
                <a:srgbClr val="0000FF"/>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p:bldP spid="3" grpId="0" bldLvl="0"/>
      <p:bldP spid="4" grpId="0" bldLvl="0"/>
      <p:bldP spid="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22" name="Group 28"/>
          <p:cNvGrpSpPr/>
          <p:nvPr/>
        </p:nvGrpSpPr>
        <p:grpSpPr>
          <a:xfrm>
            <a:off x="4930458" y="1900238"/>
            <a:ext cx="4938712" cy="3624262"/>
            <a:chOff x="0" y="0"/>
            <a:chExt cx="3111" cy="2283"/>
          </a:xfrm>
        </p:grpSpPr>
        <p:grpSp>
          <p:nvGrpSpPr>
            <p:cNvPr id="81924" name="Group 2"/>
            <p:cNvGrpSpPr/>
            <p:nvPr/>
          </p:nvGrpSpPr>
          <p:grpSpPr>
            <a:xfrm>
              <a:off x="0" y="1371"/>
              <a:ext cx="2750" cy="251"/>
              <a:chOff x="0" y="0"/>
              <a:chExt cx="2894" cy="251"/>
            </a:xfrm>
          </p:grpSpPr>
          <p:sp>
            <p:nvSpPr>
              <p:cNvPr id="81946" name="Text Box 3"/>
              <p:cNvSpPr txBox="1"/>
              <p:nvPr/>
            </p:nvSpPr>
            <p:spPr>
              <a:xfrm>
                <a:off x="0" y="0"/>
                <a:ext cx="62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en-US" altLang="zh-CN" sz="2000" b="1">
                    <a:latin typeface="Times New Roman" panose="02020603050405020304" pitchFamily="18" charset="0"/>
                  </a:rPr>
                  <a:t>0.368</a:t>
                </a:r>
                <a:r>
                  <a:rPr lang="en-US" altLang="zh-CN" sz="2000" b="1" i="1">
                    <a:latin typeface="Times New Roman" panose="02020603050405020304" pitchFamily="18" charset="0"/>
                  </a:rPr>
                  <a:t>U</a:t>
                </a:r>
              </a:p>
            </p:txBody>
          </p:sp>
          <p:sp>
            <p:nvSpPr>
              <p:cNvPr id="81947" name="Line 4"/>
              <p:cNvSpPr/>
              <p:nvPr/>
            </p:nvSpPr>
            <p:spPr>
              <a:xfrm flipV="1">
                <a:off x="761" y="191"/>
                <a:ext cx="2133" cy="1"/>
              </a:xfrm>
              <a:prstGeom prst="line">
                <a:avLst/>
              </a:prstGeom>
              <a:ln w="38100" cap="flat" cmpd="sng">
                <a:solidFill>
                  <a:srgbClr val="006600"/>
                </a:solidFill>
                <a:prstDash val="dash"/>
                <a:headEnd type="none" w="med" len="med"/>
                <a:tailEnd type="none" w="med" len="med"/>
              </a:ln>
            </p:spPr>
          </p:sp>
        </p:grpSp>
        <p:grpSp>
          <p:nvGrpSpPr>
            <p:cNvPr id="81925" name="Group 5"/>
            <p:cNvGrpSpPr/>
            <p:nvPr/>
          </p:nvGrpSpPr>
          <p:grpSpPr>
            <a:xfrm>
              <a:off x="1502" y="1563"/>
              <a:ext cx="285" cy="688"/>
              <a:chOff x="0" y="0"/>
              <a:chExt cx="285" cy="688"/>
            </a:xfrm>
          </p:grpSpPr>
          <p:graphicFrame>
            <p:nvGraphicFramePr>
              <p:cNvPr id="81944" name="Object 7"/>
              <p:cNvGraphicFramePr>
                <a:graphicFrameLocks noChangeAspect="1"/>
              </p:cNvGraphicFramePr>
              <p:nvPr/>
            </p:nvGraphicFramePr>
            <p:xfrm>
              <a:off x="0" y="297"/>
              <a:ext cx="285" cy="391"/>
            </p:xfrm>
            <a:graphic>
              <a:graphicData uri="http://schemas.openxmlformats.org/presentationml/2006/ole">
                <mc:AlternateContent xmlns:mc="http://schemas.openxmlformats.org/markup-compatibility/2006">
                  <mc:Choice xmlns:v="urn:schemas-microsoft-com:vml" Requires="v">
                    <p:oleObj r:id="rId2" imgW="168275" imgH="219710" progId="Equation.3">
                      <p:embed/>
                    </p:oleObj>
                  </mc:Choice>
                  <mc:Fallback>
                    <p:oleObj r:id="rId2" imgW="168275" imgH="219710" progId="Equation.3">
                      <p:embed/>
                      <p:pic>
                        <p:nvPicPr>
                          <p:cNvPr id="0" name="图片 3169"/>
                          <p:cNvPicPr/>
                          <p:nvPr/>
                        </p:nvPicPr>
                        <p:blipFill>
                          <a:blip r:embed="rId3"/>
                          <a:stretch>
                            <a:fillRect/>
                          </a:stretch>
                        </p:blipFill>
                        <p:spPr>
                          <a:xfrm>
                            <a:off x="0" y="297"/>
                            <a:ext cx="285" cy="391"/>
                          </a:xfrm>
                          <a:prstGeom prst="rect">
                            <a:avLst/>
                          </a:prstGeom>
                          <a:noFill/>
                          <a:ln w="38100">
                            <a:noFill/>
                            <a:miter/>
                          </a:ln>
                        </p:spPr>
                      </p:pic>
                    </p:oleObj>
                  </mc:Fallback>
                </mc:AlternateContent>
              </a:graphicData>
            </a:graphic>
          </p:graphicFrame>
          <p:sp>
            <p:nvSpPr>
              <p:cNvPr id="81945" name="Line 7"/>
              <p:cNvSpPr/>
              <p:nvPr/>
            </p:nvSpPr>
            <p:spPr>
              <a:xfrm>
                <a:off x="106" y="0"/>
                <a:ext cx="0" cy="375"/>
              </a:xfrm>
              <a:prstGeom prst="line">
                <a:avLst/>
              </a:prstGeom>
              <a:ln w="38100" cap="flat" cmpd="sng">
                <a:solidFill>
                  <a:srgbClr val="FF0000"/>
                </a:solidFill>
                <a:prstDash val="dash"/>
                <a:headEnd type="none" w="med" len="med"/>
                <a:tailEnd type="none" w="med" len="med"/>
              </a:ln>
            </p:spPr>
          </p:sp>
        </p:grpSp>
        <p:grpSp>
          <p:nvGrpSpPr>
            <p:cNvPr id="81926" name="Group 8"/>
            <p:cNvGrpSpPr/>
            <p:nvPr/>
          </p:nvGrpSpPr>
          <p:grpSpPr>
            <a:xfrm>
              <a:off x="1886" y="1560"/>
              <a:ext cx="298" cy="723"/>
              <a:chOff x="0" y="0"/>
              <a:chExt cx="298" cy="723"/>
            </a:xfrm>
          </p:grpSpPr>
          <p:sp>
            <p:nvSpPr>
              <p:cNvPr id="81942" name="Line 9"/>
              <p:cNvSpPr/>
              <p:nvPr/>
            </p:nvSpPr>
            <p:spPr>
              <a:xfrm flipH="1">
                <a:off x="96" y="0"/>
                <a:ext cx="0" cy="444"/>
              </a:xfrm>
              <a:prstGeom prst="line">
                <a:avLst/>
              </a:prstGeom>
              <a:ln w="38100" cap="flat" cmpd="sng">
                <a:solidFill>
                  <a:schemeClr val="accent2"/>
                </a:solidFill>
                <a:prstDash val="dash"/>
                <a:headEnd type="none" w="med" len="med"/>
                <a:tailEnd type="none" w="med" len="med"/>
              </a:ln>
            </p:spPr>
          </p:sp>
          <p:graphicFrame>
            <p:nvGraphicFramePr>
              <p:cNvPr id="81943" name="Object 11"/>
              <p:cNvGraphicFramePr>
                <a:graphicFrameLocks noChangeAspect="1"/>
              </p:cNvGraphicFramePr>
              <p:nvPr/>
            </p:nvGraphicFramePr>
            <p:xfrm>
              <a:off x="0" y="302"/>
              <a:ext cx="298" cy="421"/>
            </p:xfrm>
            <a:graphic>
              <a:graphicData uri="http://schemas.openxmlformats.org/presentationml/2006/ole">
                <mc:AlternateContent xmlns:mc="http://schemas.openxmlformats.org/markup-compatibility/2006">
                  <mc:Choice xmlns:v="urn:schemas-microsoft-com:vml" Requires="v">
                    <p:oleObj r:id="rId4" imgW="168275" imgH="232410" progId="Equation.3">
                      <p:embed/>
                    </p:oleObj>
                  </mc:Choice>
                  <mc:Fallback>
                    <p:oleObj r:id="rId4" imgW="168275" imgH="232410" progId="Equation.3">
                      <p:embed/>
                      <p:pic>
                        <p:nvPicPr>
                          <p:cNvPr id="0" name="图片 3170"/>
                          <p:cNvPicPr/>
                          <p:nvPr/>
                        </p:nvPicPr>
                        <p:blipFill>
                          <a:blip r:embed="rId5"/>
                          <a:stretch>
                            <a:fillRect/>
                          </a:stretch>
                        </p:blipFill>
                        <p:spPr>
                          <a:xfrm>
                            <a:off x="0" y="302"/>
                            <a:ext cx="298" cy="421"/>
                          </a:xfrm>
                          <a:prstGeom prst="rect">
                            <a:avLst/>
                          </a:prstGeom>
                          <a:noFill/>
                          <a:ln w="38100">
                            <a:noFill/>
                            <a:miter/>
                          </a:ln>
                        </p:spPr>
                      </p:pic>
                    </p:oleObj>
                  </mc:Fallback>
                </mc:AlternateContent>
              </a:graphicData>
            </a:graphic>
          </p:graphicFrame>
        </p:grpSp>
        <p:sp>
          <p:nvSpPr>
            <p:cNvPr id="81927" name="未知"/>
            <p:cNvSpPr/>
            <p:nvPr/>
          </p:nvSpPr>
          <p:spPr>
            <a:xfrm flipV="1">
              <a:off x="734" y="507"/>
              <a:ext cx="1968" cy="1152"/>
            </a:xfrm>
            <a:custGeom>
              <a:avLst/>
              <a:gdLst>
                <a:gd name="txL" fmla="*/ 0 w 2640"/>
                <a:gd name="txT" fmla="*/ 0 h 1536"/>
                <a:gd name="txR" fmla="*/ 2640 w 2640"/>
                <a:gd name="txB" fmla="*/ 1536 h 1536"/>
              </a:gdLst>
              <a:ahLst/>
              <a:cxnLst>
                <a:cxn ang="0">
                  <a:pos x="0" y="3"/>
                </a:cxn>
                <a:cxn ang="0">
                  <a:pos x="1" y="2"/>
                </a:cxn>
                <a:cxn ang="0">
                  <a:pos x="4" y="0"/>
                </a:cxn>
              </a:cxnLst>
              <a:rect l="txL" t="txT" r="txR" b="txB"/>
              <a:pathLst>
                <a:path w="2640" h="1536">
                  <a:moveTo>
                    <a:pt x="0" y="1536"/>
                  </a:moveTo>
                  <a:cubicBezTo>
                    <a:pt x="308" y="1088"/>
                    <a:pt x="616" y="640"/>
                    <a:pt x="1056" y="384"/>
                  </a:cubicBezTo>
                  <a:cubicBezTo>
                    <a:pt x="1496" y="128"/>
                    <a:pt x="2068" y="64"/>
                    <a:pt x="2640" y="0"/>
                  </a:cubicBezTo>
                </a:path>
              </a:pathLst>
            </a:custGeom>
            <a:noFill/>
            <a:ln w="57150" cap="flat" cmpd="sng">
              <a:solidFill>
                <a:schemeClr val="accent2">
                  <a:alpha val="100000"/>
                </a:schemeClr>
              </a:solidFill>
              <a:prstDash val="solid"/>
              <a:miter lim="800000"/>
              <a:headEnd type="none" w="med" len="med"/>
              <a:tailEnd type="none" w="med" len="med"/>
            </a:ln>
          </p:spPr>
          <p:txBody>
            <a:bodyPr/>
            <a:lstStyle/>
            <a:p>
              <a:endParaRPr lang="zh-CN" altLang="en-US"/>
            </a:p>
          </p:txBody>
        </p:sp>
        <p:sp>
          <p:nvSpPr>
            <p:cNvPr id="81928" name="未知"/>
            <p:cNvSpPr/>
            <p:nvPr/>
          </p:nvSpPr>
          <p:spPr>
            <a:xfrm flipV="1">
              <a:off x="734" y="539"/>
              <a:ext cx="1872" cy="1264"/>
            </a:xfrm>
            <a:custGeom>
              <a:avLst/>
              <a:gdLst>
                <a:gd name="txL" fmla="*/ 0 w 2640"/>
                <a:gd name="txT" fmla="*/ 0 h 1536"/>
                <a:gd name="txR" fmla="*/ 2640 w 2640"/>
                <a:gd name="txB" fmla="*/ 1536 h 1536"/>
              </a:gdLst>
              <a:ahLst/>
              <a:cxnLst>
                <a:cxn ang="0">
                  <a:pos x="0" y="21"/>
                </a:cxn>
                <a:cxn ang="0">
                  <a:pos x="1" y="6"/>
                </a:cxn>
                <a:cxn ang="0">
                  <a:pos x="1" y="0"/>
                </a:cxn>
              </a:cxnLst>
              <a:rect l="txL" t="txT" r="txR" b="txB"/>
              <a:pathLst>
                <a:path w="2640" h="1536">
                  <a:moveTo>
                    <a:pt x="0" y="1536"/>
                  </a:moveTo>
                  <a:cubicBezTo>
                    <a:pt x="308" y="1088"/>
                    <a:pt x="616" y="640"/>
                    <a:pt x="1056" y="384"/>
                  </a:cubicBezTo>
                  <a:cubicBezTo>
                    <a:pt x="1496" y="128"/>
                    <a:pt x="2068" y="64"/>
                    <a:pt x="2640" y="0"/>
                  </a:cubicBezTo>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grpSp>
          <p:nvGrpSpPr>
            <p:cNvPr id="81929" name="Group 13"/>
            <p:cNvGrpSpPr/>
            <p:nvPr/>
          </p:nvGrpSpPr>
          <p:grpSpPr>
            <a:xfrm>
              <a:off x="1118" y="1563"/>
              <a:ext cx="338" cy="720"/>
              <a:chOff x="0" y="0"/>
              <a:chExt cx="338" cy="720"/>
            </a:xfrm>
          </p:grpSpPr>
          <p:graphicFrame>
            <p:nvGraphicFramePr>
              <p:cNvPr id="81940" name="Object 15"/>
              <p:cNvGraphicFramePr>
                <a:graphicFrameLocks noChangeAspect="1"/>
              </p:cNvGraphicFramePr>
              <p:nvPr/>
            </p:nvGraphicFramePr>
            <p:xfrm>
              <a:off x="0" y="297"/>
              <a:ext cx="338" cy="423"/>
            </p:xfrm>
            <a:graphic>
              <a:graphicData uri="http://schemas.openxmlformats.org/presentationml/2006/ole">
                <mc:AlternateContent xmlns:mc="http://schemas.openxmlformats.org/markup-compatibility/2006">
                  <mc:Choice xmlns:v="urn:schemas-microsoft-com:vml" Requires="v">
                    <p:oleObj r:id="rId6" imgW="154940" imgH="219710" progId="Equation.3">
                      <p:embed/>
                    </p:oleObj>
                  </mc:Choice>
                  <mc:Fallback>
                    <p:oleObj r:id="rId6" imgW="154940" imgH="219710" progId="Equation.3">
                      <p:embed/>
                      <p:pic>
                        <p:nvPicPr>
                          <p:cNvPr id="0" name="图片 3171"/>
                          <p:cNvPicPr/>
                          <p:nvPr/>
                        </p:nvPicPr>
                        <p:blipFill>
                          <a:blip r:embed="rId7"/>
                          <a:stretch>
                            <a:fillRect/>
                          </a:stretch>
                        </p:blipFill>
                        <p:spPr>
                          <a:xfrm>
                            <a:off x="0" y="297"/>
                            <a:ext cx="338" cy="423"/>
                          </a:xfrm>
                          <a:prstGeom prst="rect">
                            <a:avLst/>
                          </a:prstGeom>
                          <a:noFill/>
                          <a:ln w="38100">
                            <a:noFill/>
                            <a:miter/>
                          </a:ln>
                        </p:spPr>
                      </p:pic>
                    </p:oleObj>
                  </mc:Fallback>
                </mc:AlternateContent>
              </a:graphicData>
            </a:graphic>
          </p:graphicFrame>
          <p:sp>
            <p:nvSpPr>
              <p:cNvPr id="81941" name="Line 15"/>
              <p:cNvSpPr/>
              <p:nvPr/>
            </p:nvSpPr>
            <p:spPr>
              <a:xfrm>
                <a:off x="139" y="0"/>
                <a:ext cx="0" cy="375"/>
              </a:xfrm>
              <a:prstGeom prst="line">
                <a:avLst/>
              </a:prstGeom>
              <a:ln w="38100" cap="flat" cmpd="sng">
                <a:solidFill>
                  <a:srgbClr val="006600"/>
                </a:solidFill>
                <a:prstDash val="dash"/>
                <a:headEnd type="none" w="med" len="med"/>
                <a:tailEnd type="none" w="med" len="med"/>
              </a:ln>
            </p:spPr>
          </p:sp>
        </p:grpSp>
        <p:sp>
          <p:nvSpPr>
            <p:cNvPr id="81930" name="未知"/>
            <p:cNvSpPr/>
            <p:nvPr/>
          </p:nvSpPr>
          <p:spPr>
            <a:xfrm flipV="1">
              <a:off x="734" y="548"/>
              <a:ext cx="1824" cy="1399"/>
            </a:xfrm>
            <a:custGeom>
              <a:avLst/>
              <a:gdLst>
                <a:gd name="txL" fmla="*/ 0 w 2016"/>
                <a:gd name="txT" fmla="*/ 0 h 1536"/>
                <a:gd name="txR" fmla="*/ 2016 w 2016"/>
                <a:gd name="txB" fmla="*/ 1536 h 1536"/>
              </a:gdLst>
              <a:ahLst/>
              <a:cxnLst>
                <a:cxn ang="0">
                  <a:pos x="0" y="197"/>
                </a:cxn>
                <a:cxn ang="0">
                  <a:pos x="80" y="42"/>
                </a:cxn>
                <a:cxn ang="0">
                  <a:pos x="223" y="0"/>
                </a:cxn>
              </a:cxnLst>
              <a:rect l="txL" t="txT" r="txR" b="txB"/>
              <a:pathLst>
                <a:path w="2016" h="1536">
                  <a:moveTo>
                    <a:pt x="0" y="1536"/>
                  </a:moveTo>
                  <a:cubicBezTo>
                    <a:pt x="192" y="1064"/>
                    <a:pt x="384" y="592"/>
                    <a:pt x="720" y="336"/>
                  </a:cubicBezTo>
                  <a:cubicBezTo>
                    <a:pt x="1056" y="80"/>
                    <a:pt x="1800" y="56"/>
                    <a:pt x="2016" y="0"/>
                  </a:cubicBezTo>
                </a:path>
              </a:pathLst>
            </a:custGeom>
            <a:noFill/>
            <a:ln w="57150" cap="flat" cmpd="sng">
              <a:solidFill>
                <a:srgbClr val="006600">
                  <a:alpha val="100000"/>
                </a:srgbClr>
              </a:solidFill>
              <a:prstDash val="solid"/>
              <a:miter lim="800000"/>
              <a:headEnd type="none" w="med" len="med"/>
              <a:tailEnd type="none" w="med" len="med"/>
            </a:ln>
          </p:spPr>
          <p:txBody>
            <a:bodyPr/>
            <a:lstStyle/>
            <a:p>
              <a:endParaRPr lang="zh-CN" altLang="en-US"/>
            </a:p>
          </p:txBody>
        </p:sp>
        <p:sp>
          <p:nvSpPr>
            <p:cNvPr id="81931" name="Text Box 17"/>
            <p:cNvSpPr txBox="1"/>
            <p:nvPr/>
          </p:nvSpPr>
          <p:spPr>
            <a:xfrm>
              <a:off x="398" y="372"/>
              <a:ext cx="231"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en-US" altLang="zh-CN" sz="2000" b="1" i="1">
                  <a:solidFill>
                    <a:schemeClr val="tx1"/>
                  </a:solidFill>
                  <a:latin typeface="Times New Roman" panose="02020603050405020304" pitchFamily="18" charset="0"/>
                </a:rPr>
                <a:t>U</a:t>
              </a:r>
              <a:endParaRPr lang="en-US" altLang="zh-CN" sz="2000" b="1" i="1" baseline="-25000">
                <a:solidFill>
                  <a:schemeClr val="tx1"/>
                </a:solidFill>
                <a:latin typeface="Times New Roman" panose="02020603050405020304" pitchFamily="18" charset="0"/>
              </a:endParaRPr>
            </a:p>
          </p:txBody>
        </p:sp>
        <p:sp>
          <p:nvSpPr>
            <p:cNvPr id="81932" name="Line 18"/>
            <p:cNvSpPr/>
            <p:nvPr/>
          </p:nvSpPr>
          <p:spPr>
            <a:xfrm>
              <a:off x="734" y="555"/>
              <a:ext cx="528" cy="1440"/>
            </a:xfrm>
            <a:prstGeom prst="line">
              <a:avLst/>
            </a:prstGeom>
            <a:ln w="38100" cap="flat" cmpd="sng">
              <a:solidFill>
                <a:srgbClr val="006600"/>
              </a:solidFill>
              <a:prstDash val="sysDot"/>
              <a:headEnd type="none" w="med" len="med"/>
              <a:tailEnd type="none" w="med" len="med"/>
            </a:ln>
          </p:spPr>
        </p:sp>
        <p:sp>
          <p:nvSpPr>
            <p:cNvPr id="81933" name="Line 19"/>
            <p:cNvSpPr/>
            <p:nvPr/>
          </p:nvSpPr>
          <p:spPr>
            <a:xfrm>
              <a:off x="734" y="555"/>
              <a:ext cx="912" cy="1440"/>
            </a:xfrm>
            <a:prstGeom prst="line">
              <a:avLst/>
            </a:prstGeom>
            <a:ln w="38100" cap="flat" cmpd="sng">
              <a:solidFill>
                <a:srgbClr val="FF0000"/>
              </a:solidFill>
              <a:prstDash val="sysDot"/>
              <a:headEnd type="none" w="med" len="med"/>
              <a:tailEnd type="none" w="med" len="med"/>
            </a:ln>
          </p:spPr>
        </p:sp>
        <p:sp>
          <p:nvSpPr>
            <p:cNvPr id="81934" name="Line 20"/>
            <p:cNvSpPr/>
            <p:nvPr/>
          </p:nvSpPr>
          <p:spPr>
            <a:xfrm>
              <a:off x="734" y="555"/>
              <a:ext cx="1248" cy="1440"/>
            </a:xfrm>
            <a:prstGeom prst="line">
              <a:avLst/>
            </a:prstGeom>
            <a:ln w="38100" cap="flat" cmpd="sng">
              <a:solidFill>
                <a:srgbClr val="000099"/>
              </a:solidFill>
              <a:prstDash val="sysDot"/>
              <a:headEnd type="none" w="med" len="med"/>
              <a:tailEnd type="none" w="med" len="med"/>
            </a:ln>
          </p:spPr>
        </p:sp>
        <p:sp>
          <p:nvSpPr>
            <p:cNvPr id="81935" name="Text Box 22"/>
            <p:cNvSpPr txBox="1"/>
            <p:nvPr/>
          </p:nvSpPr>
          <p:spPr>
            <a:xfrm>
              <a:off x="2904" y="1929"/>
              <a:ext cx="160"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en-US" altLang="zh-CN" sz="2000" b="1" i="1">
                  <a:solidFill>
                    <a:schemeClr val="tx1"/>
                  </a:solidFill>
                  <a:latin typeface="Times New Roman" panose="02020603050405020304" pitchFamily="18" charset="0"/>
                </a:rPr>
                <a:t>t</a:t>
              </a:r>
            </a:p>
          </p:txBody>
        </p:sp>
        <p:sp>
          <p:nvSpPr>
            <p:cNvPr id="81936" name="Line 23"/>
            <p:cNvSpPr/>
            <p:nvPr/>
          </p:nvSpPr>
          <p:spPr>
            <a:xfrm flipV="1">
              <a:off x="746" y="1915"/>
              <a:ext cx="2365" cy="11"/>
            </a:xfrm>
            <a:prstGeom prst="line">
              <a:avLst/>
            </a:prstGeom>
            <a:ln w="38100" cap="flat" cmpd="sng">
              <a:solidFill>
                <a:schemeClr val="tx1"/>
              </a:solidFill>
              <a:prstDash val="solid"/>
              <a:headEnd type="none" w="med" len="med"/>
              <a:tailEnd type="triangle" w="med" len="med"/>
            </a:ln>
          </p:spPr>
        </p:sp>
        <p:sp>
          <p:nvSpPr>
            <p:cNvPr id="81937" name="Line 24"/>
            <p:cNvSpPr/>
            <p:nvPr/>
          </p:nvSpPr>
          <p:spPr>
            <a:xfrm flipV="1">
              <a:off x="746" y="144"/>
              <a:ext cx="0" cy="1824"/>
            </a:xfrm>
            <a:prstGeom prst="line">
              <a:avLst/>
            </a:prstGeom>
            <a:ln w="38100" cap="flat" cmpd="sng">
              <a:solidFill>
                <a:schemeClr val="tx1"/>
              </a:solidFill>
              <a:prstDash val="solid"/>
              <a:headEnd type="none" w="med" len="med"/>
              <a:tailEnd type="triangle" w="med" len="med"/>
            </a:ln>
          </p:spPr>
        </p:sp>
        <p:sp>
          <p:nvSpPr>
            <p:cNvPr id="81938" name="Text Box 25"/>
            <p:cNvSpPr txBox="1"/>
            <p:nvPr/>
          </p:nvSpPr>
          <p:spPr>
            <a:xfrm>
              <a:off x="504" y="1737"/>
              <a:ext cx="231"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zh-CN" altLang="en-US" sz="2000" b="1" i="1" dirty="0">
                  <a:solidFill>
                    <a:schemeClr val="tx1"/>
                  </a:solidFill>
                  <a:latin typeface="Times New Roman" panose="02020603050405020304" pitchFamily="18" charset="0"/>
                </a:rPr>
                <a:t>O</a:t>
              </a:r>
            </a:p>
          </p:txBody>
        </p:sp>
        <p:sp>
          <p:nvSpPr>
            <p:cNvPr id="81939" name="Text Box 26"/>
            <p:cNvSpPr txBox="1"/>
            <p:nvPr/>
          </p:nvSpPr>
          <p:spPr>
            <a:xfrm>
              <a:off x="757" y="0"/>
              <a:ext cx="573"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en-US" altLang="zh-CN" sz="2000" b="1" i="1" dirty="0" err="1">
                  <a:solidFill>
                    <a:schemeClr val="tx1"/>
                  </a:solidFill>
                  <a:latin typeface="Times New Roman" panose="02020603050405020304" pitchFamily="18" charset="0"/>
                </a:rPr>
                <a:t>u</a:t>
              </a:r>
              <a:r>
                <a:rPr lang="en-US" altLang="zh-CN" sz="2000" b="1" i="1" baseline="-25000" dirty="0" err="1">
                  <a:solidFill>
                    <a:schemeClr val="tx1"/>
                  </a:solidFill>
                  <a:latin typeface="Times New Roman" panose="02020603050405020304" pitchFamily="18" charset="0"/>
                </a:rPr>
                <a:t>C</a:t>
              </a:r>
            </a:p>
          </p:txBody>
        </p:sp>
      </p:grpSp>
      <p:sp>
        <p:nvSpPr>
          <p:cNvPr id="81923" name="Text Box 27"/>
          <p:cNvSpPr txBox="1"/>
          <p:nvPr/>
        </p:nvSpPr>
        <p:spPr>
          <a:xfrm>
            <a:off x="1487805" y="3428683"/>
            <a:ext cx="3887788" cy="4603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zh-CN" altLang="en-US" sz="2400" b="1" dirty="0">
                <a:solidFill>
                  <a:srgbClr val="0000FF"/>
                </a:solidFill>
                <a:latin typeface="Times New Roman" panose="02020603050405020304" pitchFamily="18" charset="0"/>
              </a:rPr>
              <a:t>设 </a:t>
            </a:r>
            <a:r>
              <a:rPr lang="zh-CN" altLang="en-US" sz="2400" b="1" i="1" dirty="0">
                <a:solidFill>
                  <a:srgbClr val="0000FF"/>
                </a:solidFill>
                <a:latin typeface="Times New Roman" panose="02020603050405020304" pitchFamily="18" charset="0"/>
                <a:sym typeface="Symbol" panose="05050102010706020507" pitchFamily="18" charset="2"/>
              </a:rPr>
              <a:t></a:t>
            </a:r>
            <a:r>
              <a:rPr lang="en-US" altLang="zh-CN" sz="2400" b="1" baseline="-25000">
                <a:solidFill>
                  <a:srgbClr val="0000FF"/>
                </a:solidFill>
                <a:latin typeface="Times New Roman" panose="02020603050405020304" pitchFamily="18" charset="0"/>
              </a:rPr>
              <a:t>1</a:t>
            </a:r>
            <a:r>
              <a:rPr lang="en-US" altLang="zh-CN" sz="2400" b="1">
                <a:solidFill>
                  <a:srgbClr val="0000FF"/>
                </a:solidFill>
                <a:latin typeface="Times New Roman" panose="02020603050405020304" pitchFamily="18" charset="0"/>
              </a:rPr>
              <a:t> &lt; </a:t>
            </a:r>
            <a:r>
              <a:rPr lang="zh-CN" altLang="en-US" sz="2400" b="1" i="1" dirty="0">
                <a:solidFill>
                  <a:srgbClr val="0000FF"/>
                </a:solidFill>
                <a:latin typeface="Times New Roman" panose="02020603050405020304" pitchFamily="18" charset="0"/>
                <a:sym typeface="Symbol" panose="05050102010706020507" pitchFamily="18" charset="2"/>
              </a:rPr>
              <a:t></a:t>
            </a:r>
            <a:r>
              <a:rPr lang="en-US" altLang="zh-CN" sz="2400" b="1">
                <a:solidFill>
                  <a:srgbClr val="0000FF"/>
                </a:solidFill>
                <a:latin typeface="Times New Roman" panose="02020603050405020304" pitchFamily="18" charset="0"/>
              </a:rPr>
              <a:t> </a:t>
            </a:r>
            <a:r>
              <a:rPr lang="en-US" altLang="zh-CN" sz="2400" b="1" baseline="-25000">
                <a:solidFill>
                  <a:srgbClr val="0000FF"/>
                </a:solidFill>
                <a:latin typeface="Times New Roman" panose="02020603050405020304" pitchFamily="18" charset="0"/>
              </a:rPr>
              <a:t>2</a:t>
            </a:r>
            <a:r>
              <a:rPr lang="en-US" altLang="zh-CN" sz="2400" b="1">
                <a:solidFill>
                  <a:srgbClr val="0000FF"/>
                </a:solidFill>
                <a:latin typeface="Times New Roman" panose="02020603050405020304" pitchFamily="18" charset="0"/>
              </a:rPr>
              <a:t> &lt; </a:t>
            </a:r>
            <a:r>
              <a:rPr lang="zh-CN" altLang="en-US" sz="2400" b="1" dirty="0">
                <a:solidFill>
                  <a:srgbClr val="0000FF"/>
                </a:solidFill>
                <a:latin typeface="Times New Roman" panose="02020603050405020304" pitchFamily="18" charset="0"/>
              </a:rPr>
              <a:t> </a:t>
            </a:r>
            <a:r>
              <a:rPr lang="zh-CN" altLang="en-US" sz="2400" b="1" i="1" dirty="0">
                <a:solidFill>
                  <a:srgbClr val="0000FF"/>
                </a:solidFill>
                <a:latin typeface="Times New Roman" panose="02020603050405020304" pitchFamily="18" charset="0"/>
                <a:sym typeface="Symbol" panose="05050102010706020507" pitchFamily="18" charset="2"/>
              </a:rPr>
              <a:t></a:t>
            </a:r>
            <a:r>
              <a:rPr lang="en-US" altLang="zh-CN" sz="2400" b="1">
                <a:solidFill>
                  <a:srgbClr val="0000FF"/>
                </a:solidFill>
                <a:latin typeface="Times New Roman" panose="02020603050405020304" pitchFamily="18" charset="0"/>
              </a:rPr>
              <a:t> </a:t>
            </a:r>
            <a:r>
              <a:rPr lang="en-US" altLang="zh-CN" sz="2400" b="1" baseline="-25000">
                <a:solidFill>
                  <a:srgbClr val="0000FF"/>
                </a:solidFill>
                <a:latin typeface="Times New Roman" panose="02020603050405020304" pitchFamily="18" charset="0"/>
              </a:rPr>
              <a:t>3</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4"/>
          <p:cNvSpPr txBox="1"/>
          <p:nvPr/>
        </p:nvSpPr>
        <p:spPr>
          <a:xfrm>
            <a:off x="2082800" y="476568"/>
            <a:ext cx="25146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zh-CN" altLang="en-US" sz="2400" b="1" dirty="0">
                <a:solidFill>
                  <a:schemeClr val="tx2"/>
                </a:solidFill>
                <a:latin typeface="Times New Roman" panose="02020603050405020304" pitchFamily="18" charset="0"/>
              </a:rPr>
              <a:t>暂态时间</a:t>
            </a:r>
          </a:p>
        </p:txBody>
      </p:sp>
      <p:sp>
        <p:nvSpPr>
          <p:cNvPr id="82948" name="Text Box 6"/>
          <p:cNvSpPr txBox="1"/>
          <p:nvPr/>
        </p:nvSpPr>
        <p:spPr>
          <a:xfrm>
            <a:off x="2082800" y="1195388"/>
            <a:ext cx="67056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zh-CN" altLang="en-US" sz="2400" b="1" dirty="0">
                <a:solidFill>
                  <a:srgbClr val="6600FF"/>
                </a:solidFill>
                <a:latin typeface="Times New Roman" panose="02020603050405020304" pitchFamily="18" charset="0"/>
              </a:rPr>
              <a:t>理论上认为 </a:t>
            </a:r>
            <a:r>
              <a:rPr lang="en-US" altLang="zh-CN" sz="2400" b="1" i="1">
                <a:solidFill>
                  <a:srgbClr val="FF3300"/>
                </a:solidFill>
                <a:latin typeface="Times New Roman" panose="02020603050405020304" pitchFamily="18" charset="0"/>
              </a:rPr>
              <a:t>t</a:t>
            </a:r>
            <a:r>
              <a:rPr lang="en-US" altLang="zh-CN" sz="2400" b="1">
                <a:solidFill>
                  <a:srgbClr val="FF3300"/>
                </a:solidFill>
                <a:latin typeface="Times New Roman" panose="02020603050405020304" pitchFamily="18" charset="0"/>
              </a:rPr>
              <a:t> </a:t>
            </a:r>
            <a:r>
              <a:rPr lang="en-US" altLang="zh-CN" sz="2400" b="1">
                <a:solidFill>
                  <a:srgbClr val="FF3300"/>
                </a:solidFill>
                <a:latin typeface="Times New Roman" panose="02020603050405020304" pitchFamily="18" charset="0"/>
                <a:sym typeface="Symbol" panose="05050102010706020507" pitchFamily="18" charset="2"/>
              </a:rPr>
              <a:t> </a:t>
            </a:r>
            <a:r>
              <a:rPr lang="en-US" altLang="zh-CN" sz="2400" b="1">
                <a:solidFill>
                  <a:srgbClr val="6600FF"/>
                </a:solidFill>
                <a:latin typeface="Times New Roman" panose="02020603050405020304" pitchFamily="18" charset="0"/>
                <a:sym typeface="Symbol" panose="05050102010706020507" pitchFamily="18" charset="2"/>
              </a:rPr>
              <a:t>、</a:t>
            </a:r>
            <a:r>
              <a:rPr lang="en-US" altLang="zh-CN" sz="2400" b="1" i="1" dirty="0" err="1">
                <a:solidFill>
                  <a:srgbClr val="FF3300"/>
                </a:solidFill>
                <a:latin typeface="Times New Roman" panose="02020603050405020304" pitchFamily="18" charset="0"/>
                <a:sym typeface="Symbol" panose="05050102010706020507" pitchFamily="18" charset="2"/>
              </a:rPr>
              <a:t>u</a:t>
            </a:r>
            <a:r>
              <a:rPr lang="en-US" altLang="zh-CN" sz="2400" b="1" i="1" baseline="-25000" dirty="0" err="1">
                <a:solidFill>
                  <a:srgbClr val="FF3300"/>
                </a:solidFill>
                <a:latin typeface="Times New Roman" panose="02020603050405020304" pitchFamily="18" charset="0"/>
                <a:sym typeface="Symbol" panose="05050102010706020507" pitchFamily="18" charset="2"/>
              </a:rPr>
              <a:t>C</a:t>
            </a:r>
            <a:r>
              <a:rPr lang="en-US" altLang="zh-CN" sz="2400" b="1">
                <a:solidFill>
                  <a:srgbClr val="FF3300"/>
                </a:solidFill>
                <a:latin typeface="Times New Roman" panose="02020603050405020304" pitchFamily="18" charset="0"/>
                <a:sym typeface="Symbol" panose="05050102010706020507" pitchFamily="18" charset="2"/>
              </a:rPr>
              <a:t> </a:t>
            </a:r>
            <a:r>
              <a:rPr lang="en-US" altLang="zh-CN" sz="2400" b="1">
                <a:solidFill>
                  <a:srgbClr val="FF3300"/>
                </a:solidFill>
                <a:latin typeface="Times New Roman" panose="02020603050405020304" pitchFamily="18" charset="0"/>
              </a:rPr>
              <a:t> 0</a:t>
            </a:r>
            <a:r>
              <a:rPr lang="en-US" altLang="zh-CN" sz="2400" b="1">
                <a:solidFill>
                  <a:srgbClr val="6600FF"/>
                </a:solidFill>
                <a:latin typeface="Times New Roman" panose="02020603050405020304" pitchFamily="18" charset="0"/>
              </a:rPr>
              <a:t> </a:t>
            </a:r>
            <a:r>
              <a:rPr lang="zh-CN" altLang="en-US" sz="2400" b="1" dirty="0">
                <a:solidFill>
                  <a:srgbClr val="6600FF"/>
                </a:solidFill>
                <a:latin typeface="Times New Roman" panose="02020603050405020304" pitchFamily="18" charset="0"/>
              </a:rPr>
              <a:t>电路达稳态  </a:t>
            </a:r>
          </a:p>
        </p:txBody>
      </p:sp>
      <p:sp>
        <p:nvSpPr>
          <p:cNvPr id="82949" name="Text Box 12"/>
          <p:cNvSpPr txBox="1"/>
          <p:nvPr/>
        </p:nvSpPr>
        <p:spPr>
          <a:xfrm>
            <a:off x="2057400" y="1728788"/>
            <a:ext cx="8534400" cy="5340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nSpc>
                <a:spcPct val="120000"/>
              </a:lnSpc>
              <a:spcBef>
                <a:spcPct val="0"/>
              </a:spcBef>
              <a:buNone/>
            </a:pPr>
            <a:r>
              <a:rPr lang="zh-CN" altLang="en-US" sz="2400" b="1" dirty="0">
                <a:solidFill>
                  <a:srgbClr val="6600FF"/>
                </a:solidFill>
                <a:latin typeface="Times New Roman" panose="02020603050405020304" pitchFamily="18" charset="0"/>
              </a:rPr>
              <a:t>工程上认为 </a:t>
            </a:r>
            <a:r>
              <a:rPr lang="en-US" altLang="zh-CN" sz="2400" b="1" i="1">
                <a:solidFill>
                  <a:srgbClr val="FF3300"/>
                </a:solidFill>
                <a:latin typeface="Times New Roman" panose="02020603050405020304" pitchFamily="18" charset="0"/>
              </a:rPr>
              <a:t>t</a:t>
            </a:r>
            <a:r>
              <a:rPr lang="en-US" altLang="zh-CN" sz="2400" b="1">
                <a:solidFill>
                  <a:srgbClr val="FF3300"/>
                </a:solidFill>
                <a:latin typeface="Times New Roman" panose="02020603050405020304" pitchFamily="18" charset="0"/>
              </a:rPr>
              <a:t> = (3 ~ 5)</a:t>
            </a:r>
            <a:r>
              <a:rPr lang="en-US" altLang="zh-CN" sz="2400" b="1" i="1">
                <a:solidFill>
                  <a:srgbClr val="FF3300"/>
                </a:solidFill>
                <a:latin typeface="Times New Roman" panose="02020603050405020304" pitchFamily="18" charset="0"/>
                <a:sym typeface="Symbol" panose="05050102010706020507" pitchFamily="18" charset="2"/>
              </a:rPr>
              <a:t></a:t>
            </a:r>
            <a:r>
              <a:rPr lang="zh-CN" altLang="en-US" sz="2400" b="1" dirty="0">
                <a:solidFill>
                  <a:srgbClr val="6600FF"/>
                </a:solidFill>
                <a:latin typeface="Times New Roman" panose="02020603050405020304" pitchFamily="18" charset="0"/>
              </a:rPr>
              <a:t>、</a:t>
            </a:r>
            <a:r>
              <a:rPr lang="en-US" altLang="zh-CN" sz="2400" b="1" i="1" dirty="0" err="1">
                <a:solidFill>
                  <a:srgbClr val="FF3300"/>
                </a:solidFill>
                <a:latin typeface="Times New Roman" panose="02020603050405020304" pitchFamily="18" charset="0"/>
                <a:sym typeface="Symbol" panose="05050102010706020507" pitchFamily="18" charset="2"/>
              </a:rPr>
              <a:t>u</a:t>
            </a:r>
            <a:r>
              <a:rPr lang="en-US" altLang="zh-CN" sz="2400" b="1" i="1" baseline="-25000" dirty="0" err="1">
                <a:solidFill>
                  <a:srgbClr val="FF3300"/>
                </a:solidFill>
                <a:latin typeface="Times New Roman" panose="02020603050405020304" pitchFamily="18" charset="0"/>
                <a:sym typeface="Symbol" panose="05050102010706020507" pitchFamily="18" charset="2"/>
              </a:rPr>
              <a:t>C</a:t>
            </a:r>
            <a:r>
              <a:rPr lang="en-US" altLang="zh-CN" sz="2400" b="1">
                <a:solidFill>
                  <a:srgbClr val="FF3300"/>
                </a:solidFill>
                <a:latin typeface="Times New Roman" panose="02020603050405020304" pitchFamily="18" charset="0"/>
                <a:sym typeface="Symbol" panose="05050102010706020507" pitchFamily="18" charset="2"/>
              </a:rPr>
              <a:t> </a:t>
            </a:r>
            <a:r>
              <a:rPr lang="en-US" altLang="zh-CN" sz="2400" b="1">
                <a:solidFill>
                  <a:srgbClr val="FF3300"/>
                </a:solidFill>
                <a:latin typeface="Times New Roman" panose="02020603050405020304" pitchFamily="18" charset="0"/>
              </a:rPr>
              <a:t> 0</a:t>
            </a:r>
            <a:r>
              <a:rPr lang="zh-CN" altLang="en-US" sz="2400" b="1" dirty="0">
                <a:solidFill>
                  <a:srgbClr val="6600FF"/>
                </a:solidFill>
                <a:latin typeface="Times New Roman" panose="02020603050405020304" pitchFamily="18" charset="0"/>
              </a:rPr>
              <a:t> 电容放电基本结束。</a:t>
            </a:r>
            <a:r>
              <a:rPr lang="zh-CN" altLang="en-US" sz="2400" b="1" dirty="0">
                <a:latin typeface="Times New Roman" panose="02020603050405020304" pitchFamily="18" charset="0"/>
              </a:rPr>
              <a:t>  </a:t>
            </a:r>
          </a:p>
        </p:txBody>
      </p:sp>
      <p:grpSp>
        <p:nvGrpSpPr>
          <p:cNvPr id="2" name="Group 52"/>
          <p:cNvGrpSpPr/>
          <p:nvPr/>
        </p:nvGrpSpPr>
        <p:grpSpPr>
          <a:xfrm>
            <a:off x="1917700" y="3268028"/>
            <a:ext cx="8382000" cy="1862137"/>
            <a:chOff x="0" y="0"/>
            <a:chExt cx="5280" cy="1173"/>
          </a:xfrm>
        </p:grpSpPr>
        <p:sp>
          <p:nvSpPr>
            <p:cNvPr id="82954" name="Text Box 16"/>
            <p:cNvSpPr txBox="1"/>
            <p:nvPr/>
          </p:nvSpPr>
          <p:spPr>
            <a:xfrm>
              <a:off x="296" y="30"/>
              <a:ext cx="160"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en-US" altLang="zh-CN" sz="2000" b="1" i="1">
                  <a:solidFill>
                    <a:srgbClr val="006600"/>
                  </a:solidFill>
                  <a:latin typeface="Times New Roman" panose="02020603050405020304" pitchFamily="18" charset="0"/>
                </a:rPr>
                <a:t>t</a:t>
              </a:r>
              <a:endParaRPr lang="en-US" altLang="zh-CN" sz="2000" b="1">
                <a:solidFill>
                  <a:srgbClr val="006600"/>
                </a:solidFill>
                <a:latin typeface="Times New Roman" panose="02020603050405020304" pitchFamily="18" charset="0"/>
              </a:endParaRPr>
            </a:p>
          </p:txBody>
        </p:sp>
        <p:graphicFrame>
          <p:nvGraphicFramePr>
            <p:cNvPr id="82955" name="Object 8"/>
            <p:cNvGraphicFramePr>
              <a:graphicFrameLocks noChangeAspect="1"/>
            </p:cNvGraphicFramePr>
            <p:nvPr/>
          </p:nvGraphicFramePr>
          <p:xfrm>
            <a:off x="1078" y="101"/>
            <a:ext cx="189" cy="209"/>
          </p:xfrm>
          <a:graphic>
            <a:graphicData uri="http://schemas.openxmlformats.org/presentationml/2006/ole">
              <mc:AlternateContent xmlns:mc="http://schemas.openxmlformats.org/markup-compatibility/2006">
                <mc:Choice xmlns:v="urn:schemas-microsoft-com:vml" Requires="v">
                  <p:oleObj r:id="rId2" imgW="130810" imgH="143510" progId="Equation.3">
                    <p:embed/>
                  </p:oleObj>
                </mc:Choice>
                <mc:Fallback>
                  <p:oleObj r:id="rId2" imgW="130810" imgH="143510" progId="Equation.3">
                    <p:embed/>
                    <p:pic>
                      <p:nvPicPr>
                        <p:cNvPr id="0" name="图片 3176"/>
                        <p:cNvPicPr/>
                        <p:nvPr/>
                      </p:nvPicPr>
                      <p:blipFill>
                        <a:blip r:embed="rId3"/>
                        <a:stretch>
                          <a:fillRect/>
                        </a:stretch>
                      </p:blipFill>
                      <p:spPr>
                        <a:xfrm>
                          <a:off x="1078" y="101"/>
                          <a:ext cx="189" cy="209"/>
                        </a:xfrm>
                        <a:prstGeom prst="rect">
                          <a:avLst/>
                        </a:prstGeom>
                        <a:noFill/>
                        <a:ln w="38100">
                          <a:noFill/>
                          <a:miter/>
                        </a:ln>
                      </p:spPr>
                    </p:pic>
                  </p:oleObj>
                </mc:Fallback>
              </mc:AlternateContent>
            </a:graphicData>
          </a:graphic>
        </p:graphicFrame>
        <p:graphicFrame>
          <p:nvGraphicFramePr>
            <p:cNvPr id="82956" name="Object 9"/>
            <p:cNvGraphicFramePr>
              <a:graphicFrameLocks noChangeAspect="1"/>
            </p:cNvGraphicFramePr>
            <p:nvPr/>
          </p:nvGraphicFramePr>
          <p:xfrm>
            <a:off x="281" y="829"/>
            <a:ext cx="261" cy="317"/>
          </p:xfrm>
          <a:graphic>
            <a:graphicData uri="http://schemas.openxmlformats.org/presentationml/2006/ole">
              <mc:AlternateContent xmlns:mc="http://schemas.openxmlformats.org/markup-compatibility/2006">
                <mc:Choice xmlns:v="urn:schemas-microsoft-com:vml" Requires="v">
                  <p:oleObj r:id="rId4" imgW="207010" imgH="232410" progId="Equation.3">
                    <p:embed/>
                  </p:oleObj>
                </mc:Choice>
                <mc:Fallback>
                  <p:oleObj r:id="rId4" imgW="207010" imgH="232410" progId="Equation.3">
                    <p:embed/>
                    <p:pic>
                      <p:nvPicPr>
                        <p:cNvPr id="0" name="图片 3174"/>
                        <p:cNvPicPr/>
                        <p:nvPr/>
                      </p:nvPicPr>
                      <p:blipFill>
                        <a:blip r:embed="rId5"/>
                        <a:stretch>
                          <a:fillRect/>
                        </a:stretch>
                      </p:blipFill>
                      <p:spPr>
                        <a:xfrm>
                          <a:off x="281" y="829"/>
                          <a:ext cx="261" cy="317"/>
                        </a:xfrm>
                        <a:prstGeom prst="rect">
                          <a:avLst/>
                        </a:prstGeom>
                        <a:noFill/>
                        <a:ln w="38100">
                          <a:noFill/>
                          <a:miter/>
                        </a:ln>
                      </p:spPr>
                    </p:pic>
                  </p:oleObj>
                </mc:Fallback>
              </mc:AlternateContent>
            </a:graphicData>
          </a:graphic>
        </p:graphicFrame>
        <p:sp>
          <p:nvSpPr>
            <p:cNvPr id="82957" name="Text Box 19"/>
            <p:cNvSpPr txBox="1"/>
            <p:nvPr/>
          </p:nvSpPr>
          <p:spPr>
            <a:xfrm>
              <a:off x="801" y="846"/>
              <a:ext cx="591"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en-US" altLang="zh-CN" sz="2000" b="1">
                  <a:latin typeface="Times New Roman" panose="02020603050405020304" pitchFamily="18" charset="0"/>
                </a:rPr>
                <a:t>0.368</a:t>
              </a:r>
              <a:r>
                <a:rPr lang="en-US" altLang="zh-CN" sz="2000" b="1" i="1">
                  <a:latin typeface="Times New Roman" panose="02020603050405020304" pitchFamily="18" charset="0"/>
                </a:rPr>
                <a:t>U</a:t>
              </a:r>
            </a:p>
          </p:txBody>
        </p:sp>
        <p:sp>
          <p:nvSpPr>
            <p:cNvPr id="82958" name="Text Box 20"/>
            <p:cNvSpPr txBox="1"/>
            <p:nvPr/>
          </p:nvSpPr>
          <p:spPr>
            <a:xfrm>
              <a:off x="1565" y="838"/>
              <a:ext cx="591"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en-US" altLang="zh-CN" sz="2000" b="1">
                  <a:latin typeface="Times New Roman" panose="02020603050405020304" pitchFamily="18" charset="0"/>
                </a:rPr>
                <a:t>0.135</a:t>
              </a:r>
              <a:r>
                <a:rPr lang="en-US" altLang="zh-CN" sz="2000" b="1" i="1">
                  <a:latin typeface="Times New Roman" panose="02020603050405020304" pitchFamily="18" charset="0"/>
                </a:rPr>
                <a:t>U</a:t>
              </a:r>
            </a:p>
          </p:txBody>
        </p:sp>
        <p:sp>
          <p:nvSpPr>
            <p:cNvPr id="82959" name="Text Box 21"/>
            <p:cNvSpPr txBox="1"/>
            <p:nvPr/>
          </p:nvSpPr>
          <p:spPr>
            <a:xfrm>
              <a:off x="2305" y="836"/>
              <a:ext cx="591"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en-US" altLang="zh-CN" sz="2000" b="1">
                  <a:solidFill>
                    <a:srgbClr val="CC0000"/>
                  </a:solidFill>
                  <a:latin typeface="Times New Roman" panose="02020603050405020304" pitchFamily="18" charset="0"/>
                </a:rPr>
                <a:t>0.050</a:t>
              </a:r>
              <a:r>
                <a:rPr lang="en-US" altLang="zh-CN" sz="2000" b="1" i="1">
                  <a:solidFill>
                    <a:srgbClr val="CC0000"/>
                  </a:solidFill>
                  <a:latin typeface="Times New Roman" panose="02020603050405020304" pitchFamily="18" charset="0"/>
                </a:rPr>
                <a:t>U</a:t>
              </a:r>
            </a:p>
          </p:txBody>
        </p:sp>
        <p:sp>
          <p:nvSpPr>
            <p:cNvPr id="82960" name="Text Box 22"/>
            <p:cNvSpPr txBox="1"/>
            <p:nvPr/>
          </p:nvSpPr>
          <p:spPr>
            <a:xfrm>
              <a:off x="3053" y="836"/>
              <a:ext cx="591"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en-US" altLang="zh-CN" sz="2000" b="1">
                  <a:latin typeface="Times New Roman" panose="02020603050405020304" pitchFamily="18" charset="0"/>
                </a:rPr>
                <a:t>0.018</a:t>
              </a:r>
              <a:r>
                <a:rPr lang="en-US" altLang="zh-CN" sz="2000" b="1" i="1">
                  <a:latin typeface="Times New Roman" panose="02020603050405020304" pitchFamily="18" charset="0"/>
                </a:rPr>
                <a:t>U</a:t>
              </a:r>
            </a:p>
          </p:txBody>
        </p:sp>
        <p:sp>
          <p:nvSpPr>
            <p:cNvPr id="82961" name="Text Box 23"/>
            <p:cNvSpPr txBox="1"/>
            <p:nvPr/>
          </p:nvSpPr>
          <p:spPr>
            <a:xfrm>
              <a:off x="3817" y="836"/>
              <a:ext cx="591"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en-US" altLang="zh-CN" sz="2000" b="1">
                  <a:solidFill>
                    <a:srgbClr val="CC0000"/>
                  </a:solidFill>
                  <a:latin typeface="Times New Roman" panose="02020603050405020304" pitchFamily="18" charset="0"/>
                </a:rPr>
                <a:t>0.007</a:t>
              </a:r>
              <a:r>
                <a:rPr lang="en-US" altLang="zh-CN" sz="2000" b="1" i="1">
                  <a:solidFill>
                    <a:srgbClr val="CC0000"/>
                  </a:solidFill>
                  <a:latin typeface="Times New Roman" panose="02020603050405020304" pitchFamily="18" charset="0"/>
                </a:rPr>
                <a:t>U</a:t>
              </a:r>
            </a:p>
          </p:txBody>
        </p:sp>
        <p:sp>
          <p:nvSpPr>
            <p:cNvPr id="82962" name="Text Box 24"/>
            <p:cNvSpPr txBox="1"/>
            <p:nvPr/>
          </p:nvSpPr>
          <p:spPr>
            <a:xfrm>
              <a:off x="4550" y="822"/>
              <a:ext cx="591"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en-US" altLang="zh-CN" sz="2000" b="1">
                  <a:latin typeface="Times New Roman" panose="02020603050405020304" pitchFamily="18" charset="0"/>
                </a:rPr>
                <a:t>0.002</a:t>
              </a:r>
              <a:r>
                <a:rPr lang="en-US" altLang="zh-CN" sz="2000" b="1" i="1">
                  <a:latin typeface="Times New Roman" panose="02020603050405020304" pitchFamily="18" charset="0"/>
                </a:rPr>
                <a:t>U</a:t>
              </a:r>
            </a:p>
          </p:txBody>
        </p:sp>
        <p:sp>
          <p:nvSpPr>
            <p:cNvPr id="82963" name="Line 25"/>
            <p:cNvSpPr/>
            <p:nvPr/>
          </p:nvSpPr>
          <p:spPr>
            <a:xfrm>
              <a:off x="1" y="390"/>
              <a:ext cx="5279" cy="0"/>
            </a:xfrm>
            <a:prstGeom prst="line">
              <a:avLst/>
            </a:prstGeom>
            <a:ln w="38100" cap="flat" cmpd="sng">
              <a:solidFill>
                <a:schemeClr val="tx1"/>
              </a:solidFill>
              <a:prstDash val="solid"/>
              <a:headEnd type="none" w="med" len="med"/>
              <a:tailEnd type="none" w="med" len="med"/>
            </a:ln>
          </p:spPr>
        </p:sp>
        <p:graphicFrame>
          <p:nvGraphicFramePr>
            <p:cNvPr id="82964" name="Object 17"/>
            <p:cNvGraphicFramePr>
              <a:graphicFrameLocks noChangeAspect="1"/>
            </p:cNvGraphicFramePr>
            <p:nvPr/>
          </p:nvGraphicFramePr>
          <p:xfrm>
            <a:off x="1788" y="77"/>
            <a:ext cx="280" cy="243"/>
          </p:xfrm>
          <a:graphic>
            <a:graphicData uri="http://schemas.openxmlformats.org/presentationml/2006/ole">
              <mc:AlternateContent xmlns:mc="http://schemas.openxmlformats.org/markup-compatibility/2006">
                <mc:Choice xmlns:v="urn:schemas-microsoft-com:vml" Requires="v">
                  <p:oleObj r:id="rId6" imgW="207645" imgH="181610" progId="Equation.3">
                    <p:embed/>
                  </p:oleObj>
                </mc:Choice>
                <mc:Fallback>
                  <p:oleObj r:id="rId6" imgW="207645" imgH="181610" progId="Equation.3">
                    <p:embed/>
                    <p:pic>
                      <p:nvPicPr>
                        <p:cNvPr id="0" name="图片 3175"/>
                        <p:cNvPicPr/>
                        <p:nvPr/>
                      </p:nvPicPr>
                      <p:blipFill>
                        <a:blip r:embed="rId7"/>
                        <a:stretch>
                          <a:fillRect/>
                        </a:stretch>
                      </p:blipFill>
                      <p:spPr>
                        <a:xfrm>
                          <a:off x="1788" y="77"/>
                          <a:ext cx="280" cy="243"/>
                        </a:xfrm>
                        <a:prstGeom prst="rect">
                          <a:avLst/>
                        </a:prstGeom>
                        <a:noFill/>
                        <a:ln w="38100">
                          <a:noFill/>
                          <a:miter/>
                        </a:ln>
                      </p:spPr>
                    </p:pic>
                  </p:oleObj>
                </mc:Fallback>
              </mc:AlternateContent>
            </a:graphicData>
          </a:graphic>
        </p:graphicFrame>
        <p:graphicFrame>
          <p:nvGraphicFramePr>
            <p:cNvPr id="82965" name="Object 18"/>
            <p:cNvGraphicFramePr>
              <a:graphicFrameLocks noChangeAspect="1"/>
            </p:cNvGraphicFramePr>
            <p:nvPr/>
          </p:nvGraphicFramePr>
          <p:xfrm>
            <a:off x="2524" y="73"/>
            <a:ext cx="281" cy="239"/>
          </p:xfrm>
          <a:graphic>
            <a:graphicData uri="http://schemas.openxmlformats.org/presentationml/2006/ole">
              <mc:AlternateContent xmlns:mc="http://schemas.openxmlformats.org/markup-compatibility/2006">
                <mc:Choice xmlns:v="urn:schemas-microsoft-com:vml" Requires="v">
                  <p:oleObj r:id="rId8" imgW="207645" imgH="181610" progId="Equation.3">
                    <p:embed/>
                  </p:oleObj>
                </mc:Choice>
                <mc:Fallback>
                  <p:oleObj r:id="rId8" imgW="207645" imgH="181610" progId="Equation.3">
                    <p:embed/>
                    <p:pic>
                      <p:nvPicPr>
                        <p:cNvPr id="0" name="图片 3179"/>
                        <p:cNvPicPr/>
                        <p:nvPr/>
                      </p:nvPicPr>
                      <p:blipFill>
                        <a:blip r:embed="rId9"/>
                        <a:stretch>
                          <a:fillRect/>
                        </a:stretch>
                      </p:blipFill>
                      <p:spPr>
                        <a:xfrm>
                          <a:off x="2524" y="73"/>
                          <a:ext cx="281" cy="239"/>
                        </a:xfrm>
                        <a:prstGeom prst="rect">
                          <a:avLst/>
                        </a:prstGeom>
                        <a:noFill/>
                        <a:ln w="38100">
                          <a:noFill/>
                          <a:miter/>
                        </a:ln>
                      </p:spPr>
                    </p:pic>
                  </p:oleObj>
                </mc:Fallback>
              </mc:AlternateContent>
            </a:graphicData>
          </a:graphic>
        </p:graphicFrame>
        <p:graphicFrame>
          <p:nvGraphicFramePr>
            <p:cNvPr id="82966" name="Object 19"/>
            <p:cNvGraphicFramePr>
              <a:graphicFrameLocks noChangeAspect="1"/>
            </p:cNvGraphicFramePr>
            <p:nvPr/>
          </p:nvGraphicFramePr>
          <p:xfrm>
            <a:off x="3287" y="93"/>
            <a:ext cx="263" cy="226"/>
          </p:xfrm>
          <a:graphic>
            <a:graphicData uri="http://schemas.openxmlformats.org/presentationml/2006/ole">
              <mc:AlternateContent xmlns:mc="http://schemas.openxmlformats.org/markup-compatibility/2006">
                <mc:Choice xmlns:v="urn:schemas-microsoft-com:vml" Requires="v">
                  <p:oleObj r:id="rId10" imgW="207645" imgH="181610" progId="Equation.3">
                    <p:embed/>
                  </p:oleObj>
                </mc:Choice>
                <mc:Fallback>
                  <p:oleObj r:id="rId10" imgW="207645" imgH="181610" progId="Equation.3">
                    <p:embed/>
                    <p:pic>
                      <p:nvPicPr>
                        <p:cNvPr id="0" name="图片 3177"/>
                        <p:cNvPicPr/>
                        <p:nvPr/>
                      </p:nvPicPr>
                      <p:blipFill>
                        <a:blip r:embed="rId11"/>
                        <a:stretch>
                          <a:fillRect/>
                        </a:stretch>
                      </p:blipFill>
                      <p:spPr>
                        <a:xfrm>
                          <a:off x="3287" y="93"/>
                          <a:ext cx="263" cy="226"/>
                        </a:xfrm>
                        <a:prstGeom prst="rect">
                          <a:avLst/>
                        </a:prstGeom>
                        <a:noFill/>
                        <a:ln w="38100">
                          <a:noFill/>
                          <a:miter/>
                        </a:ln>
                      </p:spPr>
                    </p:pic>
                  </p:oleObj>
                </mc:Fallback>
              </mc:AlternateContent>
            </a:graphicData>
          </a:graphic>
        </p:graphicFrame>
        <p:graphicFrame>
          <p:nvGraphicFramePr>
            <p:cNvPr id="82967" name="Object 20"/>
            <p:cNvGraphicFramePr>
              <a:graphicFrameLocks noChangeAspect="1"/>
            </p:cNvGraphicFramePr>
            <p:nvPr/>
          </p:nvGraphicFramePr>
          <p:xfrm>
            <a:off x="4787" y="91"/>
            <a:ext cx="245" cy="211"/>
          </p:xfrm>
          <a:graphic>
            <a:graphicData uri="http://schemas.openxmlformats.org/presentationml/2006/ole">
              <mc:AlternateContent xmlns:mc="http://schemas.openxmlformats.org/markup-compatibility/2006">
                <mc:Choice xmlns:v="urn:schemas-microsoft-com:vml" Requires="v">
                  <p:oleObj r:id="rId12" imgW="207645" imgH="181610" progId="Equation.3">
                    <p:embed/>
                  </p:oleObj>
                </mc:Choice>
                <mc:Fallback>
                  <p:oleObj r:id="rId12" imgW="207645" imgH="181610" progId="Equation.3">
                    <p:embed/>
                    <p:pic>
                      <p:nvPicPr>
                        <p:cNvPr id="0" name="图片 3173"/>
                        <p:cNvPicPr/>
                        <p:nvPr/>
                      </p:nvPicPr>
                      <p:blipFill>
                        <a:blip r:embed="rId13"/>
                        <a:stretch>
                          <a:fillRect/>
                        </a:stretch>
                      </p:blipFill>
                      <p:spPr>
                        <a:xfrm>
                          <a:off x="4787" y="91"/>
                          <a:ext cx="245" cy="211"/>
                        </a:xfrm>
                        <a:prstGeom prst="rect">
                          <a:avLst/>
                        </a:prstGeom>
                        <a:noFill/>
                        <a:ln w="38100">
                          <a:noFill/>
                          <a:miter/>
                        </a:ln>
                      </p:spPr>
                    </p:pic>
                  </p:oleObj>
                </mc:Fallback>
              </mc:AlternateContent>
            </a:graphicData>
          </a:graphic>
        </p:graphicFrame>
        <p:graphicFrame>
          <p:nvGraphicFramePr>
            <p:cNvPr id="82968" name="Object 21"/>
            <p:cNvGraphicFramePr>
              <a:graphicFrameLocks noChangeAspect="1"/>
            </p:cNvGraphicFramePr>
            <p:nvPr/>
          </p:nvGraphicFramePr>
          <p:xfrm>
            <a:off x="4048" y="102"/>
            <a:ext cx="229" cy="197"/>
          </p:xfrm>
          <a:graphic>
            <a:graphicData uri="http://schemas.openxmlformats.org/presentationml/2006/ole">
              <mc:AlternateContent xmlns:mc="http://schemas.openxmlformats.org/markup-compatibility/2006">
                <mc:Choice xmlns:v="urn:schemas-microsoft-com:vml" Requires="v">
                  <p:oleObj r:id="rId14" imgW="207645" imgH="181610" progId="Equation.3">
                    <p:embed/>
                  </p:oleObj>
                </mc:Choice>
                <mc:Fallback>
                  <p:oleObj r:id="rId14" imgW="207645" imgH="181610" progId="Equation.3">
                    <p:embed/>
                    <p:pic>
                      <p:nvPicPr>
                        <p:cNvPr id="0" name="图片 3172"/>
                        <p:cNvPicPr/>
                        <p:nvPr/>
                      </p:nvPicPr>
                      <p:blipFill>
                        <a:blip r:embed="rId15"/>
                        <a:stretch>
                          <a:fillRect/>
                        </a:stretch>
                      </p:blipFill>
                      <p:spPr>
                        <a:xfrm>
                          <a:off x="4048" y="102"/>
                          <a:ext cx="229" cy="197"/>
                        </a:xfrm>
                        <a:prstGeom prst="rect">
                          <a:avLst/>
                        </a:prstGeom>
                        <a:noFill/>
                        <a:ln w="38100">
                          <a:noFill/>
                          <a:miter/>
                        </a:ln>
                      </p:spPr>
                    </p:pic>
                  </p:oleObj>
                </mc:Fallback>
              </mc:AlternateContent>
            </a:graphicData>
          </a:graphic>
        </p:graphicFrame>
        <p:sp>
          <p:nvSpPr>
            <p:cNvPr id="82969" name="Line 31"/>
            <p:cNvSpPr/>
            <p:nvPr/>
          </p:nvSpPr>
          <p:spPr>
            <a:xfrm>
              <a:off x="1" y="789"/>
              <a:ext cx="5279" cy="0"/>
            </a:xfrm>
            <a:prstGeom prst="line">
              <a:avLst/>
            </a:prstGeom>
            <a:ln w="38100" cap="flat" cmpd="sng">
              <a:solidFill>
                <a:schemeClr val="tx1"/>
              </a:solidFill>
              <a:prstDash val="solid"/>
              <a:headEnd type="none" w="med" len="med"/>
              <a:tailEnd type="none" w="med" len="med"/>
            </a:ln>
          </p:spPr>
        </p:sp>
        <p:sp>
          <p:nvSpPr>
            <p:cNvPr id="82970" name="Line 32"/>
            <p:cNvSpPr/>
            <p:nvPr/>
          </p:nvSpPr>
          <p:spPr>
            <a:xfrm>
              <a:off x="1" y="0"/>
              <a:ext cx="5279" cy="0"/>
            </a:xfrm>
            <a:prstGeom prst="line">
              <a:avLst/>
            </a:prstGeom>
            <a:ln w="38100" cap="flat" cmpd="sng">
              <a:solidFill>
                <a:schemeClr val="tx1"/>
              </a:solidFill>
              <a:prstDash val="solid"/>
              <a:headEnd type="none" w="med" len="med"/>
              <a:tailEnd type="none" w="med" len="med"/>
            </a:ln>
          </p:spPr>
        </p:sp>
        <p:sp>
          <p:nvSpPr>
            <p:cNvPr id="82971" name="Line 33"/>
            <p:cNvSpPr/>
            <p:nvPr/>
          </p:nvSpPr>
          <p:spPr>
            <a:xfrm flipH="1">
              <a:off x="1541" y="0"/>
              <a:ext cx="1" cy="1173"/>
            </a:xfrm>
            <a:prstGeom prst="line">
              <a:avLst/>
            </a:prstGeom>
            <a:ln w="38100" cap="flat" cmpd="sng">
              <a:solidFill>
                <a:schemeClr val="tx1"/>
              </a:solidFill>
              <a:prstDash val="solid"/>
              <a:headEnd type="none" w="med" len="med"/>
              <a:tailEnd type="none" w="med" len="med"/>
            </a:ln>
          </p:spPr>
        </p:sp>
        <p:sp>
          <p:nvSpPr>
            <p:cNvPr id="82972" name="Line 34"/>
            <p:cNvSpPr/>
            <p:nvPr/>
          </p:nvSpPr>
          <p:spPr>
            <a:xfrm flipH="1">
              <a:off x="0" y="0"/>
              <a:ext cx="1" cy="1173"/>
            </a:xfrm>
            <a:prstGeom prst="line">
              <a:avLst/>
            </a:prstGeom>
            <a:ln w="38100" cap="flat" cmpd="sng">
              <a:solidFill>
                <a:schemeClr val="tx1"/>
              </a:solidFill>
              <a:prstDash val="solid"/>
              <a:headEnd type="none" w="med" len="med"/>
              <a:tailEnd type="none" w="med" len="med"/>
            </a:ln>
          </p:spPr>
        </p:sp>
        <p:sp>
          <p:nvSpPr>
            <p:cNvPr id="82973" name="Line 35"/>
            <p:cNvSpPr/>
            <p:nvPr/>
          </p:nvSpPr>
          <p:spPr>
            <a:xfrm flipH="1">
              <a:off x="5279" y="0"/>
              <a:ext cx="1" cy="1173"/>
            </a:xfrm>
            <a:prstGeom prst="line">
              <a:avLst/>
            </a:prstGeom>
            <a:ln w="38100" cap="flat" cmpd="sng">
              <a:solidFill>
                <a:schemeClr val="tx1"/>
              </a:solidFill>
              <a:prstDash val="solid"/>
              <a:headEnd type="none" w="med" len="med"/>
              <a:tailEnd type="none" w="med" len="med"/>
            </a:ln>
          </p:spPr>
        </p:sp>
        <p:sp>
          <p:nvSpPr>
            <p:cNvPr id="82974" name="Line 36"/>
            <p:cNvSpPr/>
            <p:nvPr/>
          </p:nvSpPr>
          <p:spPr>
            <a:xfrm flipH="1">
              <a:off x="3037" y="0"/>
              <a:ext cx="1" cy="1173"/>
            </a:xfrm>
            <a:prstGeom prst="line">
              <a:avLst/>
            </a:prstGeom>
            <a:ln w="38100" cap="flat" cmpd="sng">
              <a:solidFill>
                <a:schemeClr val="tx1"/>
              </a:solidFill>
              <a:prstDash val="solid"/>
              <a:headEnd type="none" w="med" len="med"/>
              <a:tailEnd type="none" w="med" len="med"/>
            </a:ln>
          </p:spPr>
        </p:sp>
        <p:sp>
          <p:nvSpPr>
            <p:cNvPr id="82975" name="Line 37"/>
            <p:cNvSpPr/>
            <p:nvPr/>
          </p:nvSpPr>
          <p:spPr>
            <a:xfrm>
              <a:off x="3785" y="0"/>
              <a:ext cx="1" cy="1173"/>
            </a:xfrm>
            <a:prstGeom prst="line">
              <a:avLst/>
            </a:prstGeom>
            <a:ln w="38100" cap="flat" cmpd="sng">
              <a:solidFill>
                <a:schemeClr val="tx1"/>
              </a:solidFill>
              <a:prstDash val="solid"/>
              <a:headEnd type="none" w="med" len="med"/>
              <a:tailEnd type="none" w="med" len="med"/>
            </a:ln>
          </p:spPr>
        </p:sp>
        <p:sp>
          <p:nvSpPr>
            <p:cNvPr id="82976" name="Line 38"/>
            <p:cNvSpPr/>
            <p:nvPr/>
          </p:nvSpPr>
          <p:spPr>
            <a:xfrm flipH="1">
              <a:off x="4520" y="0"/>
              <a:ext cx="1" cy="1173"/>
            </a:xfrm>
            <a:prstGeom prst="line">
              <a:avLst/>
            </a:prstGeom>
            <a:ln w="38100" cap="flat" cmpd="sng">
              <a:solidFill>
                <a:schemeClr val="tx1"/>
              </a:solidFill>
              <a:prstDash val="solid"/>
              <a:headEnd type="none" w="med" len="med"/>
              <a:tailEnd type="none" w="med" len="med"/>
            </a:ln>
          </p:spPr>
        </p:sp>
        <p:sp>
          <p:nvSpPr>
            <p:cNvPr id="82977" name="Line 39"/>
            <p:cNvSpPr/>
            <p:nvPr/>
          </p:nvSpPr>
          <p:spPr>
            <a:xfrm>
              <a:off x="1" y="1173"/>
              <a:ext cx="5279" cy="0"/>
            </a:xfrm>
            <a:prstGeom prst="line">
              <a:avLst/>
            </a:prstGeom>
            <a:ln w="38100" cap="flat" cmpd="sng">
              <a:solidFill>
                <a:schemeClr val="tx1"/>
              </a:solidFill>
              <a:prstDash val="solid"/>
              <a:headEnd type="none" w="med" len="med"/>
              <a:tailEnd type="none" w="med" len="med"/>
            </a:ln>
          </p:spPr>
        </p:sp>
        <p:graphicFrame>
          <p:nvGraphicFramePr>
            <p:cNvPr id="82978" name="Object 31"/>
            <p:cNvGraphicFramePr>
              <a:graphicFrameLocks noChangeAspect="1"/>
            </p:cNvGraphicFramePr>
            <p:nvPr/>
          </p:nvGraphicFramePr>
          <p:xfrm>
            <a:off x="1053" y="438"/>
            <a:ext cx="327" cy="303"/>
          </p:xfrm>
          <a:graphic>
            <a:graphicData uri="http://schemas.openxmlformats.org/presentationml/2006/ole">
              <mc:AlternateContent xmlns:mc="http://schemas.openxmlformats.org/markup-compatibility/2006">
                <mc:Choice xmlns:v="urn:schemas-microsoft-com:vml" Requires="v">
                  <p:oleObj r:id="rId16" imgW="219710" imgH="207010" progId="Equation.3">
                    <p:embed/>
                  </p:oleObj>
                </mc:Choice>
                <mc:Fallback>
                  <p:oleObj r:id="rId16" imgW="219710" imgH="207010" progId="Equation.3">
                    <p:embed/>
                    <p:pic>
                      <p:nvPicPr>
                        <p:cNvPr id="0" name="图片 3185"/>
                        <p:cNvPicPr/>
                        <p:nvPr/>
                      </p:nvPicPr>
                      <p:blipFill>
                        <a:blip r:embed="rId17"/>
                        <a:stretch>
                          <a:fillRect/>
                        </a:stretch>
                      </p:blipFill>
                      <p:spPr>
                        <a:xfrm>
                          <a:off x="1053" y="438"/>
                          <a:ext cx="327" cy="303"/>
                        </a:xfrm>
                        <a:prstGeom prst="rect">
                          <a:avLst/>
                        </a:prstGeom>
                        <a:noFill/>
                        <a:ln w="38100">
                          <a:noFill/>
                          <a:miter/>
                        </a:ln>
                      </p:spPr>
                    </p:pic>
                  </p:oleObj>
                </mc:Fallback>
              </mc:AlternateContent>
            </a:graphicData>
          </a:graphic>
        </p:graphicFrame>
        <p:graphicFrame>
          <p:nvGraphicFramePr>
            <p:cNvPr id="82979" name="Object 32"/>
            <p:cNvGraphicFramePr>
              <a:graphicFrameLocks noChangeAspect="1"/>
            </p:cNvGraphicFramePr>
            <p:nvPr/>
          </p:nvGraphicFramePr>
          <p:xfrm>
            <a:off x="1777" y="440"/>
            <a:ext cx="299" cy="277"/>
          </p:xfrm>
          <a:graphic>
            <a:graphicData uri="http://schemas.openxmlformats.org/presentationml/2006/ole">
              <mc:AlternateContent xmlns:mc="http://schemas.openxmlformats.org/markup-compatibility/2006">
                <mc:Choice xmlns:v="urn:schemas-microsoft-com:vml" Requires="v">
                  <p:oleObj r:id="rId18" imgW="219710" imgH="207010" progId="Equation.3">
                    <p:embed/>
                  </p:oleObj>
                </mc:Choice>
                <mc:Fallback>
                  <p:oleObj r:id="rId18" imgW="219710" imgH="207010" progId="Equation.3">
                    <p:embed/>
                    <p:pic>
                      <p:nvPicPr>
                        <p:cNvPr id="0" name="图片 3182"/>
                        <p:cNvPicPr/>
                        <p:nvPr/>
                      </p:nvPicPr>
                      <p:blipFill>
                        <a:blip r:embed="rId19"/>
                        <a:stretch>
                          <a:fillRect/>
                        </a:stretch>
                      </p:blipFill>
                      <p:spPr>
                        <a:xfrm>
                          <a:off x="1777" y="440"/>
                          <a:ext cx="299" cy="277"/>
                        </a:xfrm>
                        <a:prstGeom prst="rect">
                          <a:avLst/>
                        </a:prstGeom>
                        <a:noFill/>
                        <a:ln w="38100">
                          <a:noFill/>
                          <a:miter/>
                        </a:ln>
                      </p:spPr>
                    </p:pic>
                  </p:oleObj>
                </mc:Fallback>
              </mc:AlternateContent>
            </a:graphicData>
          </a:graphic>
        </p:graphicFrame>
        <p:graphicFrame>
          <p:nvGraphicFramePr>
            <p:cNvPr id="82980" name="Object 33"/>
            <p:cNvGraphicFramePr>
              <a:graphicFrameLocks noChangeAspect="1"/>
            </p:cNvGraphicFramePr>
            <p:nvPr/>
          </p:nvGraphicFramePr>
          <p:xfrm>
            <a:off x="2557" y="437"/>
            <a:ext cx="295" cy="274"/>
          </p:xfrm>
          <a:graphic>
            <a:graphicData uri="http://schemas.openxmlformats.org/presentationml/2006/ole">
              <mc:AlternateContent xmlns:mc="http://schemas.openxmlformats.org/markup-compatibility/2006">
                <mc:Choice xmlns:v="urn:schemas-microsoft-com:vml" Requires="v">
                  <p:oleObj r:id="rId20" imgW="219710" imgH="207010" progId="Equation.3">
                    <p:embed/>
                  </p:oleObj>
                </mc:Choice>
                <mc:Fallback>
                  <p:oleObj r:id="rId20" imgW="219710" imgH="207010" progId="Equation.3">
                    <p:embed/>
                    <p:pic>
                      <p:nvPicPr>
                        <p:cNvPr id="0" name="图片 3183"/>
                        <p:cNvPicPr/>
                        <p:nvPr/>
                      </p:nvPicPr>
                      <p:blipFill>
                        <a:blip r:embed="rId21"/>
                        <a:stretch>
                          <a:fillRect/>
                        </a:stretch>
                      </p:blipFill>
                      <p:spPr>
                        <a:xfrm>
                          <a:off x="2557" y="437"/>
                          <a:ext cx="295" cy="274"/>
                        </a:xfrm>
                        <a:prstGeom prst="rect">
                          <a:avLst/>
                        </a:prstGeom>
                        <a:noFill/>
                        <a:ln w="38100">
                          <a:noFill/>
                          <a:miter/>
                        </a:ln>
                      </p:spPr>
                    </p:pic>
                  </p:oleObj>
                </mc:Fallback>
              </mc:AlternateContent>
            </a:graphicData>
          </a:graphic>
        </p:graphicFrame>
        <p:graphicFrame>
          <p:nvGraphicFramePr>
            <p:cNvPr id="82981" name="Object 34"/>
            <p:cNvGraphicFramePr>
              <a:graphicFrameLocks noChangeAspect="1"/>
            </p:cNvGraphicFramePr>
            <p:nvPr/>
          </p:nvGraphicFramePr>
          <p:xfrm>
            <a:off x="3296" y="453"/>
            <a:ext cx="268" cy="249"/>
          </p:xfrm>
          <a:graphic>
            <a:graphicData uri="http://schemas.openxmlformats.org/presentationml/2006/ole">
              <mc:AlternateContent xmlns:mc="http://schemas.openxmlformats.org/markup-compatibility/2006">
                <mc:Choice xmlns:v="urn:schemas-microsoft-com:vml" Requires="v">
                  <p:oleObj r:id="rId22" imgW="219710" imgH="207010" progId="Equation.3">
                    <p:embed/>
                  </p:oleObj>
                </mc:Choice>
                <mc:Fallback>
                  <p:oleObj r:id="rId22" imgW="219710" imgH="207010" progId="Equation.3">
                    <p:embed/>
                    <p:pic>
                      <p:nvPicPr>
                        <p:cNvPr id="0" name="图片 3186"/>
                        <p:cNvPicPr/>
                        <p:nvPr/>
                      </p:nvPicPr>
                      <p:blipFill>
                        <a:blip r:embed="rId23"/>
                        <a:stretch>
                          <a:fillRect/>
                        </a:stretch>
                      </p:blipFill>
                      <p:spPr>
                        <a:xfrm>
                          <a:off x="3296" y="453"/>
                          <a:ext cx="268" cy="249"/>
                        </a:xfrm>
                        <a:prstGeom prst="rect">
                          <a:avLst/>
                        </a:prstGeom>
                        <a:noFill/>
                        <a:ln w="38100">
                          <a:noFill/>
                          <a:miter/>
                        </a:ln>
                      </p:spPr>
                    </p:pic>
                  </p:oleObj>
                </mc:Fallback>
              </mc:AlternateContent>
            </a:graphicData>
          </a:graphic>
        </p:graphicFrame>
        <p:graphicFrame>
          <p:nvGraphicFramePr>
            <p:cNvPr id="82982" name="Object 35"/>
            <p:cNvGraphicFramePr>
              <a:graphicFrameLocks noChangeAspect="1"/>
            </p:cNvGraphicFramePr>
            <p:nvPr/>
          </p:nvGraphicFramePr>
          <p:xfrm>
            <a:off x="4005" y="452"/>
            <a:ext cx="285" cy="265"/>
          </p:xfrm>
          <a:graphic>
            <a:graphicData uri="http://schemas.openxmlformats.org/presentationml/2006/ole">
              <mc:AlternateContent xmlns:mc="http://schemas.openxmlformats.org/markup-compatibility/2006">
                <mc:Choice xmlns:v="urn:schemas-microsoft-com:vml" Requires="v">
                  <p:oleObj r:id="rId24" imgW="219710" imgH="207010" progId="Equation.3">
                    <p:embed/>
                  </p:oleObj>
                </mc:Choice>
                <mc:Fallback>
                  <p:oleObj r:id="rId24" imgW="219710" imgH="207010" progId="Equation.3">
                    <p:embed/>
                    <p:pic>
                      <p:nvPicPr>
                        <p:cNvPr id="0" name="图片 3184"/>
                        <p:cNvPicPr/>
                        <p:nvPr/>
                      </p:nvPicPr>
                      <p:blipFill>
                        <a:blip r:embed="rId25"/>
                        <a:stretch>
                          <a:fillRect/>
                        </a:stretch>
                      </p:blipFill>
                      <p:spPr>
                        <a:xfrm>
                          <a:off x="4005" y="452"/>
                          <a:ext cx="285" cy="265"/>
                        </a:xfrm>
                        <a:prstGeom prst="rect">
                          <a:avLst/>
                        </a:prstGeom>
                        <a:noFill/>
                        <a:ln w="38100">
                          <a:noFill/>
                          <a:miter/>
                        </a:ln>
                      </p:spPr>
                    </p:pic>
                  </p:oleObj>
                </mc:Fallback>
              </mc:AlternateContent>
            </a:graphicData>
          </a:graphic>
        </p:graphicFrame>
        <p:graphicFrame>
          <p:nvGraphicFramePr>
            <p:cNvPr id="82983" name="Object 36"/>
            <p:cNvGraphicFramePr>
              <a:graphicFrameLocks noChangeAspect="1"/>
            </p:cNvGraphicFramePr>
            <p:nvPr/>
          </p:nvGraphicFramePr>
          <p:xfrm>
            <a:off x="4752" y="446"/>
            <a:ext cx="306" cy="282"/>
          </p:xfrm>
          <a:graphic>
            <a:graphicData uri="http://schemas.openxmlformats.org/presentationml/2006/ole">
              <mc:AlternateContent xmlns:mc="http://schemas.openxmlformats.org/markup-compatibility/2006">
                <mc:Choice xmlns:v="urn:schemas-microsoft-com:vml" Requires="v">
                  <p:oleObj r:id="rId26" imgW="219710" imgH="207010" progId="Equation.3">
                    <p:embed/>
                  </p:oleObj>
                </mc:Choice>
                <mc:Fallback>
                  <p:oleObj r:id="rId26" imgW="219710" imgH="207010" progId="Equation.3">
                    <p:embed/>
                    <p:pic>
                      <p:nvPicPr>
                        <p:cNvPr id="0" name="图片 3178"/>
                        <p:cNvPicPr/>
                        <p:nvPr/>
                      </p:nvPicPr>
                      <p:blipFill>
                        <a:blip r:embed="rId27"/>
                        <a:stretch>
                          <a:fillRect/>
                        </a:stretch>
                      </p:blipFill>
                      <p:spPr>
                        <a:xfrm>
                          <a:off x="4752" y="446"/>
                          <a:ext cx="306" cy="282"/>
                        </a:xfrm>
                        <a:prstGeom prst="rect">
                          <a:avLst/>
                        </a:prstGeom>
                        <a:noFill/>
                        <a:ln w="38100">
                          <a:noFill/>
                          <a:miter/>
                        </a:ln>
                      </p:spPr>
                    </p:pic>
                  </p:oleObj>
                </mc:Fallback>
              </mc:AlternateContent>
            </a:graphicData>
          </a:graphic>
        </p:graphicFrame>
        <p:graphicFrame>
          <p:nvGraphicFramePr>
            <p:cNvPr id="82984" name="Object 37"/>
            <p:cNvGraphicFramePr>
              <a:graphicFrameLocks noChangeAspect="1"/>
            </p:cNvGraphicFramePr>
            <p:nvPr/>
          </p:nvGraphicFramePr>
          <p:xfrm>
            <a:off x="228" y="347"/>
            <a:ext cx="381" cy="442"/>
          </p:xfrm>
          <a:graphic>
            <a:graphicData uri="http://schemas.openxmlformats.org/presentationml/2006/ole">
              <mc:AlternateContent xmlns:mc="http://schemas.openxmlformats.org/markup-compatibility/2006">
                <mc:Choice xmlns:v="urn:schemas-microsoft-com:vml" Requires="v">
                  <p:oleObj r:id="rId28" imgW="231140" imgH="321310" progId="Equation.3">
                    <p:embed/>
                  </p:oleObj>
                </mc:Choice>
                <mc:Fallback>
                  <p:oleObj r:id="rId28" imgW="231140" imgH="321310" progId="Equation.3">
                    <p:embed/>
                    <p:pic>
                      <p:nvPicPr>
                        <p:cNvPr id="0" name="图片 3180"/>
                        <p:cNvPicPr/>
                        <p:nvPr/>
                      </p:nvPicPr>
                      <p:blipFill>
                        <a:blip r:embed="rId29"/>
                        <a:stretch>
                          <a:fillRect/>
                        </a:stretch>
                      </p:blipFill>
                      <p:spPr>
                        <a:xfrm>
                          <a:off x="228" y="347"/>
                          <a:ext cx="381" cy="442"/>
                        </a:xfrm>
                        <a:prstGeom prst="rect">
                          <a:avLst/>
                        </a:prstGeom>
                        <a:noFill/>
                        <a:ln w="38100">
                          <a:noFill/>
                          <a:miter/>
                        </a:ln>
                      </p:spPr>
                    </p:pic>
                  </p:oleObj>
                </mc:Fallback>
              </mc:AlternateContent>
            </a:graphicData>
          </a:graphic>
        </p:graphicFrame>
        <p:sp>
          <p:nvSpPr>
            <p:cNvPr id="82985" name="Line 47"/>
            <p:cNvSpPr/>
            <p:nvPr/>
          </p:nvSpPr>
          <p:spPr>
            <a:xfrm flipH="1">
              <a:off x="809" y="0"/>
              <a:ext cx="1" cy="1173"/>
            </a:xfrm>
            <a:prstGeom prst="line">
              <a:avLst/>
            </a:prstGeom>
            <a:ln w="38100" cap="flat" cmpd="sng">
              <a:solidFill>
                <a:schemeClr val="tx1"/>
              </a:solidFill>
              <a:prstDash val="solid"/>
              <a:headEnd type="none" w="med" len="med"/>
              <a:tailEnd type="none" w="med" len="med"/>
            </a:ln>
          </p:spPr>
        </p:sp>
        <p:sp>
          <p:nvSpPr>
            <p:cNvPr id="82986" name="Line 48"/>
            <p:cNvSpPr/>
            <p:nvPr/>
          </p:nvSpPr>
          <p:spPr>
            <a:xfrm flipH="1">
              <a:off x="2289" y="0"/>
              <a:ext cx="1" cy="1173"/>
            </a:xfrm>
            <a:prstGeom prst="line">
              <a:avLst/>
            </a:prstGeom>
            <a:ln w="38100" cap="flat" cmpd="sng">
              <a:solidFill>
                <a:schemeClr val="tx1"/>
              </a:solidFill>
              <a:prstDash val="solid"/>
              <a:headEnd type="none" w="med" len="med"/>
              <a:tailEnd type="none" w="med" len="med"/>
            </a:ln>
          </p:spPr>
        </p:sp>
      </p:grpSp>
      <p:grpSp>
        <p:nvGrpSpPr>
          <p:cNvPr id="3" name="Group 49"/>
          <p:cNvGrpSpPr/>
          <p:nvPr/>
        </p:nvGrpSpPr>
        <p:grpSpPr>
          <a:xfrm>
            <a:off x="2209800" y="2185988"/>
            <a:ext cx="2824163" cy="850900"/>
            <a:chOff x="0" y="0"/>
            <a:chExt cx="1779" cy="536"/>
          </a:xfrm>
        </p:grpSpPr>
        <p:graphicFrame>
          <p:nvGraphicFramePr>
            <p:cNvPr id="82952" name="Object 41"/>
            <p:cNvGraphicFramePr>
              <a:graphicFrameLocks noChangeAspect="1"/>
            </p:cNvGraphicFramePr>
            <p:nvPr/>
          </p:nvGraphicFramePr>
          <p:xfrm>
            <a:off x="0" y="0"/>
            <a:ext cx="566" cy="536"/>
          </p:xfrm>
          <a:graphic>
            <a:graphicData uri="http://schemas.openxmlformats.org/presentationml/2006/ole">
              <mc:AlternateContent xmlns:mc="http://schemas.openxmlformats.org/markup-compatibility/2006">
                <mc:Choice xmlns:v="urn:schemas-microsoft-com:vml" Requires="v">
                  <p:oleObj r:id="rId30" imgW="269875" imgH="320675" progId="Equation.3">
                    <p:embed/>
                  </p:oleObj>
                </mc:Choice>
                <mc:Fallback>
                  <p:oleObj r:id="rId30" imgW="269875" imgH="320675" progId="Equation.3">
                    <p:embed/>
                    <p:pic>
                      <p:nvPicPr>
                        <p:cNvPr id="0" name="图片 3181"/>
                        <p:cNvPicPr/>
                        <p:nvPr/>
                      </p:nvPicPr>
                      <p:blipFill>
                        <a:blip r:embed="rId31"/>
                        <a:stretch>
                          <a:fillRect/>
                        </a:stretch>
                      </p:blipFill>
                      <p:spPr>
                        <a:xfrm>
                          <a:off x="0" y="0"/>
                          <a:ext cx="566" cy="536"/>
                        </a:xfrm>
                        <a:prstGeom prst="rect">
                          <a:avLst/>
                        </a:prstGeom>
                        <a:noFill/>
                        <a:ln w="38100">
                          <a:noFill/>
                          <a:miter/>
                        </a:ln>
                      </p:spPr>
                    </p:pic>
                  </p:oleObj>
                </mc:Fallback>
              </mc:AlternateContent>
            </a:graphicData>
          </a:graphic>
        </p:graphicFrame>
        <p:sp>
          <p:nvSpPr>
            <p:cNvPr id="82953" name="Text Box 51"/>
            <p:cNvSpPr txBox="1"/>
            <p:nvPr/>
          </p:nvSpPr>
          <p:spPr>
            <a:xfrm>
              <a:off x="507" y="220"/>
              <a:ext cx="1272"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zh-CN" altLang="en-US" sz="2400" b="1" dirty="0">
                  <a:solidFill>
                    <a:srgbClr val="6600FF"/>
                  </a:solidFill>
                  <a:latin typeface="Times New Roman" panose="02020603050405020304" pitchFamily="18" charset="0"/>
                </a:rPr>
                <a:t>随时间而衰减</a:t>
              </a:r>
            </a:p>
          </p:txBody>
        </p:sp>
      </p:grpSp>
      <p:sp>
        <p:nvSpPr>
          <p:cNvPr id="82987" name="Text Box 53"/>
          <p:cNvSpPr txBox="1"/>
          <p:nvPr/>
        </p:nvSpPr>
        <p:spPr>
          <a:xfrm>
            <a:off x="2502376" y="5430838"/>
            <a:ext cx="689356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zh-CN" altLang="en-US" sz="2400" b="1" dirty="0">
                <a:latin typeface="Times New Roman" panose="02020603050405020304" pitchFamily="18" charset="0"/>
              </a:rPr>
              <a:t>当 </a:t>
            </a:r>
            <a:r>
              <a:rPr lang="en-US" altLang="zh-CN" sz="2400" b="1" i="1">
                <a:solidFill>
                  <a:srgbClr val="FF3300"/>
                </a:solidFill>
                <a:latin typeface="Times New Roman" panose="02020603050405020304" pitchFamily="18" charset="0"/>
              </a:rPr>
              <a:t>t </a:t>
            </a:r>
            <a:r>
              <a:rPr lang="en-US" altLang="zh-CN" sz="2400" b="1">
                <a:solidFill>
                  <a:srgbClr val="FF3300"/>
                </a:solidFill>
                <a:latin typeface="Times New Roman" panose="02020603050405020304" pitchFamily="18" charset="0"/>
              </a:rPr>
              <a:t>= 5</a:t>
            </a:r>
            <a:r>
              <a:rPr lang="en-US" altLang="zh-CN" sz="2400" b="1" i="1">
                <a:solidFill>
                  <a:srgbClr val="FF3300"/>
                </a:solidFill>
                <a:latin typeface="Times New Roman" panose="02020603050405020304" pitchFamily="18" charset="0"/>
                <a:sym typeface="Symbol" panose="05050102010706020507" pitchFamily="18" charset="2"/>
              </a:rPr>
              <a:t></a:t>
            </a:r>
            <a:r>
              <a:rPr lang="en-US" altLang="zh-CN" sz="2400" b="1">
                <a:latin typeface="Times New Roman" panose="02020603050405020304" pitchFamily="18" charset="0"/>
                <a:sym typeface="Symbol" panose="05050102010706020507" pitchFamily="18" charset="2"/>
              </a:rPr>
              <a:t> </a:t>
            </a:r>
            <a:r>
              <a:rPr lang="zh-CN" altLang="en-US" sz="2400" b="1" dirty="0">
                <a:latin typeface="Times New Roman" panose="02020603050405020304" pitchFamily="18" charset="0"/>
                <a:sym typeface="Symbol" panose="05050102010706020507" pitchFamily="18" charset="2"/>
              </a:rPr>
              <a:t>时，过渡过程基本结束，</a:t>
            </a:r>
            <a:r>
              <a:rPr lang="en-US" altLang="zh-CN" sz="2400" b="1" i="1" dirty="0" err="1">
                <a:solidFill>
                  <a:srgbClr val="FF3300"/>
                </a:solidFill>
                <a:latin typeface="Times New Roman" panose="02020603050405020304" pitchFamily="18" charset="0"/>
                <a:sym typeface="Symbol" panose="05050102010706020507" pitchFamily="18" charset="2"/>
              </a:rPr>
              <a:t>u</a:t>
            </a:r>
            <a:r>
              <a:rPr lang="en-US" altLang="zh-CN" sz="2400" b="1" i="1" baseline="-25000" dirty="0" err="1">
                <a:solidFill>
                  <a:srgbClr val="FF3300"/>
                </a:solidFill>
                <a:latin typeface="Times New Roman" panose="02020603050405020304" pitchFamily="18" charset="0"/>
                <a:sym typeface="Symbol" panose="05050102010706020507" pitchFamily="18" charset="2"/>
              </a:rPr>
              <a:t>C</a:t>
            </a:r>
            <a:r>
              <a:rPr lang="en-US" altLang="zh-CN" sz="2400" b="1" baseline="-25000">
                <a:latin typeface="Times New Roman" panose="02020603050405020304" pitchFamily="18" charset="0"/>
                <a:sym typeface="Symbol" panose="05050102010706020507" pitchFamily="18" charset="2"/>
              </a:rPr>
              <a:t> </a:t>
            </a:r>
            <a:r>
              <a:rPr lang="zh-CN" altLang="en-US" sz="2400" b="1" dirty="0">
                <a:latin typeface="Times New Roman" panose="02020603050405020304" pitchFamily="18" charset="0"/>
                <a:sym typeface="Symbol" panose="05050102010706020507" pitchFamily="18" charset="2"/>
              </a:rPr>
              <a:t>达到稳态值。</a:t>
            </a:r>
            <a:endParaRPr lang="zh-CN" altLang="en-US" sz="2400" b="1" dirty="0">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2948"/>
                                        </p:tgtEl>
                                        <p:attrNameLst>
                                          <p:attrName>style.visibility</p:attrName>
                                        </p:attrNameLst>
                                      </p:cBhvr>
                                      <p:to>
                                        <p:strVal val="visible"/>
                                      </p:to>
                                    </p:set>
                                    <p:animEffect transition="in" filter="wipe(left)">
                                      <p:cBhvr>
                                        <p:cTn id="7" dur="500"/>
                                        <p:tgtEl>
                                          <p:spTgt spid="829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2949"/>
                                        </p:tgtEl>
                                        <p:attrNameLst>
                                          <p:attrName>style.visibility</p:attrName>
                                        </p:attrNameLst>
                                      </p:cBhvr>
                                      <p:to>
                                        <p:strVal val="visible"/>
                                      </p:to>
                                    </p:set>
                                    <p:animEffect transition="in" filter="wipe(left)">
                                      <p:cBhvr>
                                        <p:cTn id="12" dur="500"/>
                                        <p:tgtEl>
                                          <p:spTgt spid="829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ox(ou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2987">
                                            <p:txEl>
                                              <p:pRg st="0" end="0"/>
                                            </p:txEl>
                                          </p:spTgt>
                                        </p:tgtEl>
                                        <p:attrNameLst>
                                          <p:attrName>style.visibility</p:attrName>
                                        </p:attrNameLst>
                                      </p:cBhvr>
                                      <p:to>
                                        <p:strVal val="visible"/>
                                      </p:to>
                                    </p:set>
                                    <p:animEffect transition="in" filter="wipe(left)">
                                      <p:cBhvr>
                                        <p:cTn id="27" dur="500"/>
                                        <p:tgtEl>
                                          <p:spTgt spid="829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p:bldP spid="82949" grpId="0"/>
      <p:bldP spid="82987"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p:cNvSpPr>
          <p:nvPr>
            <p:ph type="ctrTitle"/>
          </p:nvPr>
        </p:nvSpPr>
        <p:spPr>
          <a:xfrm>
            <a:off x="1776095" y="1268413"/>
            <a:ext cx="2819400" cy="463550"/>
          </a:xfrm>
        </p:spPr>
        <p:txBody>
          <a:bodyPr vert="horz" wrap="square" lIns="91440" tIns="45720" rIns="91440" bIns="45720" anchor="ctr" anchorCtr="0">
            <a:normAutofit/>
          </a:bodyPr>
          <a:lstStyle>
            <a:lvl1pPr lvl="0">
              <a:buClrTx/>
              <a:buSzTx/>
              <a:buFontTx/>
              <a:defRPr/>
            </a:lvl1pPr>
          </a:lstStyle>
          <a:p>
            <a:pPr lvl="0" algn="l" eaLnBrk="1" hangingPunct="1"/>
            <a:r>
              <a:rPr lang="en-US" altLang="zh-CN" sz="2665" b="1">
                <a:solidFill>
                  <a:srgbClr val="C00000"/>
                </a:solidFill>
                <a:latin typeface="Times New Roman" panose="02020603050405020304" pitchFamily="18" charset="0"/>
              </a:rPr>
              <a:t>(</a:t>
            </a:r>
            <a:r>
              <a:rPr lang="zh-CN" altLang="en-US" sz="2665" b="1" dirty="0">
                <a:solidFill>
                  <a:srgbClr val="C00000"/>
                </a:solidFill>
                <a:latin typeface="Times New Roman" panose="02020603050405020304" pitchFamily="18" charset="0"/>
              </a:rPr>
              <a:t>3</a:t>
            </a:r>
            <a:r>
              <a:rPr lang="en-US" altLang="zh-CN" sz="2665" b="1">
                <a:solidFill>
                  <a:srgbClr val="C00000"/>
                </a:solidFill>
                <a:latin typeface="Times New Roman" panose="02020603050405020304" pitchFamily="18" charset="0"/>
              </a:rPr>
              <a:t>) </a:t>
            </a:r>
            <a:r>
              <a:rPr lang="zh-CN" altLang="en-US" sz="2665" b="1" dirty="0">
                <a:solidFill>
                  <a:srgbClr val="C00000"/>
                </a:solidFill>
                <a:latin typeface="Times New Roman" panose="02020603050405020304" pitchFamily="18" charset="0"/>
              </a:rPr>
              <a:t>全响应</a:t>
            </a:r>
          </a:p>
        </p:txBody>
      </p:sp>
      <p:sp>
        <p:nvSpPr>
          <p:cNvPr id="83971" name="Text Box 3"/>
          <p:cNvSpPr txBox="1"/>
          <p:nvPr/>
        </p:nvSpPr>
        <p:spPr>
          <a:xfrm>
            <a:off x="2063433" y="2781300"/>
            <a:ext cx="39624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zh-CN" altLang="en-US" sz="2400" b="1" i="1" dirty="0">
                <a:solidFill>
                  <a:srgbClr val="CC0000"/>
                </a:solidFill>
                <a:latin typeface="Times New Roman" panose="02020603050405020304" pitchFamily="18" charset="0"/>
                <a:sym typeface="Symbol" panose="05050102010706020507" pitchFamily="18" charset="2"/>
              </a:rPr>
              <a:t>u</a:t>
            </a:r>
            <a:r>
              <a:rPr lang="zh-CN" altLang="en-US" sz="2400" b="1" i="1" baseline="-25000" dirty="0">
                <a:solidFill>
                  <a:srgbClr val="CC0000"/>
                </a:solidFill>
                <a:latin typeface="Times New Roman" panose="02020603050405020304" pitchFamily="18" charset="0"/>
                <a:sym typeface="Symbol" panose="05050102010706020507" pitchFamily="18" charset="2"/>
              </a:rPr>
              <a:t>C</a:t>
            </a:r>
            <a:r>
              <a:rPr lang="en-US" altLang="zh-CN" sz="2400" b="1">
                <a:solidFill>
                  <a:srgbClr val="CC0000"/>
                </a:solidFill>
                <a:latin typeface="Times New Roman" panose="02020603050405020304" pitchFamily="18" charset="0"/>
              </a:rPr>
              <a:t> </a:t>
            </a:r>
            <a:r>
              <a:rPr lang="zh-CN" altLang="en-US" sz="2400" b="1" dirty="0">
                <a:solidFill>
                  <a:srgbClr val="CC0000"/>
                </a:solidFill>
                <a:latin typeface="Times New Roman" panose="02020603050405020304" pitchFamily="18" charset="0"/>
              </a:rPr>
              <a:t>的变化规律</a:t>
            </a:r>
          </a:p>
        </p:txBody>
      </p:sp>
      <p:sp>
        <p:nvSpPr>
          <p:cNvPr id="83972" name="Rectangle 4"/>
          <p:cNvSpPr/>
          <p:nvPr/>
        </p:nvSpPr>
        <p:spPr>
          <a:xfrm>
            <a:off x="1713865" y="1835150"/>
            <a:ext cx="5173980" cy="90297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lnSpc>
                <a:spcPct val="110000"/>
              </a:lnSpc>
              <a:spcBef>
                <a:spcPct val="0"/>
              </a:spcBef>
              <a:buNone/>
            </a:pPr>
            <a:r>
              <a:rPr lang="zh-CN" altLang="en-US" sz="2400" b="1" dirty="0">
                <a:solidFill>
                  <a:srgbClr val="CC0000"/>
                </a:solidFill>
                <a:latin typeface="Times New Roman" panose="02020603050405020304" pitchFamily="18" charset="0"/>
              </a:rPr>
              <a:t>全响应：</a:t>
            </a:r>
            <a:r>
              <a:rPr lang="zh-CN" altLang="en-US" sz="2400" b="1" dirty="0">
                <a:solidFill>
                  <a:srgbClr val="6600FF"/>
                </a:solidFill>
                <a:latin typeface="Times New Roman" panose="02020603050405020304" pitchFamily="18" charset="0"/>
              </a:rPr>
              <a:t>电源激励、储能元件的初始能量均不为零时，电路中的响应</a:t>
            </a:r>
            <a:r>
              <a:rPr lang="zh-CN" altLang="en-US" sz="2400" b="1" dirty="0">
                <a:latin typeface="Times New Roman" panose="02020603050405020304" pitchFamily="18" charset="0"/>
              </a:rPr>
              <a:t>。</a:t>
            </a:r>
          </a:p>
        </p:txBody>
      </p:sp>
      <p:sp>
        <p:nvSpPr>
          <p:cNvPr id="83973" name="Rectangle 5"/>
          <p:cNvSpPr/>
          <p:nvPr/>
        </p:nvSpPr>
        <p:spPr>
          <a:xfrm>
            <a:off x="1852613" y="3603625"/>
            <a:ext cx="7772400" cy="902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nSpc>
                <a:spcPct val="110000"/>
              </a:lnSpc>
              <a:spcBef>
                <a:spcPct val="0"/>
              </a:spcBef>
              <a:buNone/>
            </a:pPr>
            <a:r>
              <a:rPr lang="zh-CN" altLang="en-US" sz="2400" b="1" dirty="0">
                <a:solidFill>
                  <a:srgbClr val="6600FF"/>
                </a:solidFill>
                <a:latin typeface="Times New Roman" panose="02020603050405020304" pitchFamily="18" charset="0"/>
              </a:rPr>
              <a:t>　　根据叠加定理</a:t>
            </a:r>
          </a:p>
          <a:p>
            <a:pPr marL="0" lvl="0" indent="0" algn="ctr">
              <a:lnSpc>
                <a:spcPct val="110000"/>
              </a:lnSpc>
              <a:spcBef>
                <a:spcPct val="0"/>
              </a:spcBef>
              <a:buNone/>
            </a:pPr>
            <a:r>
              <a:rPr lang="zh-CN" altLang="en-US" sz="2400" b="1" dirty="0">
                <a:solidFill>
                  <a:srgbClr val="CC0000"/>
                </a:solidFill>
                <a:latin typeface="Times New Roman" panose="02020603050405020304" pitchFamily="18" charset="0"/>
              </a:rPr>
              <a:t>全响应 </a:t>
            </a:r>
            <a:r>
              <a:rPr lang="en-US" altLang="zh-CN" sz="2400" b="1">
                <a:solidFill>
                  <a:srgbClr val="CC0000"/>
                </a:solidFill>
                <a:latin typeface="Times New Roman" panose="02020603050405020304" pitchFamily="18" charset="0"/>
              </a:rPr>
              <a:t>= </a:t>
            </a:r>
            <a:r>
              <a:rPr lang="zh-CN" altLang="en-US" sz="2400" b="1" dirty="0">
                <a:solidFill>
                  <a:srgbClr val="CC0000"/>
                </a:solidFill>
                <a:latin typeface="Times New Roman" panose="02020603050405020304" pitchFamily="18" charset="0"/>
              </a:rPr>
              <a:t>零输入响应 </a:t>
            </a:r>
            <a:r>
              <a:rPr lang="en-US" altLang="zh-CN" sz="2400" b="1">
                <a:solidFill>
                  <a:srgbClr val="CC0000"/>
                </a:solidFill>
                <a:latin typeface="Times New Roman" panose="02020603050405020304" pitchFamily="18" charset="0"/>
              </a:rPr>
              <a:t>+ </a:t>
            </a:r>
            <a:r>
              <a:rPr lang="zh-CN" altLang="en-US" sz="2400" b="1" dirty="0">
                <a:solidFill>
                  <a:srgbClr val="CC0000"/>
                </a:solidFill>
                <a:latin typeface="Times New Roman" panose="02020603050405020304" pitchFamily="18" charset="0"/>
              </a:rPr>
              <a:t>零状态响应</a:t>
            </a:r>
          </a:p>
        </p:txBody>
      </p:sp>
      <p:graphicFrame>
        <p:nvGraphicFramePr>
          <p:cNvPr id="83974" name="Object 6" descr="40%"/>
          <p:cNvGraphicFramePr>
            <a:graphicFrameLocks noChangeAspect="1"/>
          </p:cNvGraphicFramePr>
          <p:nvPr/>
        </p:nvGraphicFramePr>
        <p:xfrm>
          <a:off x="3359150" y="5207000"/>
          <a:ext cx="4452938" cy="822325"/>
        </p:xfrm>
        <a:graphic>
          <a:graphicData uri="http://schemas.openxmlformats.org/presentationml/2006/ole">
            <mc:AlternateContent xmlns:mc="http://schemas.openxmlformats.org/markup-compatibility/2006">
              <mc:Choice xmlns:v="urn:schemas-microsoft-com:vml" Requires="v">
                <p:oleObj r:id="rId2" imgW="2198370" imgH="368300" progId="">
                  <p:embed/>
                </p:oleObj>
              </mc:Choice>
              <mc:Fallback>
                <p:oleObj r:id="rId2" imgW="2198370" imgH="368300" progId="">
                  <p:embed/>
                  <p:pic>
                    <p:nvPicPr>
                      <p:cNvPr id="0" name="图片 3187"/>
                      <p:cNvPicPr/>
                      <p:nvPr/>
                    </p:nvPicPr>
                    <p:blipFill>
                      <a:blip r:embed="rId3"/>
                      <a:stretch>
                        <a:fillRect/>
                      </a:stretch>
                    </p:blipFill>
                    <p:spPr>
                      <a:xfrm>
                        <a:off x="3359150" y="5207000"/>
                        <a:ext cx="4452938" cy="822325"/>
                      </a:xfrm>
                      <a:prstGeom prst="rect">
                        <a:avLst/>
                      </a:prstGeom>
                      <a:blipFill rotWithShape="0">
                        <a:blip r:embed="rId4"/>
                      </a:blipFill>
                      <a:ln w="28575" cap="flat" cmpd="sng">
                        <a:solidFill>
                          <a:schemeClr val="accent1"/>
                        </a:solidFill>
                        <a:prstDash val="solid"/>
                        <a:miter/>
                        <a:headEnd type="none" w="med" len="med"/>
                        <a:tailEnd type="none" w="med" len="med"/>
                      </a:ln>
                    </p:spPr>
                  </p:pic>
                </p:oleObj>
              </mc:Fallback>
            </mc:AlternateContent>
          </a:graphicData>
        </a:graphic>
      </p:graphicFrame>
      <p:sp>
        <p:nvSpPr>
          <p:cNvPr id="83975" name="AutoShape 7"/>
          <p:cNvSpPr/>
          <p:nvPr/>
        </p:nvSpPr>
        <p:spPr>
          <a:xfrm rot="8724327">
            <a:off x="4564063" y="4565650"/>
            <a:ext cx="695325" cy="400050"/>
          </a:xfrm>
          <a:prstGeom prst="notchedRightArrow">
            <a:avLst>
              <a:gd name="adj1" fmla="val 50000"/>
              <a:gd name="adj2" fmla="val 43452"/>
            </a:avLst>
          </a:prstGeom>
          <a:gradFill rotWithShape="0">
            <a:gsLst>
              <a:gs pos="0">
                <a:srgbClr val="FFFF00"/>
              </a:gs>
              <a:gs pos="100000">
                <a:srgbClr val="FF3300"/>
              </a:gs>
            </a:gsLst>
            <a:lin ang="0" scaled="1"/>
            <a:tileRect/>
          </a:gradFill>
          <a:ln w="952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83976" name="AutoShape 8"/>
          <p:cNvSpPr/>
          <p:nvPr/>
        </p:nvSpPr>
        <p:spPr>
          <a:xfrm rot="8724327">
            <a:off x="6937375" y="4543425"/>
            <a:ext cx="755650" cy="409575"/>
          </a:xfrm>
          <a:prstGeom prst="notchedRightArrow">
            <a:avLst>
              <a:gd name="adj1" fmla="val 50000"/>
              <a:gd name="adj2" fmla="val 46124"/>
            </a:avLst>
          </a:prstGeom>
          <a:gradFill rotWithShape="0">
            <a:gsLst>
              <a:gs pos="0">
                <a:srgbClr val="FFFF00"/>
              </a:gs>
              <a:gs pos="100000">
                <a:srgbClr val="FF3300"/>
              </a:gs>
            </a:gsLst>
            <a:lin ang="0" scaled="1"/>
            <a:tileRect/>
          </a:gradFill>
          <a:ln w="952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2" name="Text Box 42"/>
          <p:cNvSpPr txBox="1"/>
          <p:nvPr/>
        </p:nvSpPr>
        <p:spPr>
          <a:xfrm>
            <a:off x="8223250" y="5372100"/>
            <a:ext cx="10795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latin typeface="Times New Roman" panose="02020603050405020304" pitchFamily="18" charset="0"/>
              </a:rPr>
              <a:t>t</a:t>
            </a:r>
            <a:r>
              <a:rPr lang="en-US" altLang="zh-CN" sz="2400" b="1">
                <a:latin typeface="Times New Roman" panose="02020603050405020304" pitchFamily="18" charset="0"/>
              </a:rPr>
              <a:t>≥0</a:t>
            </a:r>
          </a:p>
        </p:txBody>
      </p:sp>
      <p:pic>
        <p:nvPicPr>
          <p:cNvPr id="3" name="图片 2"/>
          <p:cNvPicPr>
            <a:picLocks noChangeAspect="1"/>
          </p:cNvPicPr>
          <p:nvPr/>
        </p:nvPicPr>
        <p:blipFill>
          <a:blip r:embed="rId5"/>
          <a:stretch>
            <a:fillRect/>
          </a:stretch>
        </p:blipFill>
        <p:spPr>
          <a:xfrm>
            <a:off x="7392670" y="1125220"/>
            <a:ext cx="4050665" cy="27901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3972"/>
                                        </p:tgtEl>
                                        <p:attrNameLst>
                                          <p:attrName>style.visibility</p:attrName>
                                        </p:attrNameLst>
                                      </p:cBhvr>
                                      <p:to>
                                        <p:strVal val="visible"/>
                                      </p:to>
                                    </p:set>
                                    <p:animEffect transition="in" filter="wipe(left)">
                                      <p:cBhvr>
                                        <p:cTn id="7" dur="500"/>
                                        <p:tgtEl>
                                          <p:spTgt spid="839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3971"/>
                                        </p:tgtEl>
                                        <p:attrNameLst>
                                          <p:attrName>style.visibility</p:attrName>
                                        </p:attrNameLst>
                                      </p:cBhvr>
                                      <p:to>
                                        <p:strVal val="visible"/>
                                      </p:to>
                                    </p:set>
                                    <p:animEffect transition="in" filter="wipe(left)">
                                      <p:cBhvr>
                                        <p:cTn id="12" dur="500"/>
                                        <p:tgtEl>
                                          <p:spTgt spid="839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3973"/>
                                        </p:tgtEl>
                                        <p:attrNameLst>
                                          <p:attrName>style.visibility</p:attrName>
                                        </p:attrNameLst>
                                      </p:cBhvr>
                                      <p:to>
                                        <p:strVal val="visible"/>
                                      </p:to>
                                    </p:set>
                                    <p:animEffect transition="in" filter="wipe(left)">
                                      <p:cBhvr>
                                        <p:cTn id="17" dur="500"/>
                                        <p:tgtEl>
                                          <p:spTgt spid="8397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83974"/>
                                        </p:tgtEl>
                                        <p:attrNameLst>
                                          <p:attrName>style.visibility</p:attrName>
                                        </p:attrNameLst>
                                      </p:cBhvr>
                                      <p:to>
                                        <p:strVal val="visible"/>
                                      </p:to>
                                    </p:set>
                                    <p:animEffect transition="in" filter="blinds(vertical)">
                                      <p:cBhvr>
                                        <p:cTn id="22" dur="500"/>
                                        <p:tgtEl>
                                          <p:spTgt spid="83974"/>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83975"/>
                                        </p:tgtEl>
                                        <p:attrNameLst>
                                          <p:attrName>style.visibility</p:attrName>
                                        </p:attrNameLst>
                                      </p:cBhvr>
                                      <p:to>
                                        <p:strVal val="visible"/>
                                      </p:to>
                                    </p:set>
                                    <p:animEffect transition="in" filter="strips(downLeft)">
                                      <p:cBhvr>
                                        <p:cTn id="27" dur="500"/>
                                        <p:tgtEl>
                                          <p:spTgt spid="83975"/>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0" nodeType="clickEffect">
                                  <p:stCondLst>
                                    <p:cond delay="0"/>
                                  </p:stCondLst>
                                  <p:childTnLst>
                                    <p:set>
                                      <p:cBhvr>
                                        <p:cTn id="31" dur="1" fill="hold">
                                          <p:stCondLst>
                                            <p:cond delay="0"/>
                                          </p:stCondLst>
                                        </p:cTn>
                                        <p:tgtEl>
                                          <p:spTgt spid="83976"/>
                                        </p:tgtEl>
                                        <p:attrNameLst>
                                          <p:attrName>style.visibility</p:attrName>
                                        </p:attrNameLst>
                                      </p:cBhvr>
                                      <p:to>
                                        <p:strVal val="visible"/>
                                      </p:to>
                                    </p:set>
                                    <p:animEffect transition="in" filter="strips(downLeft)">
                                      <p:cBhvr>
                                        <p:cTn id="32" dur="500"/>
                                        <p:tgtEl>
                                          <p:spTgt spid="83976"/>
                                        </p:tgtEl>
                                      </p:cBhvr>
                                    </p:animEffect>
                                  </p:childTnLst>
                                </p:cTn>
                              </p:par>
                            </p:childTnLst>
                          </p:cTn>
                        </p:par>
                        <p:par>
                          <p:cTn id="33" fill="hold">
                            <p:stCondLst>
                              <p:cond delay="500"/>
                            </p:stCondLst>
                            <p:childTnLst>
                              <p:par>
                                <p:cTn id="34" presetID="2" presetClass="entr" presetSubtype="4"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ppt_x"/>
                                          </p:val>
                                        </p:tav>
                                        <p:tav tm="100000">
                                          <p:val>
                                            <p:strVal val="#ppt_x"/>
                                          </p:val>
                                        </p:tav>
                                      </p:tavLst>
                                    </p:anim>
                                    <p:anim calcmode="lin" valueType="num">
                                      <p:cBhvr additive="base">
                                        <p:cTn id="3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animBg="1"/>
      <p:bldP spid="83972" grpId="0" animBg="1"/>
      <p:bldP spid="83973" grpId="0" animBg="1"/>
      <p:bldP spid="83975" grpId="0" bldLvl="0" animBg="1"/>
      <p:bldP spid="83976" grpId="0" bldLvl="0" animBg="1"/>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994" name="Object 2" descr="40%"/>
          <p:cNvGraphicFramePr>
            <a:graphicFrameLocks noChangeAspect="1"/>
          </p:cNvGraphicFramePr>
          <p:nvPr/>
        </p:nvGraphicFramePr>
        <p:xfrm>
          <a:off x="3495675" y="2782570"/>
          <a:ext cx="4113213" cy="858838"/>
        </p:xfrm>
        <a:graphic>
          <a:graphicData uri="http://schemas.openxmlformats.org/presentationml/2006/ole">
            <mc:AlternateContent xmlns:mc="http://schemas.openxmlformats.org/markup-compatibility/2006">
              <mc:Choice xmlns:v="urn:schemas-microsoft-com:vml" Requires="v">
                <p:oleObj r:id="rId2" imgW="2121535" imgH="368300" progId="">
                  <p:embed/>
                </p:oleObj>
              </mc:Choice>
              <mc:Fallback>
                <p:oleObj r:id="rId2" imgW="2121535" imgH="368300" progId="">
                  <p:embed/>
                  <p:pic>
                    <p:nvPicPr>
                      <p:cNvPr id="0" name="图片 3189"/>
                      <p:cNvPicPr/>
                      <p:nvPr/>
                    </p:nvPicPr>
                    <p:blipFill>
                      <a:blip r:embed="rId3"/>
                      <a:stretch>
                        <a:fillRect/>
                      </a:stretch>
                    </p:blipFill>
                    <p:spPr>
                      <a:xfrm>
                        <a:off x="3495675" y="2782570"/>
                        <a:ext cx="4113213" cy="858838"/>
                      </a:xfrm>
                      <a:prstGeom prst="rect">
                        <a:avLst/>
                      </a:prstGeom>
                      <a:blipFill rotWithShape="0">
                        <a:blip r:embed="rId4"/>
                      </a:blipFill>
                      <a:ln w="38100">
                        <a:noFill/>
                        <a:miter/>
                      </a:ln>
                    </p:spPr>
                  </p:pic>
                </p:oleObj>
              </mc:Fallback>
            </mc:AlternateContent>
          </a:graphicData>
        </a:graphic>
      </p:graphicFrame>
      <p:graphicFrame>
        <p:nvGraphicFramePr>
          <p:cNvPr id="84995" name="Object 3" descr="40%"/>
          <p:cNvGraphicFramePr>
            <a:graphicFrameLocks noChangeAspect="1"/>
          </p:cNvGraphicFramePr>
          <p:nvPr/>
        </p:nvGraphicFramePr>
        <p:xfrm>
          <a:off x="3489325" y="3641408"/>
          <a:ext cx="4264025" cy="863600"/>
        </p:xfrm>
        <a:graphic>
          <a:graphicData uri="http://schemas.openxmlformats.org/presentationml/2006/ole">
            <mc:AlternateContent xmlns:mc="http://schemas.openxmlformats.org/markup-compatibility/2006">
              <mc:Choice xmlns:v="urn:schemas-microsoft-com:vml" Requires="v">
                <p:oleObj r:id="rId5" imgW="2083435" imgH="368300" progId="">
                  <p:embed/>
                </p:oleObj>
              </mc:Choice>
              <mc:Fallback>
                <p:oleObj r:id="rId5" imgW="2083435" imgH="368300" progId="">
                  <p:embed/>
                  <p:pic>
                    <p:nvPicPr>
                      <p:cNvPr id="0" name="图片 3188"/>
                      <p:cNvPicPr/>
                      <p:nvPr/>
                    </p:nvPicPr>
                    <p:blipFill>
                      <a:blip r:embed="rId6"/>
                      <a:stretch>
                        <a:fillRect/>
                      </a:stretch>
                    </p:blipFill>
                    <p:spPr>
                      <a:xfrm>
                        <a:off x="3489325" y="3641408"/>
                        <a:ext cx="4264025" cy="863600"/>
                      </a:xfrm>
                      <a:prstGeom prst="rect">
                        <a:avLst/>
                      </a:prstGeom>
                      <a:blipFill rotWithShape="0">
                        <a:blip r:embed="rId4"/>
                      </a:blipFill>
                      <a:ln w="38100">
                        <a:noFill/>
                        <a:miter/>
                      </a:ln>
                    </p:spPr>
                  </p:pic>
                </p:oleObj>
              </mc:Fallback>
            </mc:AlternateContent>
          </a:graphicData>
        </a:graphic>
      </p:graphicFrame>
      <p:sp>
        <p:nvSpPr>
          <p:cNvPr id="84996" name="AutoShape 4" descr="40%"/>
          <p:cNvSpPr/>
          <p:nvPr/>
        </p:nvSpPr>
        <p:spPr>
          <a:xfrm>
            <a:off x="4183063" y="5300345"/>
            <a:ext cx="1600200" cy="533400"/>
          </a:xfrm>
          <a:prstGeom prst="wedgeRoundRectCallout">
            <a:avLst>
              <a:gd name="adj1" fmla="val -30060"/>
              <a:gd name="adj2" fmla="val -195236"/>
              <a:gd name="adj3" fmla="val 16667"/>
            </a:avLst>
          </a:prstGeom>
          <a:blipFill rotWithShape="0">
            <a:blip r:embed="rId7"/>
          </a:blipFill>
          <a:ln w="28575" cap="flat" cmpd="sng">
            <a:solidFill>
              <a:srgbClr val="00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zh-CN" altLang="en-US" sz="2400" b="1" dirty="0">
                <a:solidFill>
                  <a:srgbClr val="6600FF"/>
                </a:solidFill>
                <a:latin typeface="Times New Roman" panose="02020603050405020304" pitchFamily="18" charset="0"/>
              </a:rPr>
              <a:t>稳态分量</a:t>
            </a:r>
          </a:p>
        </p:txBody>
      </p:sp>
      <p:sp>
        <p:nvSpPr>
          <p:cNvPr id="84997" name="AutoShape 5" descr="40%"/>
          <p:cNvSpPr/>
          <p:nvPr/>
        </p:nvSpPr>
        <p:spPr>
          <a:xfrm>
            <a:off x="3573463" y="1704658"/>
            <a:ext cx="2057400" cy="609600"/>
          </a:xfrm>
          <a:prstGeom prst="wedgeRoundRectCallout">
            <a:avLst>
              <a:gd name="adj1" fmla="val 6329"/>
              <a:gd name="adj2" fmla="val 151301"/>
              <a:gd name="adj3" fmla="val 16667"/>
            </a:avLst>
          </a:prstGeom>
          <a:blipFill rotWithShape="0">
            <a:blip r:embed="rId8"/>
          </a:blipFill>
          <a:ln w="28575"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zh-CN" altLang="en-US" sz="2400" b="1" dirty="0">
                <a:latin typeface="Times New Roman" panose="02020603050405020304" pitchFamily="18" charset="0"/>
              </a:rPr>
              <a:t>零输入响应</a:t>
            </a:r>
            <a:endParaRPr lang="zh-CN" altLang="en-US" sz="2400" b="1" dirty="0">
              <a:solidFill>
                <a:srgbClr val="FF0000"/>
              </a:solidFill>
              <a:latin typeface="Times New Roman" panose="02020603050405020304" pitchFamily="18" charset="0"/>
            </a:endParaRPr>
          </a:p>
        </p:txBody>
      </p:sp>
      <p:sp>
        <p:nvSpPr>
          <p:cNvPr id="84998" name="AutoShape 6" descr="40%"/>
          <p:cNvSpPr/>
          <p:nvPr/>
        </p:nvSpPr>
        <p:spPr>
          <a:xfrm>
            <a:off x="7535863" y="1704658"/>
            <a:ext cx="1905000" cy="609600"/>
          </a:xfrm>
          <a:prstGeom prst="wedgeRoundRectCallout">
            <a:avLst>
              <a:gd name="adj1" fmla="val -50917"/>
              <a:gd name="adj2" fmla="val 157032"/>
              <a:gd name="adj3" fmla="val 16667"/>
            </a:avLst>
          </a:prstGeom>
          <a:blipFill rotWithShape="0">
            <a:blip r:embed="rId9"/>
          </a:blipFill>
          <a:ln w="28575"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zh-CN" altLang="en-US" sz="2400" b="1" dirty="0">
                <a:latin typeface="Times New Roman" panose="02020603050405020304" pitchFamily="18" charset="0"/>
              </a:rPr>
              <a:t>零状态响应</a:t>
            </a:r>
          </a:p>
        </p:txBody>
      </p:sp>
      <p:sp>
        <p:nvSpPr>
          <p:cNvPr id="84999" name="Line 7"/>
          <p:cNvSpPr/>
          <p:nvPr/>
        </p:nvSpPr>
        <p:spPr>
          <a:xfrm>
            <a:off x="4076700" y="3623945"/>
            <a:ext cx="1447800" cy="0"/>
          </a:xfrm>
          <a:prstGeom prst="line">
            <a:avLst/>
          </a:prstGeom>
          <a:ln w="38100" cap="flat" cmpd="sng">
            <a:solidFill>
              <a:schemeClr val="accent2"/>
            </a:solidFill>
            <a:prstDash val="solid"/>
            <a:headEnd type="none" w="med" len="med"/>
            <a:tailEnd type="none" w="med" len="med"/>
          </a:ln>
        </p:spPr>
      </p:sp>
      <p:sp>
        <p:nvSpPr>
          <p:cNvPr id="85000" name="Line 8"/>
          <p:cNvSpPr/>
          <p:nvPr/>
        </p:nvSpPr>
        <p:spPr>
          <a:xfrm>
            <a:off x="5859463" y="3623945"/>
            <a:ext cx="2057400" cy="0"/>
          </a:xfrm>
          <a:prstGeom prst="line">
            <a:avLst/>
          </a:prstGeom>
          <a:ln w="38100" cap="flat" cmpd="sng">
            <a:solidFill>
              <a:schemeClr val="accent2"/>
            </a:solidFill>
            <a:prstDash val="solid"/>
            <a:headEnd type="none" w="med" len="med"/>
            <a:tailEnd type="none" w="med" len="med"/>
          </a:ln>
        </p:spPr>
      </p:sp>
      <p:sp>
        <p:nvSpPr>
          <p:cNvPr id="85001" name="Line 9"/>
          <p:cNvSpPr/>
          <p:nvPr/>
        </p:nvSpPr>
        <p:spPr>
          <a:xfrm>
            <a:off x="4259263" y="4538345"/>
            <a:ext cx="381000" cy="0"/>
          </a:xfrm>
          <a:prstGeom prst="line">
            <a:avLst/>
          </a:prstGeom>
          <a:ln w="38100" cap="flat" cmpd="sng">
            <a:solidFill>
              <a:schemeClr val="accent2"/>
            </a:solidFill>
            <a:prstDash val="solid"/>
            <a:headEnd type="none" w="med" len="med"/>
            <a:tailEnd type="none" w="med" len="med"/>
          </a:ln>
        </p:spPr>
      </p:sp>
      <p:grpSp>
        <p:nvGrpSpPr>
          <p:cNvPr id="2" name="Group 10"/>
          <p:cNvGrpSpPr/>
          <p:nvPr/>
        </p:nvGrpSpPr>
        <p:grpSpPr>
          <a:xfrm>
            <a:off x="4868863" y="4538345"/>
            <a:ext cx="4114800" cy="1295400"/>
            <a:chOff x="0" y="0"/>
            <a:chExt cx="6480" cy="2040"/>
          </a:xfrm>
        </p:grpSpPr>
        <p:sp>
          <p:nvSpPr>
            <p:cNvPr id="85010" name="Line 11"/>
            <p:cNvSpPr/>
            <p:nvPr/>
          </p:nvSpPr>
          <p:spPr>
            <a:xfrm>
              <a:off x="0" y="0"/>
              <a:ext cx="3840" cy="0"/>
            </a:xfrm>
            <a:prstGeom prst="line">
              <a:avLst/>
            </a:prstGeom>
            <a:ln w="38100" cap="flat" cmpd="sng">
              <a:solidFill>
                <a:schemeClr val="accent2"/>
              </a:solidFill>
              <a:prstDash val="solid"/>
              <a:headEnd type="none" w="med" len="med"/>
              <a:tailEnd type="none" w="med" len="med"/>
            </a:ln>
          </p:spPr>
        </p:sp>
        <p:sp>
          <p:nvSpPr>
            <p:cNvPr id="85011" name="AutoShape 12" descr="90%"/>
            <p:cNvSpPr/>
            <p:nvPr/>
          </p:nvSpPr>
          <p:spPr>
            <a:xfrm>
              <a:off x="3960" y="1200"/>
              <a:ext cx="2520" cy="840"/>
            </a:xfrm>
            <a:prstGeom prst="wedgeRoundRectCallout">
              <a:avLst>
                <a:gd name="adj1" fmla="val -85912"/>
                <a:gd name="adj2" fmla="val -196727"/>
                <a:gd name="adj3" fmla="val 16667"/>
              </a:avLst>
            </a:prstGeom>
            <a:blipFill rotWithShape="0">
              <a:blip r:embed="rId10"/>
            </a:blipFill>
            <a:ln w="28575" cap="flat" cmpd="sng">
              <a:solidFill>
                <a:srgbClr val="00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zh-CN" altLang="en-US" sz="2400" b="1" dirty="0">
                  <a:solidFill>
                    <a:srgbClr val="6600FF"/>
                  </a:solidFill>
                  <a:latin typeface="Times New Roman" panose="02020603050405020304" pitchFamily="18" charset="0"/>
                </a:rPr>
                <a:t>暂态分量</a:t>
              </a:r>
            </a:p>
          </p:txBody>
        </p:sp>
      </p:grpSp>
      <p:sp>
        <p:nvSpPr>
          <p:cNvPr id="85005" name="Rectangle 13"/>
          <p:cNvSpPr/>
          <p:nvPr/>
        </p:nvSpPr>
        <p:spPr>
          <a:xfrm>
            <a:off x="2279650" y="6133783"/>
            <a:ext cx="542544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zh-CN" altLang="en-US" sz="2400" b="1" dirty="0">
                <a:solidFill>
                  <a:srgbClr val="CC0000"/>
                </a:solidFill>
                <a:latin typeface="Times New Roman" panose="02020603050405020304" pitchFamily="18" charset="0"/>
              </a:rPr>
              <a:t>结论 </a:t>
            </a:r>
            <a:r>
              <a:rPr lang="en-US" altLang="zh-CN" sz="2400" b="1">
                <a:solidFill>
                  <a:srgbClr val="CC0000"/>
                </a:solidFill>
                <a:latin typeface="Times New Roman" panose="02020603050405020304" pitchFamily="18" charset="0"/>
              </a:rPr>
              <a:t>2</a:t>
            </a:r>
            <a:r>
              <a:rPr lang="zh-CN" altLang="en-US" sz="2400" b="1" dirty="0">
                <a:solidFill>
                  <a:srgbClr val="CC0000"/>
                </a:solidFill>
                <a:latin typeface="Times New Roman" panose="02020603050405020304" pitchFamily="18" charset="0"/>
              </a:rPr>
              <a:t>：  全响应 </a:t>
            </a:r>
            <a:r>
              <a:rPr lang="en-US" altLang="zh-CN" sz="2400" b="1">
                <a:solidFill>
                  <a:srgbClr val="CC0000"/>
                </a:solidFill>
                <a:latin typeface="Times New Roman" panose="02020603050405020304" pitchFamily="18" charset="0"/>
              </a:rPr>
              <a:t>= </a:t>
            </a:r>
            <a:r>
              <a:rPr lang="zh-CN" altLang="en-US" sz="2400" b="1" dirty="0">
                <a:solidFill>
                  <a:srgbClr val="CC0000"/>
                </a:solidFill>
                <a:latin typeface="Times New Roman" panose="02020603050405020304" pitchFamily="18" charset="0"/>
              </a:rPr>
              <a:t>稳态分量 </a:t>
            </a:r>
            <a:r>
              <a:rPr lang="en-US" altLang="zh-CN" sz="2400" b="1">
                <a:solidFill>
                  <a:srgbClr val="CC0000"/>
                </a:solidFill>
                <a:latin typeface="Times New Roman" panose="02020603050405020304" pitchFamily="18" charset="0"/>
              </a:rPr>
              <a:t>+</a:t>
            </a:r>
            <a:r>
              <a:rPr lang="zh-CN" altLang="en-US" sz="2400" b="1" dirty="0">
                <a:solidFill>
                  <a:srgbClr val="CC0000"/>
                </a:solidFill>
                <a:latin typeface="Times New Roman" panose="02020603050405020304" pitchFamily="18" charset="0"/>
              </a:rPr>
              <a:t>暂态分量</a:t>
            </a:r>
          </a:p>
        </p:txBody>
      </p:sp>
      <p:sp>
        <p:nvSpPr>
          <p:cNvPr id="85006" name="Rectangle 14"/>
          <p:cNvSpPr/>
          <p:nvPr/>
        </p:nvSpPr>
        <p:spPr>
          <a:xfrm>
            <a:off x="2177574" y="3177858"/>
            <a:ext cx="110109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zh-CN" altLang="en-US" sz="2400" b="1" dirty="0">
                <a:solidFill>
                  <a:srgbClr val="000099"/>
                </a:solidFill>
                <a:latin typeface="Times New Roman" panose="02020603050405020304" pitchFamily="18" charset="0"/>
              </a:rPr>
              <a:t>全响应</a:t>
            </a:r>
          </a:p>
        </p:txBody>
      </p:sp>
      <p:sp>
        <p:nvSpPr>
          <p:cNvPr id="3" name="Rectangle 15"/>
          <p:cNvSpPr/>
          <p:nvPr/>
        </p:nvSpPr>
        <p:spPr>
          <a:xfrm>
            <a:off x="2093913" y="1122045"/>
            <a:ext cx="611378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zh-CN" altLang="en-US" sz="2400" b="1" dirty="0">
                <a:solidFill>
                  <a:srgbClr val="CC0000"/>
                </a:solidFill>
                <a:latin typeface="Times New Roman" panose="02020603050405020304" pitchFamily="18" charset="0"/>
              </a:rPr>
              <a:t> 结论 </a:t>
            </a:r>
            <a:r>
              <a:rPr lang="en-US" altLang="zh-CN" sz="2400" b="1">
                <a:solidFill>
                  <a:srgbClr val="CC0000"/>
                </a:solidFill>
                <a:latin typeface="Times New Roman" panose="02020603050405020304" pitchFamily="18" charset="0"/>
              </a:rPr>
              <a:t>1</a:t>
            </a:r>
            <a:r>
              <a:rPr lang="zh-CN" altLang="en-US" sz="2400" b="1" dirty="0">
                <a:solidFill>
                  <a:srgbClr val="CC0000"/>
                </a:solidFill>
                <a:latin typeface="Times New Roman" panose="02020603050405020304" pitchFamily="18" charset="0"/>
              </a:rPr>
              <a:t>： 全响应 </a:t>
            </a:r>
            <a:r>
              <a:rPr lang="en-US" altLang="zh-CN" sz="2400" b="1">
                <a:solidFill>
                  <a:srgbClr val="CC0000"/>
                </a:solidFill>
                <a:latin typeface="Times New Roman" panose="02020603050405020304" pitchFamily="18" charset="0"/>
              </a:rPr>
              <a:t>= </a:t>
            </a:r>
            <a:r>
              <a:rPr lang="zh-CN" altLang="en-US" sz="2400" b="1" dirty="0">
                <a:solidFill>
                  <a:srgbClr val="CC0000"/>
                </a:solidFill>
                <a:latin typeface="Times New Roman" panose="02020603050405020304" pitchFamily="18" charset="0"/>
              </a:rPr>
              <a:t>零输入响应 </a:t>
            </a:r>
            <a:r>
              <a:rPr lang="en-US" altLang="zh-CN" sz="2400" b="1">
                <a:solidFill>
                  <a:srgbClr val="CC0000"/>
                </a:solidFill>
                <a:latin typeface="Times New Roman" panose="02020603050405020304" pitchFamily="18" charset="0"/>
              </a:rPr>
              <a:t>+ </a:t>
            </a:r>
            <a:r>
              <a:rPr lang="zh-CN" altLang="en-US" sz="2400" b="1" dirty="0">
                <a:solidFill>
                  <a:srgbClr val="CC0000"/>
                </a:solidFill>
                <a:latin typeface="Times New Roman" panose="02020603050405020304" pitchFamily="18" charset="0"/>
              </a:rPr>
              <a:t>零状态响应</a:t>
            </a:r>
          </a:p>
        </p:txBody>
      </p:sp>
      <p:sp>
        <p:nvSpPr>
          <p:cNvPr id="85008" name="AutoShape 16" descr="40%"/>
          <p:cNvSpPr/>
          <p:nvPr/>
        </p:nvSpPr>
        <p:spPr>
          <a:xfrm>
            <a:off x="2208213" y="4993958"/>
            <a:ext cx="1219200" cy="533400"/>
          </a:xfrm>
          <a:prstGeom prst="wedgeRoundRectCallout">
            <a:avLst>
              <a:gd name="adj1" fmla="val 124218"/>
              <a:gd name="adj2" fmla="val -184819"/>
              <a:gd name="adj3" fmla="val 16667"/>
            </a:avLst>
          </a:prstGeom>
          <a:blipFill rotWithShape="0">
            <a:blip r:embed="rId11"/>
          </a:blipFill>
          <a:ln w="28575" cap="flat" cmpd="sng">
            <a:solidFill>
              <a:srgbClr val="00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zh-CN" altLang="en-US" sz="2400" b="1" dirty="0">
                <a:solidFill>
                  <a:srgbClr val="FF0000"/>
                </a:solidFill>
                <a:latin typeface="Times New Roman" panose="02020603050405020304" pitchFamily="18" charset="0"/>
              </a:rPr>
              <a:t>稳态值</a:t>
            </a:r>
          </a:p>
        </p:txBody>
      </p:sp>
      <p:sp>
        <p:nvSpPr>
          <p:cNvPr id="85009" name="AutoShape 17" descr="80%"/>
          <p:cNvSpPr/>
          <p:nvPr/>
        </p:nvSpPr>
        <p:spPr>
          <a:xfrm>
            <a:off x="5876925" y="5249545"/>
            <a:ext cx="1371600" cy="609600"/>
          </a:xfrm>
          <a:prstGeom prst="wedgeRoundRectCallout">
            <a:avLst>
              <a:gd name="adj1" fmla="val -81366"/>
              <a:gd name="adj2" fmla="val -188542"/>
              <a:gd name="adj3" fmla="val 16667"/>
            </a:avLst>
          </a:prstGeom>
          <a:blipFill rotWithShape="0">
            <a:blip r:embed="rId12"/>
          </a:blipFill>
          <a:ln w="28575" cap="flat" cmpd="sng">
            <a:solidFill>
              <a:srgbClr val="00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zh-CN" altLang="en-US" sz="2400" b="1" dirty="0">
                <a:solidFill>
                  <a:srgbClr val="FF0000"/>
                </a:solidFill>
                <a:latin typeface="Times New Roman" panose="02020603050405020304" pitchFamily="18" charset="0"/>
              </a:rPr>
              <a:t>初始值</a:t>
            </a:r>
          </a:p>
        </p:txBody>
      </p:sp>
      <p:sp>
        <p:nvSpPr>
          <p:cNvPr id="4" name="Text Box 18"/>
          <p:cNvSpPr txBox="1"/>
          <p:nvPr/>
        </p:nvSpPr>
        <p:spPr>
          <a:xfrm>
            <a:off x="8401050" y="2977833"/>
            <a:ext cx="10795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latin typeface="Times New Roman" panose="02020603050405020304" pitchFamily="18" charset="0"/>
              </a:rPr>
              <a:t>t</a:t>
            </a:r>
            <a:r>
              <a:rPr lang="en-US" altLang="zh-CN" sz="2400" b="1">
                <a:latin typeface="Times New Roman" panose="02020603050405020304" pitchFamily="18" charset="0"/>
              </a:rPr>
              <a:t>≥0</a:t>
            </a:r>
          </a:p>
        </p:txBody>
      </p:sp>
      <p:sp>
        <p:nvSpPr>
          <p:cNvPr id="5" name="Text Box 19"/>
          <p:cNvSpPr txBox="1"/>
          <p:nvPr/>
        </p:nvSpPr>
        <p:spPr>
          <a:xfrm>
            <a:off x="8472488" y="3985895"/>
            <a:ext cx="10795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i="1">
                <a:latin typeface="Times New Roman" panose="02020603050405020304" pitchFamily="18" charset="0"/>
              </a:rPr>
              <a:t>t</a:t>
            </a:r>
            <a:r>
              <a:rPr lang="en-US" altLang="zh-CN" sz="2400" b="1">
                <a:latin typeface="Times New Roman" panose="02020603050405020304" pitchFamily="18" charset="0"/>
              </a:rPr>
              <a:t>≥0</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5006"/>
                                        </p:tgtEl>
                                        <p:attrNameLst>
                                          <p:attrName>style.visibility</p:attrName>
                                        </p:attrNameLst>
                                      </p:cBhvr>
                                      <p:to>
                                        <p:strVal val="visible"/>
                                      </p:to>
                                    </p:set>
                                    <p:animEffect transition="in" filter="wipe(left)">
                                      <p:cBhvr>
                                        <p:cTn id="7" dur="500"/>
                                        <p:tgtEl>
                                          <p:spTgt spid="8500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4994"/>
                                        </p:tgtEl>
                                        <p:attrNameLst>
                                          <p:attrName>style.visibility</p:attrName>
                                        </p:attrNameLst>
                                      </p:cBhvr>
                                      <p:to>
                                        <p:strVal val="visible"/>
                                      </p:to>
                                    </p:set>
                                    <p:animEffect transition="in" filter="wipe(left)">
                                      <p:cBhvr>
                                        <p:cTn id="11" dur="500"/>
                                        <p:tgtEl>
                                          <p:spTgt spid="84994"/>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5" fill="hold" nodeType="clickEffect">
                                  <p:stCondLst>
                                    <p:cond delay="0"/>
                                  </p:stCondLst>
                                  <p:childTnLst>
                                    <p:set>
                                      <p:cBhvr>
                                        <p:cTn id="20" dur="1" fill="hold">
                                          <p:stCondLst>
                                            <p:cond delay="0"/>
                                          </p:stCondLst>
                                        </p:cTn>
                                        <p:tgtEl>
                                          <p:spTgt spid="84999"/>
                                        </p:tgtEl>
                                        <p:attrNameLst>
                                          <p:attrName>style.visibility</p:attrName>
                                        </p:attrNameLst>
                                      </p:cBhvr>
                                      <p:to>
                                        <p:strVal val="visible"/>
                                      </p:to>
                                    </p:set>
                                    <p:animEffect transition="in" filter="blinds(vertical)">
                                      <p:cBhvr>
                                        <p:cTn id="21" dur="500"/>
                                        <p:tgtEl>
                                          <p:spTgt spid="84999"/>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84997"/>
                                        </p:tgtEl>
                                        <p:attrNameLst>
                                          <p:attrName>style.visibility</p:attrName>
                                        </p:attrNameLst>
                                      </p:cBhvr>
                                      <p:to>
                                        <p:strVal val="visible"/>
                                      </p:to>
                                    </p:set>
                                    <p:animEffect transition="in" filter="wipe(up)">
                                      <p:cBhvr>
                                        <p:cTn id="25" dur="500"/>
                                        <p:tgtEl>
                                          <p:spTgt spid="8499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5" fill="hold" nodeType="clickEffect">
                                  <p:stCondLst>
                                    <p:cond delay="0"/>
                                  </p:stCondLst>
                                  <p:childTnLst>
                                    <p:set>
                                      <p:cBhvr>
                                        <p:cTn id="29" dur="1" fill="hold">
                                          <p:stCondLst>
                                            <p:cond delay="0"/>
                                          </p:stCondLst>
                                        </p:cTn>
                                        <p:tgtEl>
                                          <p:spTgt spid="85000"/>
                                        </p:tgtEl>
                                        <p:attrNameLst>
                                          <p:attrName>style.visibility</p:attrName>
                                        </p:attrNameLst>
                                      </p:cBhvr>
                                      <p:to>
                                        <p:strVal val="visible"/>
                                      </p:to>
                                    </p:set>
                                    <p:animEffect transition="in" filter="blinds(vertical)">
                                      <p:cBhvr>
                                        <p:cTn id="30" dur="500"/>
                                        <p:tgtEl>
                                          <p:spTgt spid="85000"/>
                                        </p:tgtEl>
                                      </p:cBhvr>
                                    </p:animEffect>
                                  </p:childTnLst>
                                </p:cTn>
                              </p:par>
                            </p:childTnLst>
                          </p:cTn>
                        </p:par>
                        <p:par>
                          <p:cTn id="31" fill="hold">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84998"/>
                                        </p:tgtEl>
                                        <p:attrNameLst>
                                          <p:attrName>style.visibility</p:attrName>
                                        </p:attrNameLst>
                                      </p:cBhvr>
                                      <p:to>
                                        <p:strVal val="visible"/>
                                      </p:to>
                                    </p:set>
                                    <p:animEffect transition="in" filter="wipe(up)">
                                      <p:cBhvr>
                                        <p:cTn id="34" dur="500"/>
                                        <p:tgtEl>
                                          <p:spTgt spid="84998"/>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5" fill="hold" nodeType="clickEffect">
                                  <p:stCondLst>
                                    <p:cond delay="0"/>
                                  </p:stCondLst>
                                  <p:childTnLst>
                                    <p:set>
                                      <p:cBhvr>
                                        <p:cTn id="38" dur="1" fill="hold">
                                          <p:stCondLst>
                                            <p:cond delay="0"/>
                                          </p:stCondLst>
                                        </p:cTn>
                                        <p:tgtEl>
                                          <p:spTgt spid="84995"/>
                                        </p:tgtEl>
                                        <p:attrNameLst>
                                          <p:attrName>style.visibility</p:attrName>
                                        </p:attrNameLst>
                                      </p:cBhvr>
                                      <p:to>
                                        <p:strVal val="visible"/>
                                      </p:to>
                                    </p:set>
                                    <p:animEffect transition="in" filter="blinds(vertical)">
                                      <p:cBhvr>
                                        <p:cTn id="39" dur="500"/>
                                        <p:tgtEl>
                                          <p:spTgt spid="84995"/>
                                        </p:tgtEl>
                                      </p:cBhvr>
                                    </p:animEffect>
                                  </p:childTnLst>
                                </p:cTn>
                              </p:par>
                            </p:childTnLst>
                          </p:cTn>
                        </p:par>
                        <p:par>
                          <p:cTn id="40" fill="hold">
                            <p:stCondLst>
                              <p:cond delay="500"/>
                            </p:stCondLst>
                            <p:childTnLst>
                              <p:par>
                                <p:cTn id="41" presetID="2" presetClass="entr" presetSubtype="4"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 presetClass="entr" presetSubtype="5" fill="hold" nodeType="clickEffect">
                                  <p:stCondLst>
                                    <p:cond delay="0"/>
                                  </p:stCondLst>
                                  <p:childTnLst>
                                    <p:set>
                                      <p:cBhvr>
                                        <p:cTn id="48" dur="1" fill="hold">
                                          <p:stCondLst>
                                            <p:cond delay="0"/>
                                          </p:stCondLst>
                                        </p:cTn>
                                        <p:tgtEl>
                                          <p:spTgt spid="85001"/>
                                        </p:tgtEl>
                                        <p:attrNameLst>
                                          <p:attrName>style.visibility</p:attrName>
                                        </p:attrNameLst>
                                      </p:cBhvr>
                                      <p:to>
                                        <p:strVal val="visible"/>
                                      </p:to>
                                    </p:set>
                                    <p:animEffect transition="in" filter="blinds(vertical)">
                                      <p:cBhvr>
                                        <p:cTn id="49" dur="500"/>
                                        <p:tgtEl>
                                          <p:spTgt spid="85001"/>
                                        </p:tgtEl>
                                      </p:cBhvr>
                                    </p:animEffect>
                                  </p:childTnLst>
                                </p:cTn>
                              </p:par>
                            </p:childTnLst>
                          </p:cTn>
                        </p:par>
                        <p:par>
                          <p:cTn id="50" fill="hold">
                            <p:stCondLst>
                              <p:cond delay="500"/>
                            </p:stCondLst>
                            <p:childTnLst>
                              <p:par>
                                <p:cTn id="51" presetID="22" presetClass="entr" presetSubtype="4" fill="hold" grpId="0" nodeType="afterEffect">
                                  <p:stCondLst>
                                    <p:cond delay="0"/>
                                  </p:stCondLst>
                                  <p:childTnLst>
                                    <p:set>
                                      <p:cBhvr>
                                        <p:cTn id="52" dur="1" fill="hold">
                                          <p:stCondLst>
                                            <p:cond delay="0"/>
                                          </p:stCondLst>
                                        </p:cTn>
                                        <p:tgtEl>
                                          <p:spTgt spid="84996"/>
                                        </p:tgtEl>
                                        <p:attrNameLst>
                                          <p:attrName>style.visibility</p:attrName>
                                        </p:attrNameLst>
                                      </p:cBhvr>
                                      <p:to>
                                        <p:strVal val="visible"/>
                                      </p:to>
                                    </p:set>
                                    <p:animEffect transition="in" filter="wipe(down)">
                                      <p:cBhvr>
                                        <p:cTn id="53" dur="500"/>
                                        <p:tgtEl>
                                          <p:spTgt spid="8499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85008"/>
                                        </p:tgtEl>
                                        <p:attrNameLst>
                                          <p:attrName>style.visibility</p:attrName>
                                        </p:attrNameLst>
                                      </p:cBhvr>
                                      <p:to>
                                        <p:strVal val="visible"/>
                                      </p:to>
                                    </p:set>
                                    <p:animEffect transition="in" filter="wipe(left)">
                                      <p:cBhvr>
                                        <p:cTn id="58" dur="500"/>
                                        <p:tgtEl>
                                          <p:spTgt spid="85008"/>
                                        </p:tgtEl>
                                      </p:cBhvr>
                                    </p:animEffect>
                                  </p:childTnLst>
                                </p:cTn>
                              </p:par>
                            </p:childTnLst>
                          </p:cTn>
                        </p:par>
                      </p:childTnLst>
                    </p:cTn>
                  </p:par>
                  <p:par>
                    <p:cTn id="59" fill="hold">
                      <p:stCondLst>
                        <p:cond delay="indefinite"/>
                      </p:stCondLst>
                      <p:childTnLst>
                        <p:par>
                          <p:cTn id="60" fill="hold">
                            <p:stCondLst>
                              <p:cond delay="0"/>
                            </p:stCondLst>
                            <p:childTnLst>
                              <p:par>
                                <p:cTn id="61" presetID="18" presetClass="entr" presetSubtype="9" fill="hold" grpId="0" nodeType="clickEffect">
                                  <p:stCondLst>
                                    <p:cond delay="0"/>
                                  </p:stCondLst>
                                  <p:childTnLst>
                                    <p:set>
                                      <p:cBhvr>
                                        <p:cTn id="62" dur="1" fill="hold">
                                          <p:stCondLst>
                                            <p:cond delay="0"/>
                                          </p:stCondLst>
                                        </p:cTn>
                                        <p:tgtEl>
                                          <p:spTgt spid="85009"/>
                                        </p:tgtEl>
                                        <p:attrNameLst>
                                          <p:attrName>style.visibility</p:attrName>
                                        </p:attrNameLst>
                                      </p:cBhvr>
                                      <p:to>
                                        <p:strVal val="visible"/>
                                      </p:to>
                                    </p:set>
                                    <p:animEffect transition="in" filter="strips(upLeft)">
                                      <p:cBhvr>
                                        <p:cTn id="63" dur="500"/>
                                        <p:tgtEl>
                                          <p:spTgt spid="85009"/>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2"/>
                                        </p:tgtEl>
                                        <p:attrNameLst>
                                          <p:attrName>style.visibility</p:attrName>
                                        </p:attrNameLst>
                                      </p:cBhvr>
                                      <p:to>
                                        <p:strVal val="visible"/>
                                      </p:to>
                                    </p:set>
                                    <p:anim calcmode="lin" valueType="num">
                                      <p:cBhvr additive="base">
                                        <p:cTn id="68" dur="500" fill="hold"/>
                                        <p:tgtEl>
                                          <p:spTgt spid="2"/>
                                        </p:tgtEl>
                                        <p:attrNameLst>
                                          <p:attrName>ppt_x</p:attrName>
                                        </p:attrNameLst>
                                      </p:cBhvr>
                                      <p:tavLst>
                                        <p:tav tm="0">
                                          <p:val>
                                            <p:strVal val="#ppt_x"/>
                                          </p:val>
                                        </p:tav>
                                        <p:tav tm="100000">
                                          <p:val>
                                            <p:strVal val="#ppt_x"/>
                                          </p:val>
                                        </p:tav>
                                      </p:tavLst>
                                    </p:anim>
                                    <p:anim calcmode="lin" valueType="num">
                                      <p:cBhvr additive="base">
                                        <p:cTn id="6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 presetClass="entr" presetSubtype="32" fill="hold" grpId="0" nodeType="clickEffect">
                                  <p:stCondLst>
                                    <p:cond delay="0"/>
                                  </p:stCondLst>
                                  <p:childTnLst>
                                    <p:set>
                                      <p:cBhvr>
                                        <p:cTn id="73" dur="1" fill="hold">
                                          <p:stCondLst>
                                            <p:cond delay="0"/>
                                          </p:stCondLst>
                                        </p:cTn>
                                        <p:tgtEl>
                                          <p:spTgt spid="85005"/>
                                        </p:tgtEl>
                                        <p:attrNameLst>
                                          <p:attrName>style.visibility</p:attrName>
                                        </p:attrNameLst>
                                      </p:cBhvr>
                                      <p:to>
                                        <p:strVal val="visible"/>
                                      </p:to>
                                    </p:set>
                                    <p:animEffect transition="in" filter="box(out)">
                                      <p:cBhvr>
                                        <p:cTn id="74" dur="500"/>
                                        <p:tgtEl>
                                          <p:spTgt spid="850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6" grpId="0" bldLvl="0" animBg="1"/>
      <p:bldP spid="84997" grpId="0" bldLvl="0" animBg="1"/>
      <p:bldP spid="84998" grpId="0" bldLvl="0" animBg="1"/>
      <p:bldP spid="85005" grpId="0" animBg="1"/>
      <p:bldP spid="85006" grpId="0" animBg="1"/>
      <p:bldP spid="85008" grpId="0" bldLvl="0" animBg="1"/>
      <p:bldP spid="85009" grpId="0" bldLvl="0" animBg="1"/>
      <p:bldP spid="4" grpId="0"/>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2"/>
          <p:cNvSpPr/>
          <p:nvPr/>
        </p:nvSpPr>
        <p:spPr>
          <a:xfrm>
            <a:off x="623570" y="621030"/>
            <a:ext cx="10227310" cy="49720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lnSpc>
                <a:spcPct val="110000"/>
              </a:lnSpc>
              <a:spcBef>
                <a:spcPct val="0"/>
              </a:spcBef>
              <a:buNone/>
            </a:pPr>
            <a:r>
              <a:rPr lang="zh-CN" altLang="en-US" sz="2400" b="1" dirty="0">
                <a:solidFill>
                  <a:schemeClr val="tx2"/>
                </a:solidFill>
                <a:latin typeface="Times New Roman" panose="02020603050405020304" pitchFamily="18" charset="0"/>
              </a:rPr>
              <a:t>　　在直流电源激励的情况下，一阶线性电路微分方程解的通用表达式：</a:t>
            </a:r>
          </a:p>
        </p:txBody>
      </p:sp>
      <p:graphicFrame>
        <p:nvGraphicFramePr>
          <p:cNvPr id="86019" name="Object 3"/>
          <p:cNvGraphicFramePr>
            <a:graphicFrameLocks noChangeAspect="1"/>
          </p:cNvGraphicFramePr>
          <p:nvPr/>
        </p:nvGraphicFramePr>
        <p:xfrm>
          <a:off x="3792538" y="1557338"/>
          <a:ext cx="4627562" cy="561975"/>
        </p:xfrm>
        <a:graphic>
          <a:graphicData uri="http://schemas.openxmlformats.org/presentationml/2006/ole">
            <mc:AlternateContent xmlns:mc="http://schemas.openxmlformats.org/markup-compatibility/2006">
              <mc:Choice xmlns:v="urn:schemas-microsoft-com:vml" Requires="v">
                <p:oleObj r:id="rId2" imgW="2172335" imgH="279400" progId="Equation.3">
                  <p:embed/>
                </p:oleObj>
              </mc:Choice>
              <mc:Fallback>
                <p:oleObj r:id="rId2" imgW="2172335" imgH="279400" progId="Equation.3">
                  <p:embed/>
                  <p:pic>
                    <p:nvPicPr>
                      <p:cNvPr id="0" name="图片 3191"/>
                      <p:cNvPicPr/>
                      <p:nvPr/>
                    </p:nvPicPr>
                    <p:blipFill>
                      <a:blip r:embed="rId3"/>
                      <a:stretch>
                        <a:fillRect/>
                      </a:stretch>
                    </p:blipFill>
                    <p:spPr>
                      <a:xfrm>
                        <a:off x="3792538" y="1557338"/>
                        <a:ext cx="4627562" cy="561975"/>
                      </a:xfrm>
                      <a:prstGeom prst="rect">
                        <a:avLst/>
                      </a:prstGeom>
                      <a:solidFill>
                        <a:srgbClr val="FFFFCC"/>
                      </a:solidFill>
                      <a:ln w="28575" cap="flat" cmpd="sng">
                        <a:solidFill>
                          <a:srgbClr val="CC3300"/>
                        </a:solidFill>
                        <a:prstDash val="solid"/>
                        <a:miter/>
                        <a:headEnd type="none" w="med" len="med"/>
                        <a:tailEnd type="none" w="med" len="med"/>
                      </a:ln>
                    </p:spPr>
                  </p:pic>
                </p:oleObj>
              </mc:Fallback>
            </mc:AlternateContent>
          </a:graphicData>
        </a:graphic>
      </p:graphicFrame>
      <p:sp>
        <p:nvSpPr>
          <p:cNvPr id="86020" name="Text Box 29"/>
          <p:cNvSpPr txBox="1"/>
          <p:nvPr/>
        </p:nvSpPr>
        <p:spPr>
          <a:xfrm>
            <a:off x="1752600" y="2098675"/>
            <a:ext cx="1527175"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zh-CN" altLang="en-US" sz="2400" b="1" dirty="0">
                <a:solidFill>
                  <a:srgbClr val="6600FF"/>
                </a:solidFill>
                <a:latin typeface="Times New Roman" panose="02020603050405020304" pitchFamily="18" charset="0"/>
              </a:rPr>
              <a:t>式中</a:t>
            </a:r>
            <a:r>
              <a:rPr lang="en-US" altLang="zh-CN" sz="2400" b="1">
                <a:solidFill>
                  <a:srgbClr val="6600FF"/>
                </a:solidFill>
                <a:latin typeface="Times New Roman" panose="02020603050405020304" pitchFamily="18" charset="0"/>
              </a:rPr>
              <a:t>，</a:t>
            </a:r>
          </a:p>
        </p:txBody>
      </p:sp>
      <p:sp>
        <p:nvSpPr>
          <p:cNvPr id="86021" name="AutoShape 31"/>
          <p:cNvSpPr/>
          <p:nvPr/>
        </p:nvSpPr>
        <p:spPr>
          <a:xfrm>
            <a:off x="2590800" y="2860675"/>
            <a:ext cx="304800" cy="1676400"/>
          </a:xfrm>
          <a:prstGeom prst="leftBrace">
            <a:avLst>
              <a:gd name="adj1" fmla="val 45833"/>
              <a:gd name="adj2" fmla="val 50000"/>
            </a:avLst>
          </a:prstGeom>
          <a:no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sp>
        <p:nvSpPr>
          <p:cNvPr id="86022" name="Text Box 32"/>
          <p:cNvSpPr txBox="1"/>
          <p:nvPr/>
        </p:nvSpPr>
        <p:spPr>
          <a:xfrm>
            <a:off x="2971800" y="2555875"/>
            <a:ext cx="67818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en-US" altLang="zh-CN" sz="2400" b="1" i="1" dirty="0" err="1">
                <a:solidFill>
                  <a:srgbClr val="000099"/>
                </a:solidFill>
                <a:latin typeface="Times New Roman" panose="02020603050405020304" pitchFamily="18" charset="0"/>
              </a:rPr>
              <a:t>f</a:t>
            </a:r>
            <a:r>
              <a:rPr lang="en-US" altLang="zh-CN" sz="2400" b="1" dirty="0" err="1">
                <a:solidFill>
                  <a:srgbClr val="000099"/>
                </a:solidFill>
                <a:latin typeface="Times New Roman" panose="02020603050405020304" pitchFamily="18" charset="0"/>
              </a:rPr>
              <a:t>(</a:t>
            </a:r>
            <a:r>
              <a:rPr lang="en-US" altLang="zh-CN" sz="2400" b="1" i="1" dirty="0" err="1">
                <a:solidFill>
                  <a:srgbClr val="000099"/>
                </a:solidFill>
                <a:latin typeface="Times New Roman" panose="02020603050405020304" pitchFamily="18" charset="0"/>
              </a:rPr>
              <a:t>t</a:t>
            </a:r>
            <a:r>
              <a:rPr lang="en-US" altLang="zh-CN" sz="2400" b="1">
                <a:solidFill>
                  <a:srgbClr val="000099"/>
                </a:solidFill>
                <a:latin typeface="Times New Roman" panose="02020603050405020304" pitchFamily="18" charset="0"/>
              </a:rPr>
              <a:t>) —— </a:t>
            </a:r>
            <a:r>
              <a:rPr lang="zh-CN" altLang="en-US" sz="2400" b="1" dirty="0">
                <a:solidFill>
                  <a:srgbClr val="000099"/>
                </a:solidFill>
                <a:latin typeface="Times New Roman" panose="02020603050405020304" pitchFamily="18" charset="0"/>
              </a:rPr>
              <a:t>一阶电路中任一电压、电流函数；</a:t>
            </a:r>
          </a:p>
        </p:txBody>
      </p:sp>
      <p:sp>
        <p:nvSpPr>
          <p:cNvPr id="86023" name="Text Box 33"/>
          <p:cNvSpPr txBox="1"/>
          <p:nvPr/>
        </p:nvSpPr>
        <p:spPr>
          <a:xfrm>
            <a:off x="2971800" y="3089275"/>
            <a:ext cx="35814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en-US" altLang="zh-CN" sz="2400" b="1" i="1">
                <a:solidFill>
                  <a:srgbClr val="000099"/>
                </a:solidFill>
                <a:latin typeface="Times New Roman" panose="02020603050405020304" pitchFamily="18" charset="0"/>
              </a:rPr>
              <a:t>f</a:t>
            </a:r>
            <a:r>
              <a:rPr lang="en-US" altLang="zh-CN" sz="2400" b="1">
                <a:solidFill>
                  <a:srgbClr val="000099"/>
                </a:solidFill>
                <a:latin typeface="Times New Roman" panose="02020603050405020304" pitchFamily="18" charset="0"/>
              </a:rPr>
              <a:t>(0</a:t>
            </a:r>
            <a:r>
              <a:rPr lang="en-US" altLang="zh-CN" sz="2400" b="1" baseline="-25000">
                <a:solidFill>
                  <a:srgbClr val="000099"/>
                </a:solidFill>
                <a:latin typeface="Times New Roman" panose="02020603050405020304" pitchFamily="18" charset="0"/>
              </a:rPr>
              <a:t>+</a:t>
            </a:r>
            <a:r>
              <a:rPr lang="en-US" altLang="zh-CN" sz="2400" b="1">
                <a:solidFill>
                  <a:srgbClr val="000099"/>
                </a:solidFill>
                <a:latin typeface="Times New Roman" panose="02020603050405020304" pitchFamily="18" charset="0"/>
              </a:rPr>
              <a:t>) —— </a:t>
            </a:r>
            <a:r>
              <a:rPr lang="zh-CN" altLang="en-US" sz="2400" b="1" dirty="0">
                <a:solidFill>
                  <a:srgbClr val="000099"/>
                </a:solidFill>
                <a:latin typeface="Times New Roman" panose="02020603050405020304" pitchFamily="18" charset="0"/>
              </a:rPr>
              <a:t>初始值；</a:t>
            </a:r>
          </a:p>
        </p:txBody>
      </p:sp>
      <p:sp>
        <p:nvSpPr>
          <p:cNvPr id="86024" name="Text Box 34"/>
          <p:cNvSpPr txBox="1"/>
          <p:nvPr/>
        </p:nvSpPr>
        <p:spPr>
          <a:xfrm>
            <a:off x="2971800" y="3667125"/>
            <a:ext cx="35814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en-US" altLang="zh-CN" sz="2400" b="1" i="1">
                <a:solidFill>
                  <a:srgbClr val="000099"/>
                </a:solidFill>
                <a:latin typeface="Times New Roman" panose="02020603050405020304" pitchFamily="18" charset="0"/>
              </a:rPr>
              <a:t>f</a:t>
            </a:r>
            <a:r>
              <a:rPr lang="en-US" altLang="zh-CN" sz="2400" b="1">
                <a:solidFill>
                  <a:srgbClr val="000099"/>
                </a:solidFill>
                <a:latin typeface="Times New Roman" panose="02020603050405020304" pitchFamily="18" charset="0"/>
              </a:rPr>
              <a:t>(</a:t>
            </a:r>
            <a:r>
              <a:rPr lang="en-US" altLang="zh-CN" sz="2400" b="1">
                <a:solidFill>
                  <a:srgbClr val="000099"/>
                </a:solidFill>
                <a:latin typeface="Times New Roman" panose="02020603050405020304" pitchFamily="18" charset="0"/>
                <a:sym typeface="Symbol" panose="05050102010706020507" pitchFamily="18" charset="2"/>
              </a:rPr>
              <a:t></a:t>
            </a:r>
            <a:r>
              <a:rPr lang="en-US" altLang="zh-CN" sz="2400" b="1">
                <a:solidFill>
                  <a:srgbClr val="000099"/>
                </a:solidFill>
                <a:latin typeface="Times New Roman" panose="02020603050405020304" pitchFamily="18" charset="0"/>
              </a:rPr>
              <a:t>) —— </a:t>
            </a:r>
            <a:r>
              <a:rPr lang="zh-CN" altLang="en-US" sz="2400" b="1" dirty="0">
                <a:solidFill>
                  <a:srgbClr val="000099"/>
                </a:solidFill>
                <a:latin typeface="Times New Roman" panose="02020603050405020304" pitchFamily="18" charset="0"/>
              </a:rPr>
              <a:t>稳态值；</a:t>
            </a:r>
          </a:p>
        </p:txBody>
      </p:sp>
      <p:sp>
        <p:nvSpPr>
          <p:cNvPr id="86025" name="Text Box 35"/>
          <p:cNvSpPr txBox="1"/>
          <p:nvPr/>
        </p:nvSpPr>
        <p:spPr>
          <a:xfrm>
            <a:off x="2971800" y="4200525"/>
            <a:ext cx="35814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en-US" altLang="zh-CN" sz="2400" b="1" i="1">
                <a:solidFill>
                  <a:srgbClr val="000099"/>
                </a:solidFill>
                <a:latin typeface="Times New Roman" panose="02020603050405020304" pitchFamily="18" charset="0"/>
                <a:sym typeface="Symbol" panose="05050102010706020507" pitchFamily="18" charset="2"/>
              </a:rPr>
              <a:t></a:t>
            </a:r>
            <a:r>
              <a:rPr lang="en-US" altLang="zh-CN" sz="2400" b="1">
                <a:solidFill>
                  <a:srgbClr val="000099"/>
                </a:solidFill>
                <a:latin typeface="Times New Roman" panose="02020603050405020304" pitchFamily="18" charset="0"/>
              </a:rPr>
              <a:t> —— </a:t>
            </a:r>
            <a:r>
              <a:rPr lang="zh-CN" altLang="en-US" sz="2400" b="1" dirty="0">
                <a:solidFill>
                  <a:srgbClr val="000099"/>
                </a:solidFill>
                <a:latin typeface="Times New Roman" panose="02020603050405020304" pitchFamily="18" charset="0"/>
              </a:rPr>
              <a:t>时间常数。</a:t>
            </a:r>
          </a:p>
        </p:txBody>
      </p:sp>
      <p:sp>
        <p:nvSpPr>
          <p:cNvPr id="86026" name="Rectangle 36"/>
          <p:cNvSpPr/>
          <p:nvPr/>
        </p:nvSpPr>
        <p:spPr>
          <a:xfrm>
            <a:off x="7059613" y="3362325"/>
            <a:ext cx="156210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400" b="1">
                <a:solidFill>
                  <a:srgbClr val="FF0066"/>
                </a:solidFill>
                <a:latin typeface="宋体" panose="02010600030101010101" pitchFamily="2" charset="-122"/>
              </a:rPr>
              <a:t>(</a:t>
            </a:r>
            <a:r>
              <a:rPr lang="zh-CN" altLang="en-US" sz="2400" b="1" dirty="0">
                <a:solidFill>
                  <a:srgbClr val="FF0066"/>
                </a:solidFill>
                <a:latin typeface="宋体" panose="02010600030101010101" pitchFamily="2" charset="-122"/>
              </a:rPr>
              <a:t>三要素</a:t>
            </a:r>
            <a:r>
              <a:rPr lang="en-US" altLang="zh-CN" sz="2400" b="1">
                <a:solidFill>
                  <a:srgbClr val="FF0066"/>
                </a:solidFill>
                <a:latin typeface="宋体" panose="02010600030101010101" pitchFamily="2" charset="-122"/>
              </a:rPr>
              <a:t>)</a:t>
            </a:r>
            <a:r>
              <a:rPr lang="en-US" altLang="zh-CN" sz="2400" b="1">
                <a:solidFill>
                  <a:srgbClr val="006600"/>
                </a:solidFill>
                <a:latin typeface="宋体" panose="02010600030101010101" pitchFamily="2" charset="-122"/>
              </a:rPr>
              <a:t> </a:t>
            </a:r>
          </a:p>
        </p:txBody>
      </p:sp>
      <p:sp>
        <p:nvSpPr>
          <p:cNvPr id="86027" name="Text Box 37"/>
          <p:cNvSpPr txBox="1"/>
          <p:nvPr/>
        </p:nvSpPr>
        <p:spPr>
          <a:xfrm>
            <a:off x="2084388" y="4781550"/>
            <a:ext cx="8043862" cy="13087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lnSpc>
                <a:spcPct val="110000"/>
              </a:lnSpc>
              <a:spcBef>
                <a:spcPct val="0"/>
              </a:spcBef>
              <a:buNone/>
            </a:pPr>
            <a:r>
              <a:rPr lang="zh-CN" altLang="en-US" sz="2400" b="1" dirty="0">
                <a:solidFill>
                  <a:srgbClr val="6600FF"/>
                </a:solidFill>
                <a:latin typeface="Times New Roman" panose="02020603050405020304" pitchFamily="18" charset="0"/>
              </a:rPr>
              <a:t>　　利用求三要素的方法求解暂态过程，称为三要素法。一阶电路都可以应用</a:t>
            </a:r>
            <a:r>
              <a:rPr lang="zh-CN" altLang="en-US" sz="2400" b="1" dirty="0">
                <a:solidFill>
                  <a:srgbClr val="FF0066"/>
                </a:solidFill>
                <a:latin typeface="Times New Roman" panose="02020603050405020304" pitchFamily="18" charset="0"/>
              </a:rPr>
              <a:t>三要素法</a:t>
            </a:r>
            <a:r>
              <a:rPr lang="zh-CN" altLang="en-US" sz="2400" b="1" dirty="0">
                <a:solidFill>
                  <a:srgbClr val="6600FF"/>
                </a:solidFill>
                <a:latin typeface="Times New Roman" panose="02020603050405020304" pitchFamily="18" charset="0"/>
              </a:rPr>
              <a:t>求解，在求得 </a:t>
            </a:r>
            <a:r>
              <a:rPr lang="en-US" altLang="zh-CN" sz="2400" b="1" i="1">
                <a:solidFill>
                  <a:srgbClr val="6600FF"/>
                </a:solidFill>
                <a:latin typeface="Times New Roman" panose="02020603050405020304" pitchFamily="18" charset="0"/>
              </a:rPr>
              <a:t>f</a:t>
            </a:r>
            <a:r>
              <a:rPr lang="en-US" altLang="zh-CN" sz="2400" b="1">
                <a:solidFill>
                  <a:srgbClr val="6600FF"/>
                </a:solidFill>
                <a:latin typeface="Times New Roman" panose="02020603050405020304" pitchFamily="18" charset="0"/>
              </a:rPr>
              <a:t>(0</a:t>
            </a:r>
            <a:r>
              <a:rPr lang="en-US" altLang="zh-CN" sz="2400" b="1" baseline="-25000">
                <a:solidFill>
                  <a:srgbClr val="6600FF"/>
                </a:solidFill>
                <a:latin typeface="Times New Roman" panose="02020603050405020304" pitchFamily="18" charset="0"/>
              </a:rPr>
              <a:t>+</a:t>
            </a:r>
            <a:r>
              <a:rPr lang="en-US" altLang="zh-CN" sz="2400" b="1">
                <a:solidFill>
                  <a:srgbClr val="6600FF"/>
                </a:solidFill>
                <a:latin typeface="Times New Roman" panose="02020603050405020304" pitchFamily="18" charset="0"/>
              </a:rPr>
              <a:t>)</a:t>
            </a:r>
            <a:r>
              <a:rPr lang="zh-CN" altLang="en-US" sz="2400" b="1" dirty="0">
                <a:solidFill>
                  <a:srgbClr val="6600FF"/>
                </a:solidFill>
                <a:latin typeface="Times New Roman" panose="02020603050405020304" pitchFamily="18" charset="0"/>
              </a:rPr>
              <a:t>、 </a:t>
            </a:r>
            <a:r>
              <a:rPr lang="en-US" altLang="zh-CN" sz="2400" b="1" i="1">
                <a:solidFill>
                  <a:srgbClr val="6600FF"/>
                </a:solidFill>
                <a:latin typeface="Times New Roman" panose="02020603050405020304" pitchFamily="18" charset="0"/>
              </a:rPr>
              <a:t>f</a:t>
            </a:r>
            <a:r>
              <a:rPr lang="en-US" altLang="zh-CN" sz="2400" b="1">
                <a:solidFill>
                  <a:srgbClr val="6600FF"/>
                </a:solidFill>
                <a:latin typeface="Times New Roman" panose="02020603050405020304" pitchFamily="18" charset="0"/>
              </a:rPr>
              <a:t>(</a:t>
            </a:r>
            <a:r>
              <a:rPr lang="en-US" altLang="zh-CN" sz="2400" b="1">
                <a:solidFill>
                  <a:srgbClr val="6600FF"/>
                </a:solidFill>
                <a:latin typeface="Times New Roman" panose="02020603050405020304" pitchFamily="18" charset="0"/>
                <a:sym typeface="Symbol" panose="05050102010706020507" pitchFamily="18" charset="2"/>
              </a:rPr>
              <a:t></a:t>
            </a:r>
            <a:r>
              <a:rPr lang="en-US" altLang="zh-CN" sz="2400" b="1">
                <a:solidFill>
                  <a:srgbClr val="6600FF"/>
                </a:solidFill>
                <a:latin typeface="Times New Roman" panose="02020603050405020304" pitchFamily="18" charset="0"/>
              </a:rPr>
              <a:t>) </a:t>
            </a:r>
            <a:r>
              <a:rPr lang="zh-CN" altLang="en-US" sz="2400" b="1" dirty="0">
                <a:solidFill>
                  <a:srgbClr val="6600FF"/>
                </a:solidFill>
                <a:latin typeface="Times New Roman" panose="02020603050405020304" pitchFamily="18" charset="0"/>
              </a:rPr>
              <a:t>和 </a:t>
            </a:r>
            <a:r>
              <a:rPr lang="zh-CN" altLang="en-US" sz="2400" b="1" i="1" dirty="0">
                <a:solidFill>
                  <a:srgbClr val="FF3300"/>
                </a:solidFill>
                <a:latin typeface="Times New Roman" panose="02020603050405020304" pitchFamily="18" charset="0"/>
                <a:sym typeface="Symbol" panose="05050102010706020507" pitchFamily="18" charset="2"/>
              </a:rPr>
              <a:t></a:t>
            </a:r>
            <a:r>
              <a:rPr lang="zh-CN" altLang="en-US" sz="2400" b="1" dirty="0">
                <a:solidFill>
                  <a:srgbClr val="6600FF"/>
                </a:solidFill>
                <a:latin typeface="Times New Roman" panose="02020603050405020304" pitchFamily="18" charset="0"/>
              </a:rPr>
              <a:t>  的基础上</a:t>
            </a:r>
            <a:r>
              <a:rPr lang="en-US" altLang="zh-CN" sz="2400" b="1">
                <a:solidFill>
                  <a:srgbClr val="6600FF"/>
                </a:solidFill>
                <a:latin typeface="Times New Roman" panose="02020603050405020304" pitchFamily="18" charset="0"/>
              </a:rPr>
              <a:t>，</a:t>
            </a:r>
            <a:r>
              <a:rPr lang="zh-CN" altLang="en-US" sz="2400" b="1" dirty="0">
                <a:solidFill>
                  <a:srgbClr val="6600FF"/>
                </a:solidFill>
                <a:latin typeface="Times New Roman" panose="02020603050405020304" pitchFamily="18" charset="0"/>
              </a:rPr>
              <a:t>可直接写出电路的响应</a:t>
            </a:r>
            <a:r>
              <a:rPr lang="en-US" altLang="zh-CN" sz="2400" b="1">
                <a:solidFill>
                  <a:srgbClr val="6600FF"/>
                </a:solidFill>
                <a:latin typeface="宋体" panose="02010600030101010101" pitchFamily="2" charset="-122"/>
              </a:rPr>
              <a:t>(</a:t>
            </a:r>
            <a:r>
              <a:rPr lang="zh-CN" altLang="en-US" sz="2400" b="1" dirty="0">
                <a:solidFill>
                  <a:srgbClr val="6600FF"/>
                </a:solidFill>
                <a:latin typeface="宋体" panose="02010600030101010101" pitchFamily="2" charset="-122"/>
              </a:rPr>
              <a:t>电压或电流</a:t>
            </a:r>
            <a:r>
              <a:rPr lang="en-US" altLang="zh-CN" sz="2400" b="1">
                <a:solidFill>
                  <a:srgbClr val="6600FF"/>
                </a:solidFill>
                <a:latin typeface="宋体" panose="02010600030101010101" pitchFamily="2" charset="-122"/>
              </a:rPr>
              <a:t>)</a:t>
            </a:r>
            <a:r>
              <a:rPr lang="zh-CN" altLang="en-US" sz="2400" b="1" dirty="0">
                <a:latin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019"/>
                                        </p:tgtEl>
                                        <p:attrNameLst>
                                          <p:attrName>style.visibility</p:attrName>
                                        </p:attrNameLst>
                                      </p:cBhvr>
                                      <p:to>
                                        <p:strVal val="visible"/>
                                      </p:to>
                                    </p:set>
                                    <p:animEffect transition="in" filter="wipe(left)">
                                      <p:cBhvr>
                                        <p:cTn id="7" dur="500"/>
                                        <p:tgtEl>
                                          <p:spTgt spid="860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6020"/>
                                        </p:tgtEl>
                                        <p:attrNameLst>
                                          <p:attrName>style.visibility</p:attrName>
                                        </p:attrNameLst>
                                      </p:cBhvr>
                                      <p:to>
                                        <p:strVal val="visible"/>
                                      </p:to>
                                    </p:set>
                                    <p:animEffect transition="in" filter="wipe(left)">
                                      <p:cBhvr>
                                        <p:cTn id="12" dur="500"/>
                                        <p:tgtEl>
                                          <p:spTgt spid="86020"/>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86021"/>
                                        </p:tgtEl>
                                        <p:attrNameLst>
                                          <p:attrName>style.visibility</p:attrName>
                                        </p:attrNameLst>
                                      </p:cBhvr>
                                      <p:to>
                                        <p:strVal val="visible"/>
                                      </p:to>
                                    </p:set>
                                    <p:animEffect transition="in" filter="dissolve">
                                      <p:cBhvr>
                                        <p:cTn id="16" dur="500"/>
                                        <p:tgtEl>
                                          <p:spTgt spid="86021"/>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86022"/>
                                        </p:tgtEl>
                                        <p:attrNameLst>
                                          <p:attrName>style.visibility</p:attrName>
                                        </p:attrNameLst>
                                      </p:cBhvr>
                                      <p:to>
                                        <p:strVal val="visible"/>
                                      </p:to>
                                    </p:set>
                                    <p:animEffect transition="in" filter="wipe(left)">
                                      <p:cBhvr>
                                        <p:cTn id="20" dur="500"/>
                                        <p:tgtEl>
                                          <p:spTgt spid="86022"/>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86023"/>
                                        </p:tgtEl>
                                        <p:attrNameLst>
                                          <p:attrName>style.visibility</p:attrName>
                                        </p:attrNameLst>
                                      </p:cBhvr>
                                      <p:to>
                                        <p:strVal val="visible"/>
                                      </p:to>
                                    </p:set>
                                    <p:animEffect transition="in" filter="wipe(left)">
                                      <p:cBhvr>
                                        <p:cTn id="24" dur="500"/>
                                        <p:tgtEl>
                                          <p:spTgt spid="86023"/>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86024"/>
                                        </p:tgtEl>
                                        <p:attrNameLst>
                                          <p:attrName>style.visibility</p:attrName>
                                        </p:attrNameLst>
                                      </p:cBhvr>
                                      <p:to>
                                        <p:strVal val="visible"/>
                                      </p:to>
                                    </p:set>
                                    <p:animEffect transition="in" filter="wipe(left)">
                                      <p:cBhvr>
                                        <p:cTn id="28" dur="500"/>
                                        <p:tgtEl>
                                          <p:spTgt spid="86024"/>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86025"/>
                                        </p:tgtEl>
                                        <p:attrNameLst>
                                          <p:attrName>style.visibility</p:attrName>
                                        </p:attrNameLst>
                                      </p:cBhvr>
                                      <p:to>
                                        <p:strVal val="visible"/>
                                      </p:to>
                                    </p:set>
                                    <p:animEffect transition="in" filter="wipe(left)">
                                      <p:cBhvr>
                                        <p:cTn id="32" dur="500"/>
                                        <p:tgtEl>
                                          <p:spTgt spid="86025"/>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86026"/>
                                        </p:tgtEl>
                                        <p:attrNameLst>
                                          <p:attrName>style.visibility</p:attrName>
                                        </p:attrNameLst>
                                      </p:cBhvr>
                                      <p:to>
                                        <p:strVal val="visible"/>
                                      </p:to>
                                    </p:set>
                                    <p:animEffect transition="in" filter="wipe(left)">
                                      <p:cBhvr>
                                        <p:cTn id="36" dur="500"/>
                                        <p:tgtEl>
                                          <p:spTgt spid="8602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86027"/>
                                        </p:tgtEl>
                                        <p:attrNameLst>
                                          <p:attrName>style.visibility</p:attrName>
                                        </p:attrNameLst>
                                      </p:cBhvr>
                                      <p:to>
                                        <p:strVal val="visible"/>
                                      </p:to>
                                    </p:set>
                                    <p:animEffect transition="in" filter="dissolve">
                                      <p:cBhvr>
                                        <p:cTn id="41" dur="500"/>
                                        <p:tgtEl>
                                          <p:spTgt spid="86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0" grpId="0"/>
      <p:bldP spid="86021" grpId="0" bldLvl="0" animBg="1"/>
      <p:bldP spid="86022" grpId="0"/>
      <p:bldP spid="86023" grpId="0"/>
      <p:bldP spid="86024" grpId="0"/>
      <p:bldP spid="86025" grpId="0"/>
      <p:bldP spid="86026" grpId="0"/>
      <p:bldP spid="8602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2"/>
          <p:cNvSpPr txBox="1"/>
          <p:nvPr/>
        </p:nvSpPr>
        <p:spPr>
          <a:xfrm>
            <a:off x="2063750" y="548323"/>
            <a:ext cx="5259388" cy="4914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spcBef>
                <a:spcPct val="50000"/>
              </a:spcBef>
              <a:buNone/>
            </a:pPr>
            <a:r>
              <a:rPr lang="zh-CN" altLang="en-US" sz="2600" b="1" dirty="0">
                <a:solidFill>
                  <a:schemeClr val="tx2"/>
                </a:solidFill>
                <a:latin typeface="微软雅黑" panose="020B0503020204020204" charset="-122"/>
                <a:ea typeface="微软雅黑" panose="020B0503020204020204" charset="-122"/>
              </a:rPr>
              <a:t>一阶电路暂态过程的求解方法</a:t>
            </a:r>
          </a:p>
        </p:txBody>
      </p:sp>
      <p:sp>
        <p:nvSpPr>
          <p:cNvPr id="87043" name="Rectangle 17"/>
          <p:cNvSpPr/>
          <p:nvPr/>
        </p:nvSpPr>
        <p:spPr>
          <a:xfrm>
            <a:off x="2749550" y="1211263"/>
            <a:ext cx="1735138"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400" b="1" dirty="0">
                <a:solidFill>
                  <a:srgbClr val="CC0000"/>
                </a:solidFill>
                <a:latin typeface="Times New Roman" panose="02020603050405020304" pitchFamily="18" charset="0"/>
              </a:rPr>
              <a:t>一阶电路</a:t>
            </a:r>
          </a:p>
        </p:txBody>
      </p:sp>
      <p:sp>
        <p:nvSpPr>
          <p:cNvPr id="87044" name="Text Box 18"/>
          <p:cNvSpPr txBox="1"/>
          <p:nvPr/>
        </p:nvSpPr>
        <p:spPr>
          <a:xfrm>
            <a:off x="2063750" y="1766888"/>
            <a:ext cx="8001000" cy="902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lnSpc>
                <a:spcPct val="110000"/>
              </a:lnSpc>
              <a:spcBef>
                <a:spcPct val="0"/>
              </a:spcBef>
              <a:buNone/>
            </a:pPr>
            <a:r>
              <a:rPr lang="zh-CN" altLang="en-US" sz="2400" b="1" dirty="0">
                <a:latin typeface="Times New Roman" panose="02020603050405020304" pitchFamily="18" charset="0"/>
              </a:rPr>
              <a:t>　　仅含一个储能元件或可等效为一个储能元件的线性电路</a:t>
            </a:r>
            <a:r>
              <a:rPr lang="en-US" altLang="zh-CN" sz="2400" b="1">
                <a:latin typeface="Times New Roman" panose="02020603050405020304" pitchFamily="18" charset="0"/>
              </a:rPr>
              <a:t>,   </a:t>
            </a:r>
            <a:r>
              <a:rPr lang="zh-CN" altLang="en-US" sz="2400" b="1" dirty="0">
                <a:latin typeface="Times New Roman" panose="02020603050405020304" pitchFamily="18" charset="0"/>
              </a:rPr>
              <a:t>且由一阶微分方程描述，称为</a:t>
            </a:r>
            <a:r>
              <a:rPr lang="zh-CN" altLang="en-US" sz="2400" b="1" dirty="0">
                <a:latin typeface="宋体" panose="02010600030101010101" pitchFamily="2" charset="-122"/>
              </a:rPr>
              <a:t>一阶线性电路。</a:t>
            </a:r>
          </a:p>
        </p:txBody>
      </p:sp>
      <p:sp>
        <p:nvSpPr>
          <p:cNvPr id="87045" name="Rectangle 19"/>
          <p:cNvSpPr/>
          <p:nvPr/>
        </p:nvSpPr>
        <p:spPr>
          <a:xfrm>
            <a:off x="2784475" y="2781300"/>
            <a:ext cx="1722438"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400" b="1" dirty="0">
                <a:latin typeface="Times New Roman" panose="02020603050405020304" pitchFamily="18" charset="0"/>
              </a:rPr>
              <a:t>求解方法</a:t>
            </a:r>
          </a:p>
        </p:txBody>
      </p:sp>
      <p:sp>
        <p:nvSpPr>
          <p:cNvPr id="87046" name="Text Box 20"/>
          <p:cNvSpPr txBox="1"/>
          <p:nvPr/>
        </p:nvSpPr>
        <p:spPr>
          <a:xfrm>
            <a:off x="2127250" y="3332163"/>
            <a:ext cx="8001000" cy="902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514350" lvl="0" indent="-514350" algn="just">
              <a:lnSpc>
                <a:spcPct val="110000"/>
              </a:lnSpc>
              <a:spcBef>
                <a:spcPct val="0"/>
              </a:spcBef>
              <a:buFont typeface="宋体" panose="02010600030101010101" pitchFamily="2" charset="-122"/>
              <a:buAutoNum type="circleNumDbPlain"/>
            </a:pPr>
            <a:r>
              <a:rPr lang="zh-CN" altLang="en-US" sz="2400" b="1" dirty="0">
                <a:solidFill>
                  <a:srgbClr val="CC0000"/>
                </a:solidFill>
                <a:latin typeface="Times New Roman" panose="02020603050405020304" pitchFamily="18" charset="0"/>
              </a:rPr>
              <a:t>经典法：</a:t>
            </a:r>
            <a:r>
              <a:rPr lang="zh-CN" altLang="en-US" sz="2400" b="1" dirty="0">
                <a:latin typeface="Times New Roman" panose="02020603050405020304" pitchFamily="18" charset="0"/>
              </a:rPr>
              <a:t>根据</a:t>
            </a:r>
            <a:r>
              <a:rPr lang="zh-CN" altLang="en-US" sz="2400" b="1" dirty="0">
                <a:latin typeface="宋体" panose="02010600030101010101" pitchFamily="2" charset="-122"/>
              </a:rPr>
              <a:t>激励</a:t>
            </a:r>
            <a:r>
              <a:rPr lang="en-US" altLang="zh-CN" sz="2400" b="1">
                <a:latin typeface="宋体" panose="02010600030101010101" pitchFamily="2" charset="-122"/>
              </a:rPr>
              <a:t>(</a:t>
            </a:r>
            <a:r>
              <a:rPr lang="zh-CN" altLang="en-US" sz="2400" b="1" dirty="0">
                <a:latin typeface="宋体" panose="02010600030101010101" pitchFamily="2" charset="-122"/>
              </a:rPr>
              <a:t>电源电压或电流</a:t>
            </a:r>
            <a:r>
              <a:rPr lang="en-US" altLang="zh-CN" sz="2400" b="1">
                <a:latin typeface="宋体" panose="02010600030101010101" pitchFamily="2" charset="-122"/>
              </a:rPr>
              <a:t>)</a:t>
            </a:r>
            <a:r>
              <a:rPr lang="zh-CN" altLang="en-US" sz="2400" b="1" dirty="0">
                <a:latin typeface="宋体" panose="02010600030101010101" pitchFamily="2" charset="-122"/>
              </a:rPr>
              <a:t>，通过求解电路的微分方程得出电路的响应</a:t>
            </a:r>
            <a:r>
              <a:rPr lang="en-US" altLang="zh-CN" sz="2400" b="1">
                <a:latin typeface="宋体" panose="02010600030101010101" pitchFamily="2" charset="-122"/>
              </a:rPr>
              <a:t>(</a:t>
            </a:r>
            <a:r>
              <a:rPr lang="zh-CN" altLang="en-US" sz="2400" b="1" dirty="0">
                <a:latin typeface="宋体" panose="02010600030101010101" pitchFamily="2" charset="-122"/>
              </a:rPr>
              <a:t>电压和电流</a:t>
            </a:r>
            <a:r>
              <a:rPr lang="en-US" altLang="zh-CN" sz="2400" b="1">
                <a:latin typeface="宋体" panose="02010600030101010101" pitchFamily="2" charset="-122"/>
              </a:rPr>
              <a:t>)</a:t>
            </a:r>
            <a:r>
              <a:rPr lang="zh-CN" altLang="en-US" sz="2400" b="1" dirty="0">
                <a:latin typeface="宋体" panose="02010600030101010101" pitchFamily="2" charset="-122"/>
              </a:rPr>
              <a:t> 。</a:t>
            </a:r>
          </a:p>
        </p:txBody>
      </p:sp>
      <p:sp>
        <p:nvSpPr>
          <p:cNvPr id="87047" name="Rectangle 21"/>
          <p:cNvSpPr/>
          <p:nvPr/>
        </p:nvSpPr>
        <p:spPr>
          <a:xfrm>
            <a:off x="2122488" y="4340225"/>
            <a:ext cx="2386012"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514350" lvl="0" indent="-514350">
              <a:spcBef>
                <a:spcPct val="50000"/>
              </a:spcBef>
              <a:buFont typeface="宋体" panose="02010600030101010101" pitchFamily="2" charset="-122"/>
              <a:buAutoNum type="circleNumDbPlain" startAt="2"/>
            </a:pPr>
            <a:r>
              <a:rPr lang="zh-CN" altLang="en-US" sz="2400" b="1" dirty="0">
                <a:solidFill>
                  <a:srgbClr val="CC0000"/>
                </a:solidFill>
                <a:latin typeface="Times New Roman" panose="02020603050405020304" pitchFamily="18" charset="0"/>
              </a:rPr>
              <a:t>三要素法</a:t>
            </a:r>
          </a:p>
        </p:txBody>
      </p:sp>
      <p:grpSp>
        <p:nvGrpSpPr>
          <p:cNvPr id="2" name="Group 22"/>
          <p:cNvGrpSpPr/>
          <p:nvPr/>
        </p:nvGrpSpPr>
        <p:grpSpPr>
          <a:xfrm>
            <a:off x="5022850" y="4700588"/>
            <a:ext cx="3487815" cy="1436688"/>
            <a:chOff x="0" y="0"/>
            <a:chExt cx="2316" cy="905"/>
          </a:xfrm>
        </p:grpSpPr>
        <p:grpSp>
          <p:nvGrpSpPr>
            <p:cNvPr id="87049" name="Group 23"/>
            <p:cNvGrpSpPr/>
            <p:nvPr/>
          </p:nvGrpSpPr>
          <p:grpSpPr>
            <a:xfrm>
              <a:off x="0" y="0"/>
              <a:ext cx="1407" cy="905"/>
              <a:chOff x="0" y="0"/>
              <a:chExt cx="1407" cy="905"/>
            </a:xfrm>
          </p:grpSpPr>
          <p:grpSp>
            <p:nvGrpSpPr>
              <p:cNvPr id="87051" name="Group 24"/>
              <p:cNvGrpSpPr/>
              <p:nvPr/>
            </p:nvGrpSpPr>
            <p:grpSpPr>
              <a:xfrm>
                <a:off x="382" y="0"/>
                <a:ext cx="1025" cy="905"/>
                <a:chOff x="0" y="0"/>
                <a:chExt cx="1025" cy="905"/>
              </a:xfrm>
            </p:grpSpPr>
            <p:sp>
              <p:nvSpPr>
                <p:cNvPr id="87053" name="Rectangle 25"/>
                <p:cNvSpPr/>
                <p:nvPr/>
              </p:nvSpPr>
              <p:spPr>
                <a:xfrm>
                  <a:off x="101" y="0"/>
                  <a:ext cx="731"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zh-CN" altLang="en-US" sz="2400" b="1" dirty="0">
                      <a:latin typeface="Times New Roman" panose="02020603050405020304" pitchFamily="18" charset="0"/>
                    </a:rPr>
                    <a:t>初始值</a:t>
                  </a:r>
                </a:p>
              </p:txBody>
            </p:sp>
            <p:sp>
              <p:nvSpPr>
                <p:cNvPr id="87054" name="Text Box 26"/>
                <p:cNvSpPr txBox="1"/>
                <p:nvPr/>
              </p:nvSpPr>
              <p:spPr>
                <a:xfrm>
                  <a:off x="78" y="331"/>
                  <a:ext cx="731"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zh-CN" altLang="en-US" sz="2400" b="1" dirty="0">
                      <a:latin typeface="Times New Roman" panose="02020603050405020304" pitchFamily="18" charset="0"/>
                    </a:rPr>
                    <a:t>稳态值</a:t>
                  </a:r>
                </a:p>
              </p:txBody>
            </p:sp>
            <p:sp>
              <p:nvSpPr>
                <p:cNvPr id="87055" name="Text Box 27"/>
                <p:cNvSpPr txBox="1"/>
                <p:nvPr/>
              </p:nvSpPr>
              <p:spPr>
                <a:xfrm>
                  <a:off x="91" y="615"/>
                  <a:ext cx="934"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zh-CN" altLang="en-US" sz="2400" b="1" dirty="0">
                      <a:latin typeface="Times New Roman" panose="02020603050405020304" pitchFamily="18" charset="0"/>
                    </a:rPr>
                    <a:t>时间常数</a:t>
                  </a:r>
                </a:p>
              </p:txBody>
            </p:sp>
            <p:sp>
              <p:nvSpPr>
                <p:cNvPr id="87056" name="AutoShape 28"/>
                <p:cNvSpPr/>
                <p:nvPr/>
              </p:nvSpPr>
              <p:spPr>
                <a:xfrm>
                  <a:off x="0" y="119"/>
                  <a:ext cx="96" cy="756"/>
                </a:xfrm>
                <a:prstGeom prst="leftBrace">
                  <a:avLst>
                    <a:gd name="adj1" fmla="val 65625"/>
                    <a:gd name="adj2" fmla="val 50000"/>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latin typeface="Times New Roman" panose="02020603050405020304" pitchFamily="18" charset="0"/>
                  </a:endParaRPr>
                </a:p>
              </p:txBody>
            </p:sp>
          </p:grpSp>
          <p:sp>
            <p:nvSpPr>
              <p:cNvPr id="87052" name="Rectangle 29"/>
              <p:cNvSpPr/>
              <p:nvPr/>
            </p:nvSpPr>
            <p:spPr>
              <a:xfrm flipH="1">
                <a:off x="0" y="311"/>
                <a:ext cx="57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400" b="1" dirty="0">
                    <a:solidFill>
                      <a:schemeClr val="tx2"/>
                    </a:solidFill>
                    <a:latin typeface="Times New Roman" panose="02020603050405020304" pitchFamily="18" charset="0"/>
                  </a:rPr>
                  <a:t>求</a:t>
                </a:r>
              </a:p>
            </p:txBody>
          </p:sp>
        </p:grpSp>
        <p:sp>
          <p:nvSpPr>
            <p:cNvPr id="87050" name="Text Box 30"/>
            <p:cNvSpPr txBox="1"/>
            <p:nvPr/>
          </p:nvSpPr>
          <p:spPr>
            <a:xfrm>
              <a:off x="1381" y="319"/>
              <a:ext cx="935"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b="1">
                  <a:solidFill>
                    <a:srgbClr val="000099"/>
                  </a:solidFill>
                  <a:latin typeface="宋体" panose="02010600030101010101" pitchFamily="2" charset="-122"/>
                </a:rPr>
                <a:t>(</a:t>
              </a:r>
              <a:r>
                <a:rPr lang="zh-CN" altLang="en-US" sz="2400" b="1" dirty="0">
                  <a:solidFill>
                    <a:srgbClr val="000099"/>
                  </a:solidFill>
                  <a:latin typeface="宋体" panose="02010600030101010101" pitchFamily="2" charset="-122"/>
                </a:rPr>
                <a:t>三要素</a:t>
              </a:r>
              <a:r>
                <a:rPr lang="en-US" altLang="zh-CN" sz="2400" b="1">
                  <a:solidFill>
                    <a:srgbClr val="000099"/>
                  </a:solidFill>
                  <a:latin typeface="宋体" panose="02010600030101010101" pitchFamily="2" charset="-122"/>
                </a:rPr>
                <a:t>)</a:t>
              </a:r>
            </a:p>
          </p:txBody>
        </p:sp>
      </p:gr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7042"/>
                                        </p:tgtEl>
                                        <p:attrNameLst>
                                          <p:attrName>style.visibility</p:attrName>
                                        </p:attrNameLst>
                                      </p:cBhvr>
                                      <p:to>
                                        <p:strVal val="visible"/>
                                      </p:to>
                                    </p:set>
                                    <p:animEffect transition="in" filter="wipe(left)">
                                      <p:cBhvr>
                                        <p:cTn id="7" dur="500"/>
                                        <p:tgtEl>
                                          <p:spTgt spid="870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7043"/>
                                        </p:tgtEl>
                                        <p:attrNameLst>
                                          <p:attrName>style.visibility</p:attrName>
                                        </p:attrNameLst>
                                      </p:cBhvr>
                                      <p:to>
                                        <p:strVal val="visible"/>
                                      </p:to>
                                    </p:set>
                                    <p:animEffect transition="in" filter="wipe(left)">
                                      <p:cBhvr>
                                        <p:cTn id="12" dur="500"/>
                                        <p:tgtEl>
                                          <p:spTgt spid="87043"/>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87044"/>
                                        </p:tgtEl>
                                        <p:attrNameLst>
                                          <p:attrName>style.visibility</p:attrName>
                                        </p:attrNameLst>
                                      </p:cBhvr>
                                      <p:to>
                                        <p:strVal val="visible"/>
                                      </p:to>
                                    </p:set>
                                    <p:animEffect transition="in" filter="dissolve">
                                      <p:cBhvr>
                                        <p:cTn id="16" dur="500"/>
                                        <p:tgtEl>
                                          <p:spTgt spid="8704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7045"/>
                                        </p:tgtEl>
                                        <p:attrNameLst>
                                          <p:attrName>style.visibility</p:attrName>
                                        </p:attrNameLst>
                                      </p:cBhvr>
                                      <p:to>
                                        <p:strVal val="visible"/>
                                      </p:to>
                                    </p:set>
                                    <p:animEffect transition="in" filter="wipe(left)">
                                      <p:cBhvr>
                                        <p:cTn id="21" dur="500"/>
                                        <p:tgtEl>
                                          <p:spTgt spid="87045"/>
                                        </p:tgtEl>
                                      </p:cBhvr>
                                    </p:animEffec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87046"/>
                                        </p:tgtEl>
                                        <p:attrNameLst>
                                          <p:attrName>style.visibility</p:attrName>
                                        </p:attrNameLst>
                                      </p:cBhvr>
                                      <p:to>
                                        <p:strVal val="visible"/>
                                      </p:to>
                                    </p:set>
                                    <p:animEffect transition="in" filter="dissolve">
                                      <p:cBhvr>
                                        <p:cTn id="25" dur="500"/>
                                        <p:tgtEl>
                                          <p:spTgt spid="8704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87047"/>
                                        </p:tgtEl>
                                        <p:attrNameLst>
                                          <p:attrName>style.visibility</p:attrName>
                                        </p:attrNameLst>
                                      </p:cBhvr>
                                      <p:to>
                                        <p:strVal val="visible"/>
                                      </p:to>
                                    </p:set>
                                    <p:animEffect transition="in" filter="wipe(left)">
                                      <p:cBhvr>
                                        <p:cTn id="30" dur="500"/>
                                        <p:tgtEl>
                                          <p:spTgt spid="87047"/>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2" grpId="0"/>
      <p:bldP spid="87043" grpId="0"/>
      <p:bldP spid="87044" grpId="0"/>
      <p:bldP spid="87045" grpId="0"/>
      <p:bldP spid="87046" grpId="0"/>
      <p:bldP spid="8704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5"/>
          <p:cNvSpPr txBox="1"/>
          <p:nvPr/>
        </p:nvSpPr>
        <p:spPr>
          <a:xfrm>
            <a:off x="3705067" y="404813"/>
            <a:ext cx="4805680"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zh-CN" altLang="en-US" sz="2800" b="1" dirty="0">
                <a:solidFill>
                  <a:schemeClr val="tx2"/>
                </a:solidFill>
                <a:latin typeface="微软雅黑" panose="020B0503020204020204" charset="-122"/>
                <a:ea typeface="微软雅黑" panose="020B0503020204020204" charset="-122"/>
              </a:rPr>
              <a:t>三要素法求解暂态过程的要点</a:t>
            </a:r>
          </a:p>
        </p:txBody>
      </p:sp>
      <p:sp>
        <p:nvSpPr>
          <p:cNvPr id="88067" name="Text Box 17"/>
          <p:cNvSpPr txBox="1"/>
          <p:nvPr/>
        </p:nvSpPr>
        <p:spPr>
          <a:xfrm>
            <a:off x="2657475" y="1244600"/>
            <a:ext cx="744855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spcBef>
                <a:spcPct val="50000"/>
              </a:spcBef>
              <a:buNone/>
            </a:pPr>
            <a:r>
              <a:rPr lang="en-US" altLang="zh-CN" sz="2400" b="1">
                <a:solidFill>
                  <a:schemeClr val="tx1"/>
                </a:solidFill>
                <a:latin typeface="Times New Roman" panose="02020603050405020304" pitchFamily="18" charset="0"/>
              </a:rPr>
              <a:t>1) </a:t>
            </a:r>
            <a:r>
              <a:rPr lang="zh-CN" altLang="en-US" sz="2400" b="1" dirty="0">
                <a:solidFill>
                  <a:schemeClr val="tx1"/>
                </a:solidFill>
                <a:latin typeface="Times New Roman" panose="02020603050405020304" pitchFamily="18" charset="0"/>
              </a:rPr>
              <a:t>求初始值、稳态值、时间常数；</a:t>
            </a:r>
          </a:p>
        </p:txBody>
      </p:sp>
      <p:sp>
        <p:nvSpPr>
          <p:cNvPr id="88068" name="Text Box 18"/>
          <p:cNvSpPr txBox="1"/>
          <p:nvPr/>
        </p:nvSpPr>
        <p:spPr>
          <a:xfrm>
            <a:off x="2647950" y="2324100"/>
            <a:ext cx="7573963" cy="5340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lnSpc>
                <a:spcPct val="120000"/>
              </a:lnSpc>
              <a:spcBef>
                <a:spcPct val="50000"/>
              </a:spcBef>
              <a:buNone/>
            </a:pPr>
            <a:r>
              <a:rPr lang="en-US" altLang="zh-CN" sz="2400" b="1">
                <a:solidFill>
                  <a:schemeClr val="tx1"/>
                </a:solidFill>
                <a:latin typeface="Times New Roman" panose="02020603050405020304" pitchFamily="18" charset="0"/>
              </a:rPr>
              <a:t>3) </a:t>
            </a:r>
            <a:r>
              <a:rPr lang="zh-CN" altLang="en-US" sz="2400" b="1" dirty="0">
                <a:solidFill>
                  <a:schemeClr val="tx1"/>
                </a:solidFill>
                <a:latin typeface="Times New Roman" panose="02020603050405020304" pitchFamily="18" charset="0"/>
              </a:rPr>
              <a:t>画出暂态电路电压、电流随时间变化的曲线。</a:t>
            </a:r>
            <a:endParaRPr lang="zh-CN" altLang="en-US" sz="2400" b="1" dirty="0">
              <a:solidFill>
                <a:schemeClr val="tx1"/>
              </a:solidFill>
              <a:latin typeface="Times New Roman" panose="02020603050405020304" pitchFamily="18" charset="0"/>
              <a:sym typeface="Symbol" panose="05050102010706020507" pitchFamily="18" charset="2"/>
            </a:endParaRPr>
          </a:p>
        </p:txBody>
      </p:sp>
      <p:sp>
        <p:nvSpPr>
          <p:cNvPr id="88069" name="Text Box 19"/>
          <p:cNvSpPr txBox="1"/>
          <p:nvPr/>
        </p:nvSpPr>
        <p:spPr>
          <a:xfrm>
            <a:off x="2635250" y="1816100"/>
            <a:ext cx="7916863"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spcBef>
                <a:spcPct val="50000"/>
              </a:spcBef>
              <a:buNone/>
            </a:pPr>
            <a:r>
              <a:rPr lang="en-US" altLang="zh-CN" sz="2400" b="1">
                <a:solidFill>
                  <a:schemeClr val="tx1"/>
                </a:solidFill>
                <a:latin typeface="Times New Roman" panose="02020603050405020304" pitchFamily="18" charset="0"/>
              </a:rPr>
              <a:t>2) </a:t>
            </a:r>
            <a:r>
              <a:rPr lang="zh-CN" altLang="en-US" sz="2400" b="1" dirty="0">
                <a:solidFill>
                  <a:schemeClr val="tx1"/>
                </a:solidFill>
                <a:latin typeface="Times New Roman" panose="02020603050405020304" pitchFamily="18" charset="0"/>
              </a:rPr>
              <a:t>将求得的三要素结果代入暂态过程通用表达式</a:t>
            </a:r>
            <a:r>
              <a:rPr lang="zh-CN" altLang="en-US" sz="2400" b="1" dirty="0">
                <a:solidFill>
                  <a:schemeClr val="tx2"/>
                </a:solidFill>
                <a:latin typeface="Times New Roman" panose="02020603050405020304" pitchFamily="18" charset="0"/>
              </a:rPr>
              <a:t>；</a:t>
            </a:r>
          </a:p>
        </p:txBody>
      </p:sp>
      <p:grpSp>
        <p:nvGrpSpPr>
          <p:cNvPr id="2" name="Group 2"/>
          <p:cNvGrpSpPr/>
          <p:nvPr/>
        </p:nvGrpSpPr>
        <p:grpSpPr>
          <a:xfrm>
            <a:off x="5143500" y="3733800"/>
            <a:ext cx="447675" cy="2503488"/>
            <a:chOff x="0" y="0"/>
            <a:chExt cx="282" cy="1689"/>
          </a:xfrm>
        </p:grpSpPr>
        <p:sp>
          <p:nvSpPr>
            <p:cNvPr id="88090" name="Line 3"/>
            <p:cNvSpPr/>
            <p:nvPr/>
          </p:nvSpPr>
          <p:spPr>
            <a:xfrm>
              <a:off x="138" y="0"/>
              <a:ext cx="0" cy="1344"/>
            </a:xfrm>
            <a:prstGeom prst="line">
              <a:avLst/>
            </a:prstGeom>
            <a:ln w="38100" cap="flat" cmpd="sng">
              <a:solidFill>
                <a:schemeClr val="accent2"/>
              </a:solidFill>
              <a:prstDash val="dash"/>
              <a:headEnd type="none" w="med" len="med"/>
              <a:tailEnd type="none" w="med" len="med"/>
            </a:ln>
          </p:spPr>
        </p:sp>
        <p:graphicFrame>
          <p:nvGraphicFramePr>
            <p:cNvPr id="88091" name="Object 8"/>
            <p:cNvGraphicFramePr>
              <a:graphicFrameLocks noChangeAspect="1"/>
            </p:cNvGraphicFramePr>
            <p:nvPr/>
          </p:nvGraphicFramePr>
          <p:xfrm>
            <a:off x="0" y="1374"/>
            <a:ext cx="282" cy="315"/>
          </p:xfrm>
          <a:graphic>
            <a:graphicData uri="http://schemas.openxmlformats.org/presentationml/2006/ole">
              <mc:AlternateContent xmlns:mc="http://schemas.openxmlformats.org/markup-compatibility/2006">
                <mc:Choice xmlns:v="urn:schemas-microsoft-com:vml" Requires="v">
                  <p:oleObj r:id="rId2" imgW="130810" imgH="143510" progId="Equation.3">
                    <p:embed/>
                  </p:oleObj>
                </mc:Choice>
                <mc:Fallback>
                  <p:oleObj r:id="rId2" imgW="130810" imgH="143510" progId="Equation.3">
                    <p:embed/>
                    <p:pic>
                      <p:nvPicPr>
                        <p:cNvPr id="0" name="图片 3192"/>
                        <p:cNvPicPr/>
                        <p:nvPr/>
                      </p:nvPicPr>
                      <p:blipFill>
                        <a:blip r:embed="rId3"/>
                        <a:stretch>
                          <a:fillRect/>
                        </a:stretch>
                      </p:blipFill>
                      <p:spPr>
                        <a:xfrm>
                          <a:off x="0" y="1374"/>
                          <a:ext cx="282" cy="315"/>
                        </a:xfrm>
                        <a:prstGeom prst="rect">
                          <a:avLst/>
                        </a:prstGeom>
                        <a:noFill/>
                        <a:ln w="38100">
                          <a:noFill/>
                          <a:miter/>
                        </a:ln>
                      </p:spPr>
                    </p:pic>
                  </p:oleObj>
                </mc:Fallback>
              </mc:AlternateContent>
            </a:graphicData>
          </a:graphic>
        </p:graphicFrame>
      </p:grpSp>
      <p:sp>
        <p:nvSpPr>
          <p:cNvPr id="88073" name="未知"/>
          <p:cNvSpPr/>
          <p:nvPr/>
        </p:nvSpPr>
        <p:spPr>
          <a:xfrm>
            <a:off x="4457700" y="3733800"/>
            <a:ext cx="3124200" cy="1566863"/>
          </a:xfrm>
          <a:custGeom>
            <a:avLst/>
            <a:gdLst>
              <a:gd name="txL" fmla="*/ 0 w 1968"/>
              <a:gd name="txT" fmla="*/ 0 h 912"/>
              <a:gd name="txR" fmla="*/ 1968 w 1968"/>
              <a:gd name="txB" fmla="*/ 912 h 912"/>
            </a:gdLst>
            <a:ahLst/>
            <a:cxnLst>
              <a:cxn ang="0">
                <a:pos x="0" y="2147483647"/>
              </a:cxn>
              <a:cxn ang="0">
                <a:pos x="2147483647" y="2147483647"/>
              </a:cxn>
              <a:cxn ang="0">
                <a:pos x="2147483647" y="0"/>
              </a:cxn>
            </a:cxnLst>
            <a:rect l="txL" t="txT" r="txR" b="txB"/>
            <a:pathLst>
              <a:path w="1968" h="912">
                <a:moveTo>
                  <a:pt x="0" y="912"/>
                </a:moveTo>
                <a:cubicBezTo>
                  <a:pt x="172" y="652"/>
                  <a:pt x="344" y="392"/>
                  <a:pt x="672" y="240"/>
                </a:cubicBezTo>
                <a:cubicBezTo>
                  <a:pt x="1000" y="88"/>
                  <a:pt x="1484" y="44"/>
                  <a:pt x="1968" y="0"/>
                </a:cubicBezTo>
              </a:path>
            </a:pathLst>
          </a:custGeom>
          <a:noFill/>
          <a:ln w="5715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88074" name="Line 7"/>
          <p:cNvSpPr/>
          <p:nvPr/>
        </p:nvSpPr>
        <p:spPr>
          <a:xfrm flipV="1">
            <a:off x="4495800" y="3352800"/>
            <a:ext cx="1066800" cy="1847850"/>
          </a:xfrm>
          <a:prstGeom prst="line">
            <a:avLst/>
          </a:prstGeom>
          <a:ln w="38100" cap="flat" cmpd="sng">
            <a:solidFill>
              <a:schemeClr val="accent2"/>
            </a:solidFill>
            <a:prstDash val="dash"/>
            <a:headEnd type="none" w="med" len="med"/>
            <a:tailEnd type="none" w="med" len="med"/>
          </a:ln>
        </p:spPr>
      </p:sp>
      <p:grpSp>
        <p:nvGrpSpPr>
          <p:cNvPr id="3" name="Group 35"/>
          <p:cNvGrpSpPr/>
          <p:nvPr/>
        </p:nvGrpSpPr>
        <p:grpSpPr>
          <a:xfrm>
            <a:off x="2693988" y="3467100"/>
            <a:ext cx="4876800" cy="398463"/>
            <a:chOff x="0" y="0"/>
            <a:chExt cx="3072" cy="251"/>
          </a:xfrm>
        </p:grpSpPr>
        <p:sp>
          <p:nvSpPr>
            <p:cNvPr id="88088" name="Text Box 10"/>
            <p:cNvSpPr txBox="1"/>
            <p:nvPr/>
          </p:nvSpPr>
          <p:spPr>
            <a:xfrm>
              <a:off x="0" y="0"/>
              <a:ext cx="1167"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zh-CN" altLang="en-US" sz="2000" b="1" dirty="0">
                  <a:solidFill>
                    <a:srgbClr val="FF3300"/>
                  </a:solidFill>
                  <a:latin typeface="Times New Roman" panose="02020603050405020304" pitchFamily="18" charset="0"/>
                </a:rPr>
                <a:t>终点　</a:t>
              </a:r>
              <a:r>
                <a:rPr lang="en-US" altLang="zh-CN" sz="2000" b="1" i="1">
                  <a:latin typeface="Times New Roman" panose="02020603050405020304" pitchFamily="18" charset="0"/>
                </a:rPr>
                <a:t>f</a:t>
              </a:r>
              <a:r>
                <a:rPr lang="en-US" altLang="zh-CN" sz="2000" b="1">
                  <a:latin typeface="Times New Roman" panose="02020603050405020304" pitchFamily="18" charset="0"/>
                </a:rPr>
                <a:t>(</a:t>
              </a:r>
              <a:r>
                <a:rPr lang="en-US" altLang="zh-CN" sz="2000" b="1">
                  <a:latin typeface="Times New Roman" panose="02020603050405020304" pitchFamily="18" charset="0"/>
                  <a:sym typeface="Symbol" panose="05050102010706020507" pitchFamily="18" charset="2"/>
                </a:rPr>
                <a:t></a:t>
              </a:r>
              <a:r>
                <a:rPr lang="en-US" altLang="zh-CN" sz="2000" b="1">
                  <a:latin typeface="Times New Roman" panose="02020603050405020304" pitchFamily="18" charset="0"/>
                </a:rPr>
                <a:t>)</a:t>
              </a:r>
            </a:p>
          </p:txBody>
        </p:sp>
        <p:sp>
          <p:nvSpPr>
            <p:cNvPr id="88089" name="Line 12"/>
            <p:cNvSpPr/>
            <p:nvPr/>
          </p:nvSpPr>
          <p:spPr>
            <a:xfrm>
              <a:off x="1088" y="133"/>
              <a:ext cx="1984" cy="0"/>
            </a:xfrm>
            <a:prstGeom prst="line">
              <a:avLst/>
            </a:prstGeom>
            <a:ln w="38100" cap="flat" cmpd="sng">
              <a:solidFill>
                <a:srgbClr val="FF3300"/>
              </a:solidFill>
              <a:prstDash val="dash"/>
              <a:headEnd type="none" w="med" len="med"/>
              <a:tailEnd type="none" w="med" len="med"/>
            </a:ln>
          </p:spPr>
        </p:sp>
      </p:grpSp>
      <p:grpSp>
        <p:nvGrpSpPr>
          <p:cNvPr id="4" name="Group 36"/>
          <p:cNvGrpSpPr/>
          <p:nvPr/>
        </p:nvGrpSpPr>
        <p:grpSpPr>
          <a:xfrm>
            <a:off x="2667000" y="5041900"/>
            <a:ext cx="4940300" cy="398463"/>
            <a:chOff x="0" y="0"/>
            <a:chExt cx="3112" cy="251"/>
          </a:xfrm>
        </p:grpSpPr>
        <p:sp>
          <p:nvSpPr>
            <p:cNvPr id="88086" name="Text Box 14"/>
            <p:cNvSpPr txBox="1"/>
            <p:nvPr/>
          </p:nvSpPr>
          <p:spPr>
            <a:xfrm>
              <a:off x="0" y="0"/>
              <a:ext cx="1104"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zh-CN" altLang="en-US" sz="2000" b="1" dirty="0">
                  <a:solidFill>
                    <a:srgbClr val="FF3300"/>
                  </a:solidFill>
                  <a:latin typeface="Times New Roman" panose="02020603050405020304" pitchFamily="18" charset="0"/>
                </a:rPr>
                <a:t>起点　</a:t>
              </a:r>
              <a:r>
                <a:rPr lang="en-US" altLang="zh-CN" sz="2000" b="1" i="1">
                  <a:latin typeface="Times New Roman" panose="02020603050405020304" pitchFamily="18" charset="0"/>
                </a:rPr>
                <a:t>f</a:t>
              </a:r>
              <a:r>
                <a:rPr lang="en-US" altLang="zh-CN" sz="2000" b="1">
                  <a:latin typeface="Times New Roman" panose="02020603050405020304" pitchFamily="18" charset="0"/>
                </a:rPr>
                <a:t>(0</a:t>
              </a:r>
              <a:r>
                <a:rPr lang="en-US" altLang="zh-CN" sz="2000" b="1" baseline="-25000">
                  <a:latin typeface="Times New Roman" panose="02020603050405020304" pitchFamily="18" charset="0"/>
                </a:rPr>
                <a:t>+</a:t>
              </a:r>
              <a:r>
                <a:rPr lang="en-US" altLang="zh-CN" sz="2000" b="1">
                  <a:latin typeface="Times New Roman" panose="02020603050405020304" pitchFamily="18" charset="0"/>
                </a:rPr>
                <a:t>)</a:t>
              </a:r>
              <a:endParaRPr lang="zh-CN" altLang="en-US" sz="2000" b="1" dirty="0">
                <a:latin typeface="Times New Roman" panose="02020603050405020304" pitchFamily="18" charset="0"/>
              </a:endParaRPr>
            </a:p>
          </p:txBody>
        </p:sp>
        <p:sp>
          <p:nvSpPr>
            <p:cNvPr id="88087" name="Line 16"/>
            <p:cNvSpPr/>
            <p:nvPr/>
          </p:nvSpPr>
          <p:spPr>
            <a:xfrm>
              <a:off x="1128" y="149"/>
              <a:ext cx="1984" cy="0"/>
            </a:xfrm>
            <a:prstGeom prst="line">
              <a:avLst/>
            </a:prstGeom>
            <a:ln w="38100" cap="flat" cmpd="sng">
              <a:solidFill>
                <a:srgbClr val="FF3300"/>
              </a:solidFill>
              <a:prstDash val="dash"/>
              <a:headEnd type="none" w="med" len="med"/>
              <a:tailEnd type="none" w="med" len="med"/>
            </a:ln>
          </p:spPr>
        </p:sp>
      </p:grpSp>
      <p:grpSp>
        <p:nvGrpSpPr>
          <p:cNvPr id="5" name="Group 20"/>
          <p:cNvGrpSpPr/>
          <p:nvPr/>
        </p:nvGrpSpPr>
        <p:grpSpPr>
          <a:xfrm>
            <a:off x="6019800" y="4800600"/>
            <a:ext cx="3657600" cy="457200"/>
            <a:chOff x="0" y="0"/>
            <a:chExt cx="2496" cy="384"/>
          </a:xfrm>
        </p:grpSpPr>
        <p:sp>
          <p:nvSpPr>
            <p:cNvPr id="88084" name="AutoShape 21" descr="80%"/>
            <p:cNvSpPr/>
            <p:nvPr/>
          </p:nvSpPr>
          <p:spPr>
            <a:xfrm>
              <a:off x="0" y="0"/>
              <a:ext cx="2496" cy="384"/>
            </a:xfrm>
            <a:prstGeom prst="wedgeRoundRectCallout">
              <a:avLst>
                <a:gd name="adj1" fmla="val -67426"/>
                <a:gd name="adj2" fmla="val -135676"/>
                <a:gd name="adj3" fmla="val 16667"/>
              </a:avLst>
            </a:prstGeom>
            <a:blipFill rotWithShape="0">
              <a:blip r:embed="rId4"/>
            </a:blipFill>
            <a:ln w="38100" cap="flat" cmpd="sng">
              <a:solidFill>
                <a:schemeClr val="accent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400" b="1" dirty="0">
                <a:solidFill>
                  <a:schemeClr val="accent2"/>
                </a:solidFill>
                <a:latin typeface="Times New Roman" panose="02020603050405020304" pitchFamily="18" charset="0"/>
              </a:endParaRPr>
            </a:p>
          </p:txBody>
        </p:sp>
        <p:graphicFrame>
          <p:nvGraphicFramePr>
            <p:cNvPr id="88085" name="Object 19" descr="80%"/>
            <p:cNvGraphicFramePr>
              <a:graphicFrameLocks noChangeAspect="1"/>
            </p:cNvGraphicFramePr>
            <p:nvPr/>
          </p:nvGraphicFramePr>
          <p:xfrm>
            <a:off x="42" y="37"/>
            <a:ext cx="2454" cy="347"/>
          </p:xfrm>
          <a:graphic>
            <a:graphicData uri="http://schemas.openxmlformats.org/presentationml/2006/ole">
              <mc:AlternateContent xmlns:mc="http://schemas.openxmlformats.org/markup-compatibility/2006">
                <mc:Choice xmlns:v="urn:schemas-microsoft-com:vml" Requires="v">
                  <p:oleObj r:id="rId5" imgW="1917700" imgH="241300" progId="Equation.3">
                    <p:embed/>
                  </p:oleObj>
                </mc:Choice>
                <mc:Fallback>
                  <p:oleObj r:id="rId5" imgW="1917700" imgH="241300" progId="Equation.3">
                    <p:embed/>
                    <p:pic>
                      <p:nvPicPr>
                        <p:cNvPr id="0" name="图片 3193"/>
                        <p:cNvPicPr/>
                        <p:nvPr/>
                      </p:nvPicPr>
                      <p:blipFill>
                        <a:blip r:embed="rId6"/>
                        <a:stretch>
                          <a:fillRect/>
                        </a:stretch>
                      </p:blipFill>
                      <p:spPr>
                        <a:xfrm>
                          <a:off x="42" y="37"/>
                          <a:ext cx="2454" cy="347"/>
                        </a:xfrm>
                        <a:prstGeom prst="rect">
                          <a:avLst/>
                        </a:prstGeom>
                        <a:blipFill rotWithShape="0">
                          <a:blip r:embed="rId4"/>
                        </a:blipFill>
                        <a:ln w="38100">
                          <a:noFill/>
                          <a:miter/>
                        </a:ln>
                      </p:spPr>
                    </p:pic>
                  </p:oleObj>
                </mc:Fallback>
              </mc:AlternateContent>
            </a:graphicData>
          </a:graphic>
        </p:graphicFrame>
      </p:grpSp>
      <p:grpSp>
        <p:nvGrpSpPr>
          <p:cNvPr id="6" name="Group 23"/>
          <p:cNvGrpSpPr/>
          <p:nvPr/>
        </p:nvGrpSpPr>
        <p:grpSpPr>
          <a:xfrm>
            <a:off x="4038600" y="2905760"/>
            <a:ext cx="4984750" cy="3087688"/>
            <a:chOff x="0" y="0"/>
            <a:chExt cx="3140" cy="1945"/>
          </a:xfrm>
        </p:grpSpPr>
        <p:grpSp>
          <p:nvGrpSpPr>
            <p:cNvPr id="88077" name="Group 24"/>
            <p:cNvGrpSpPr/>
            <p:nvPr/>
          </p:nvGrpSpPr>
          <p:grpSpPr>
            <a:xfrm>
              <a:off x="264" y="0"/>
              <a:ext cx="2876" cy="1945"/>
              <a:chOff x="0" y="0"/>
              <a:chExt cx="2876" cy="1945"/>
            </a:xfrm>
          </p:grpSpPr>
          <p:grpSp>
            <p:nvGrpSpPr>
              <p:cNvPr id="88079" name="Group 25"/>
              <p:cNvGrpSpPr/>
              <p:nvPr/>
            </p:nvGrpSpPr>
            <p:grpSpPr>
              <a:xfrm>
                <a:off x="0" y="192"/>
                <a:ext cx="2876" cy="1753"/>
                <a:chOff x="0" y="0"/>
                <a:chExt cx="2876" cy="1753"/>
              </a:xfrm>
            </p:grpSpPr>
            <p:sp>
              <p:nvSpPr>
                <p:cNvPr id="88081" name="Line 26"/>
                <p:cNvSpPr/>
                <p:nvPr/>
              </p:nvSpPr>
              <p:spPr>
                <a:xfrm>
                  <a:off x="0" y="1620"/>
                  <a:ext cx="2688" cy="0"/>
                </a:xfrm>
                <a:prstGeom prst="line">
                  <a:avLst/>
                </a:prstGeom>
                <a:ln w="57150" cap="flat" cmpd="sng">
                  <a:solidFill>
                    <a:schemeClr val="tx1"/>
                  </a:solidFill>
                  <a:prstDash val="solid"/>
                  <a:headEnd type="none" w="med" len="med"/>
                  <a:tailEnd type="triangle" w="med" len="med"/>
                </a:ln>
              </p:spPr>
            </p:sp>
            <p:sp>
              <p:nvSpPr>
                <p:cNvPr id="88082" name="Line 27"/>
                <p:cNvSpPr/>
                <p:nvPr/>
              </p:nvSpPr>
              <p:spPr>
                <a:xfrm flipV="1">
                  <a:off x="0" y="0"/>
                  <a:ext cx="0" cy="1620"/>
                </a:xfrm>
                <a:prstGeom prst="line">
                  <a:avLst/>
                </a:prstGeom>
                <a:ln w="57150" cap="flat" cmpd="sng">
                  <a:solidFill>
                    <a:schemeClr val="tx1"/>
                  </a:solidFill>
                  <a:prstDash val="solid"/>
                  <a:headEnd type="none" w="med" len="med"/>
                  <a:tailEnd type="triangle" w="med" len="med"/>
                </a:ln>
              </p:spPr>
            </p:sp>
            <p:sp>
              <p:nvSpPr>
                <p:cNvPr id="88083" name="Text Box 28"/>
                <p:cNvSpPr txBox="1"/>
                <p:nvPr/>
              </p:nvSpPr>
              <p:spPr>
                <a:xfrm>
                  <a:off x="2716" y="1502"/>
                  <a:ext cx="160"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000" b="1" i="1">
                      <a:solidFill>
                        <a:schemeClr val="tx1"/>
                      </a:solidFill>
                      <a:latin typeface="Times New Roman" panose="02020603050405020304" pitchFamily="18" charset="0"/>
                    </a:rPr>
                    <a:t>t</a:t>
                  </a:r>
                </a:p>
              </p:txBody>
            </p:sp>
          </p:grpSp>
          <p:sp>
            <p:nvSpPr>
              <p:cNvPr id="88080" name="Text Box 29"/>
              <p:cNvSpPr txBox="1"/>
              <p:nvPr/>
            </p:nvSpPr>
            <p:spPr>
              <a:xfrm>
                <a:off x="72" y="0"/>
                <a:ext cx="543"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000" b="1" i="1" dirty="0" err="1">
                    <a:latin typeface="Times New Roman" panose="02020603050405020304" pitchFamily="18" charset="0"/>
                  </a:rPr>
                  <a:t>f</a:t>
                </a:r>
                <a:r>
                  <a:rPr lang="en-US" altLang="zh-CN" sz="2000" b="1" dirty="0" err="1">
                    <a:latin typeface="Times New Roman" panose="02020603050405020304" pitchFamily="18" charset="0"/>
                  </a:rPr>
                  <a:t>(</a:t>
                </a:r>
                <a:r>
                  <a:rPr lang="en-US" altLang="zh-CN" sz="2000" b="1" i="1" dirty="0" err="1">
                    <a:latin typeface="Times New Roman" panose="02020603050405020304" pitchFamily="18" charset="0"/>
                  </a:rPr>
                  <a:t>t</a:t>
                </a:r>
                <a:r>
                  <a:rPr lang="en-US" altLang="zh-CN" sz="2000" b="1">
                    <a:latin typeface="Times New Roman" panose="02020603050405020304" pitchFamily="18" charset="0"/>
                  </a:rPr>
                  <a:t>)</a:t>
                </a:r>
              </a:p>
            </p:txBody>
          </p:sp>
        </p:grpSp>
        <p:sp>
          <p:nvSpPr>
            <p:cNvPr id="88078" name="Rectangle 30"/>
            <p:cNvSpPr/>
            <p:nvPr/>
          </p:nvSpPr>
          <p:spPr>
            <a:xfrm>
              <a:off x="0" y="1680"/>
              <a:ext cx="231"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000" b="1" i="1">
                  <a:latin typeface="Times New Roman" panose="02020603050405020304" pitchFamily="18" charset="0"/>
                </a:rPr>
                <a:t>O</a:t>
              </a:r>
            </a:p>
          </p:txBody>
        </p:sp>
      </p:grpSp>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8067"/>
                                        </p:tgtEl>
                                        <p:attrNameLst>
                                          <p:attrName>style.visibility</p:attrName>
                                        </p:attrNameLst>
                                      </p:cBhvr>
                                      <p:to>
                                        <p:strVal val="visible"/>
                                      </p:to>
                                    </p:set>
                                    <p:anim calcmode="lin" valueType="num">
                                      <p:cBhvr additive="base">
                                        <p:cTn id="7" dur="500" fill="hold"/>
                                        <p:tgtEl>
                                          <p:spTgt spid="88067"/>
                                        </p:tgtEl>
                                        <p:attrNameLst>
                                          <p:attrName>ppt_x</p:attrName>
                                        </p:attrNameLst>
                                      </p:cBhvr>
                                      <p:tavLst>
                                        <p:tav tm="0">
                                          <p:val>
                                            <p:strVal val="#ppt_x"/>
                                          </p:val>
                                        </p:tav>
                                        <p:tav tm="100000">
                                          <p:val>
                                            <p:strVal val="#ppt_x"/>
                                          </p:val>
                                        </p:tav>
                                      </p:tavLst>
                                    </p:anim>
                                    <p:anim calcmode="lin" valueType="num">
                                      <p:cBhvr additive="base">
                                        <p:cTn id="8" dur="500" fill="hold"/>
                                        <p:tgtEl>
                                          <p:spTgt spid="880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88069"/>
                                        </p:tgtEl>
                                        <p:attrNameLst>
                                          <p:attrName>style.visibility</p:attrName>
                                        </p:attrNameLst>
                                      </p:cBhvr>
                                      <p:to>
                                        <p:strVal val="visible"/>
                                      </p:to>
                                    </p:set>
                                    <p:animEffect transition="in" filter="wipe(left)">
                                      <p:cBhvr>
                                        <p:cTn id="13" dur="500"/>
                                        <p:tgtEl>
                                          <p:spTgt spid="8806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8068"/>
                                        </p:tgtEl>
                                        <p:attrNameLst>
                                          <p:attrName>style.visibility</p:attrName>
                                        </p:attrNameLst>
                                      </p:cBhvr>
                                      <p:to>
                                        <p:strVal val="visible"/>
                                      </p:to>
                                    </p:set>
                                    <p:animEffect transition="in" filter="wipe(left)">
                                      <p:cBhvr>
                                        <p:cTn id="18" dur="500"/>
                                        <p:tgtEl>
                                          <p:spTgt spid="8806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8073"/>
                                        </p:tgtEl>
                                        <p:attrNameLst>
                                          <p:attrName>style.visibility</p:attrName>
                                        </p:attrNameLst>
                                      </p:cBhvr>
                                      <p:to>
                                        <p:strVal val="visible"/>
                                      </p:to>
                                    </p:set>
                                    <p:anim calcmode="lin" valueType="num">
                                      <p:cBhvr additive="base">
                                        <p:cTn id="29" dur="500" fill="hold"/>
                                        <p:tgtEl>
                                          <p:spTgt spid="88073"/>
                                        </p:tgtEl>
                                        <p:attrNameLst>
                                          <p:attrName>ppt_x</p:attrName>
                                        </p:attrNameLst>
                                      </p:cBhvr>
                                      <p:tavLst>
                                        <p:tav tm="0">
                                          <p:val>
                                            <p:strVal val="#ppt_x"/>
                                          </p:val>
                                        </p:tav>
                                        <p:tav tm="100000">
                                          <p:val>
                                            <p:strVal val="#ppt_x"/>
                                          </p:val>
                                        </p:tav>
                                      </p:tavLst>
                                    </p:anim>
                                    <p:anim calcmode="lin" valueType="num">
                                      <p:cBhvr additive="base">
                                        <p:cTn id="30" dur="500" fill="hold"/>
                                        <p:tgtEl>
                                          <p:spTgt spid="8807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slide(fromBottom)">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slide(fromBottom)">
                                      <p:cBhvr>
                                        <p:cTn id="40" dur="500"/>
                                        <p:tgtEl>
                                          <p:spTgt spid="4"/>
                                        </p:tgtEl>
                                      </p:cBhvr>
                                    </p:animEffect>
                                  </p:childTnLst>
                                </p:cTn>
                              </p:par>
                            </p:childTnLst>
                          </p:cTn>
                        </p:par>
                        <p:par>
                          <p:cTn id="41" fill="hold">
                            <p:stCondLst>
                              <p:cond delay="500"/>
                            </p:stCondLst>
                            <p:childTnLst>
                              <p:par>
                                <p:cTn id="42" presetID="2" presetClass="entr" presetSubtype="4" fill="hold" nodeType="after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additive="base">
                                        <p:cTn id="44" dur="500" fill="hold"/>
                                        <p:tgtEl>
                                          <p:spTgt spid="5"/>
                                        </p:tgtEl>
                                        <p:attrNameLst>
                                          <p:attrName>ppt_x</p:attrName>
                                        </p:attrNameLst>
                                      </p:cBhvr>
                                      <p:tavLst>
                                        <p:tav tm="0">
                                          <p:val>
                                            <p:strVal val="#ppt_x"/>
                                          </p:val>
                                        </p:tav>
                                        <p:tav tm="100000">
                                          <p:val>
                                            <p:strVal val="#ppt_x"/>
                                          </p:val>
                                        </p:tav>
                                      </p:tavLst>
                                    </p:anim>
                                    <p:anim calcmode="lin" valueType="num">
                                      <p:cBhvr additive="base">
                                        <p:cTn id="4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88074"/>
                                        </p:tgtEl>
                                        <p:attrNameLst>
                                          <p:attrName>style.visibility</p:attrName>
                                        </p:attrNameLst>
                                      </p:cBhvr>
                                      <p:to>
                                        <p:strVal val="visible"/>
                                      </p:to>
                                    </p:set>
                                    <p:anim calcmode="lin" valueType="num">
                                      <p:cBhvr additive="base">
                                        <p:cTn id="50" dur="500" fill="hold"/>
                                        <p:tgtEl>
                                          <p:spTgt spid="88074"/>
                                        </p:tgtEl>
                                        <p:attrNameLst>
                                          <p:attrName>ppt_x</p:attrName>
                                        </p:attrNameLst>
                                      </p:cBhvr>
                                      <p:tavLst>
                                        <p:tav tm="0">
                                          <p:val>
                                            <p:strVal val="#ppt_x"/>
                                          </p:val>
                                        </p:tav>
                                        <p:tav tm="100000">
                                          <p:val>
                                            <p:strVal val="#ppt_x"/>
                                          </p:val>
                                        </p:tav>
                                      </p:tavLst>
                                    </p:anim>
                                    <p:anim calcmode="lin" valueType="num">
                                      <p:cBhvr additive="base">
                                        <p:cTn id="51" dur="500" fill="hold"/>
                                        <p:tgtEl>
                                          <p:spTgt spid="88074"/>
                                        </p:tgtEl>
                                        <p:attrNameLst>
                                          <p:attrName>ppt_y</p:attrName>
                                        </p:attrNameLst>
                                      </p:cBhvr>
                                      <p:tavLst>
                                        <p:tav tm="0">
                                          <p:val>
                                            <p:strVal val="1+#ppt_h/2"/>
                                          </p:val>
                                        </p:tav>
                                        <p:tav tm="100000">
                                          <p:val>
                                            <p:strVal val="#ppt_y"/>
                                          </p:val>
                                        </p:tav>
                                      </p:tavLst>
                                    </p:anim>
                                  </p:childTnLst>
                                </p:cTn>
                              </p:par>
                            </p:childTnLst>
                          </p:cTn>
                        </p:par>
                        <p:par>
                          <p:cTn id="52" fill="hold">
                            <p:stCondLst>
                              <p:cond delay="500"/>
                            </p:stCondLst>
                            <p:childTnLst>
                              <p:par>
                                <p:cTn id="53" presetID="2" presetClass="entr" presetSubtype="4" fill="hold" nodeType="after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additive="base">
                                        <p:cTn id="55" dur="500" fill="hold"/>
                                        <p:tgtEl>
                                          <p:spTgt spid="2"/>
                                        </p:tgtEl>
                                        <p:attrNameLst>
                                          <p:attrName>ppt_x</p:attrName>
                                        </p:attrNameLst>
                                      </p:cBhvr>
                                      <p:tavLst>
                                        <p:tav tm="0">
                                          <p:val>
                                            <p:strVal val="#ppt_x"/>
                                          </p:val>
                                        </p:tav>
                                        <p:tav tm="100000">
                                          <p:val>
                                            <p:strVal val="#ppt_x"/>
                                          </p:val>
                                        </p:tav>
                                      </p:tavLst>
                                    </p:anim>
                                    <p:anim calcmode="lin" valueType="num">
                                      <p:cBhvr additive="base">
                                        <p:cTn id="5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p:bldP spid="88067" grpId="1"/>
      <p:bldP spid="88068" grpId="0"/>
      <p:bldP spid="8806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1828800" y="1916748"/>
            <a:ext cx="8299450" cy="902970"/>
          </a:xfrm>
          <a:prstGeom prst="rect">
            <a:avLst/>
          </a:prstGeom>
          <a:noFill/>
          <a:ln>
            <a:noFill/>
          </a:ln>
        </p:spPr>
        <p:txBody>
          <a:bodyPr anchor="ctr">
            <a:spAutoFit/>
          </a:bodyPr>
          <a:lstStyle/>
          <a:p>
            <a:pPr marR="0" algn="just" defTabSz="914400">
              <a:lnSpc>
                <a:spcPct val="110000"/>
              </a:lnSpc>
              <a:buClrTx/>
              <a:buSzTx/>
              <a:buFontTx/>
              <a:buNone/>
              <a:defRPr/>
            </a:pPr>
            <a:r>
              <a:rPr kumimoji="0" lang="zh-CN" altLang="en-US" sz="2400" kern="1200" cap="none" spc="0" normalizeH="0" baseline="0" noProof="0" dirty="0">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　　</a:t>
            </a:r>
            <a:r>
              <a:rPr kumimoji="0" lang="zh-CN" altLang="en-US" sz="2400" kern="1200" cap="none" spc="0" normalizeH="0" baseline="0" noProof="0" dirty="0">
                <a:latin typeface="Times New Roman" panose="02020603050405020304" pitchFamily="18" charset="0"/>
                <a:ea typeface="宋体" panose="02010600030101010101" pitchFamily="2" charset="-122"/>
                <a:cs typeface="+mn-cs"/>
              </a:rPr>
              <a:t>求换路后电路中的电压和电流</a:t>
            </a:r>
            <a:r>
              <a:rPr kumimoji="0" lang="zh-CN" altLang="en-US" sz="2400"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，其中</a:t>
            </a:r>
            <a:r>
              <a:rPr kumimoji="0" lang="zh-CN" altLang="en-US" sz="2400" kern="1200" cap="none" spc="0" normalizeH="0" baseline="0" noProof="0" dirty="0">
                <a:solidFill>
                  <a:schemeClr val="tx2"/>
                </a:solidFill>
                <a:latin typeface="Times New Roman" panose="02020603050405020304" pitchFamily="18" charset="0"/>
                <a:ea typeface="宋体" panose="02010600030101010101" pitchFamily="2" charset="-122"/>
                <a:cs typeface="+mn-cs"/>
              </a:rPr>
              <a:t>电容 </a:t>
            </a:r>
            <a:r>
              <a:rPr kumimoji="0" lang="en-US" altLang="zh-CN" sz="2400" i="1" kern="1200" cap="none" spc="0" normalizeH="0" baseline="0" noProof="0" dirty="0">
                <a:solidFill>
                  <a:schemeClr val="tx2"/>
                </a:solidFill>
                <a:latin typeface="Times New Roman" panose="02020603050405020304" pitchFamily="18" charset="0"/>
                <a:ea typeface="宋体" panose="02010600030101010101" pitchFamily="2" charset="-122"/>
                <a:cs typeface="+mn-cs"/>
              </a:rPr>
              <a:t>C </a:t>
            </a:r>
            <a:r>
              <a:rPr kumimoji="0" lang="zh-CN" altLang="en-US" sz="2400" kern="1200" cap="none" spc="0" normalizeH="0" baseline="0" noProof="0" dirty="0">
                <a:solidFill>
                  <a:schemeClr val="tx2"/>
                </a:solidFill>
                <a:latin typeface="Times New Roman" panose="02020603050405020304" pitchFamily="18" charset="0"/>
                <a:ea typeface="宋体" panose="02010600030101010101" pitchFamily="2" charset="-122"/>
                <a:cs typeface="+mn-cs"/>
              </a:rPr>
              <a:t>视为开路</a:t>
            </a:r>
            <a:r>
              <a:rPr kumimoji="0" lang="en-US" altLang="zh-CN" sz="2400" kern="1200" cap="none" spc="0" normalizeH="0" baseline="0" noProof="0" dirty="0">
                <a:solidFill>
                  <a:schemeClr val="tx2"/>
                </a:solidFill>
                <a:latin typeface="Times New Roman" panose="02020603050405020304" pitchFamily="18" charset="0"/>
                <a:ea typeface="宋体" panose="02010600030101010101" pitchFamily="2" charset="-122"/>
                <a:cs typeface="+mn-cs"/>
              </a:rPr>
              <a:t>, </a:t>
            </a:r>
            <a:r>
              <a:rPr kumimoji="0" lang="zh-CN" altLang="en-US" sz="2400" kern="1200" cap="none" spc="0" normalizeH="0" baseline="0" noProof="0" dirty="0">
                <a:solidFill>
                  <a:schemeClr val="tx2"/>
                </a:solidFill>
                <a:latin typeface="Times New Roman" panose="02020603050405020304" pitchFamily="18" charset="0"/>
                <a:ea typeface="宋体" panose="02010600030101010101" pitchFamily="2" charset="-122"/>
                <a:cs typeface="+mn-cs"/>
              </a:rPr>
              <a:t>电感 </a:t>
            </a:r>
            <a:r>
              <a:rPr kumimoji="0" lang="en-US" altLang="zh-CN" sz="2400" i="1" kern="1200" cap="none" spc="0" normalizeH="0" baseline="0" noProof="0" dirty="0">
                <a:solidFill>
                  <a:schemeClr val="tx2"/>
                </a:solidFill>
                <a:latin typeface="Times New Roman" panose="02020603050405020304" pitchFamily="18" charset="0"/>
                <a:ea typeface="宋体" panose="02010600030101010101" pitchFamily="2" charset="-122"/>
                <a:cs typeface="+mn-cs"/>
              </a:rPr>
              <a:t>L </a:t>
            </a:r>
            <a:r>
              <a:rPr kumimoji="0" lang="zh-CN" altLang="en-US" sz="2400" kern="1200" cap="none" spc="0" normalizeH="0" baseline="0" noProof="0" dirty="0">
                <a:solidFill>
                  <a:schemeClr val="tx2"/>
                </a:solidFill>
                <a:latin typeface="Times New Roman" panose="02020603050405020304" pitchFamily="18" charset="0"/>
                <a:ea typeface="宋体" panose="02010600030101010101" pitchFamily="2" charset="-122"/>
                <a:cs typeface="+mn-cs"/>
              </a:rPr>
              <a:t>视为短路，即求解直流电阻性电路中的电压和电流。</a:t>
            </a:r>
          </a:p>
        </p:txBody>
      </p:sp>
      <p:sp>
        <p:nvSpPr>
          <p:cNvPr id="89091" name="Text Box 8"/>
          <p:cNvSpPr txBox="1"/>
          <p:nvPr/>
        </p:nvSpPr>
        <p:spPr>
          <a:xfrm>
            <a:off x="2135188" y="1195070"/>
            <a:ext cx="3732212"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514350" lvl="0" indent="-514350">
              <a:spcBef>
                <a:spcPct val="0"/>
              </a:spcBef>
              <a:buFont typeface="宋体" panose="02010600030101010101" pitchFamily="2" charset="-122"/>
              <a:buAutoNum type="circleNumDbPlain"/>
            </a:pPr>
            <a:r>
              <a:rPr lang="zh-CN" altLang="en-US" sz="2400" b="1" dirty="0">
                <a:solidFill>
                  <a:srgbClr val="0000FF"/>
                </a:solidFill>
                <a:latin typeface="Times New Roman" panose="02020603050405020304" pitchFamily="18" charset="0"/>
              </a:rPr>
              <a:t>稳态值 </a:t>
            </a:r>
            <a:r>
              <a:rPr lang="en-US" altLang="zh-CN" sz="2400" b="1" i="1">
                <a:solidFill>
                  <a:srgbClr val="0000FF"/>
                </a:solidFill>
                <a:latin typeface="Times New Roman" panose="02020603050405020304" pitchFamily="18" charset="0"/>
              </a:rPr>
              <a:t>f</a:t>
            </a:r>
            <a:r>
              <a:rPr lang="en-US" altLang="zh-CN" sz="2400" b="1">
                <a:solidFill>
                  <a:srgbClr val="0000FF"/>
                </a:solidFill>
                <a:latin typeface="Times New Roman" panose="02020603050405020304" pitchFamily="18" charset="0"/>
              </a:rPr>
              <a:t>(</a:t>
            </a:r>
            <a:r>
              <a:rPr lang="en-US" altLang="zh-CN" sz="2400" b="1">
                <a:solidFill>
                  <a:srgbClr val="0000FF"/>
                </a:solidFill>
                <a:latin typeface="Times New Roman" panose="02020603050405020304" pitchFamily="18" charset="0"/>
                <a:sym typeface="Symbol" panose="05050102010706020507" pitchFamily="18" charset="2"/>
              </a:rPr>
              <a:t></a:t>
            </a:r>
            <a:r>
              <a:rPr lang="en-US" altLang="zh-CN" sz="2400" b="1">
                <a:solidFill>
                  <a:srgbClr val="0000FF"/>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的计算</a:t>
            </a:r>
          </a:p>
        </p:txBody>
      </p:sp>
      <p:sp>
        <p:nvSpPr>
          <p:cNvPr id="89092" name="Text Box 10"/>
          <p:cNvSpPr txBox="1"/>
          <p:nvPr/>
        </p:nvSpPr>
        <p:spPr>
          <a:xfrm>
            <a:off x="2423795" y="332740"/>
            <a:ext cx="4653280" cy="5835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b="1" dirty="0">
                <a:solidFill>
                  <a:schemeClr val="tx2"/>
                </a:solidFill>
                <a:latin typeface="微软雅黑" panose="020B0503020204020204" charset="-122"/>
                <a:ea typeface="微软雅黑" panose="020B0503020204020204" charset="-122"/>
                <a:cs typeface="微软雅黑" panose="020B0503020204020204" charset="-122"/>
              </a:rPr>
              <a:t>响应中“三要素</a:t>
            </a:r>
            <a:r>
              <a:rPr lang="en-US" altLang="zh-CN" b="1">
                <a:solidFill>
                  <a:schemeClr val="tx2"/>
                </a:solidFill>
                <a:latin typeface="微软雅黑" panose="020B0503020204020204" charset="-122"/>
                <a:ea typeface="微软雅黑" panose="020B0503020204020204" charset="-122"/>
                <a:cs typeface="微软雅黑" panose="020B0503020204020204" charset="-122"/>
              </a:rPr>
              <a:t>”</a:t>
            </a:r>
            <a:r>
              <a:rPr lang="zh-CN" altLang="en-US" b="1" dirty="0">
                <a:solidFill>
                  <a:schemeClr val="tx2"/>
                </a:solidFill>
                <a:latin typeface="微软雅黑" panose="020B0503020204020204" charset="-122"/>
                <a:ea typeface="微软雅黑" panose="020B0503020204020204" charset="-122"/>
                <a:cs typeface="微软雅黑" panose="020B0503020204020204" charset="-122"/>
              </a:rPr>
              <a:t>的确定</a:t>
            </a:r>
          </a:p>
        </p:txBody>
      </p:sp>
      <p:sp>
        <p:nvSpPr>
          <p:cNvPr id="89093" name="Text Box 11"/>
          <p:cNvSpPr txBox="1"/>
          <p:nvPr/>
        </p:nvSpPr>
        <p:spPr>
          <a:xfrm>
            <a:off x="1703388" y="3139758"/>
            <a:ext cx="989012"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zh-CN" altLang="en-US" sz="2400" b="1" dirty="0">
                <a:solidFill>
                  <a:srgbClr val="000099"/>
                </a:solidFill>
                <a:latin typeface="Times New Roman" panose="02020603050405020304" pitchFamily="18" charset="0"/>
              </a:rPr>
              <a:t>例：</a:t>
            </a:r>
          </a:p>
        </p:txBody>
      </p:sp>
      <p:grpSp>
        <p:nvGrpSpPr>
          <p:cNvPr id="2" name="Group 83"/>
          <p:cNvGrpSpPr/>
          <p:nvPr/>
        </p:nvGrpSpPr>
        <p:grpSpPr>
          <a:xfrm>
            <a:off x="2033588" y="3139758"/>
            <a:ext cx="4178735" cy="2044700"/>
            <a:chOff x="0" y="0"/>
            <a:chExt cx="2785" cy="1312"/>
          </a:xfrm>
        </p:grpSpPr>
        <p:sp>
          <p:nvSpPr>
            <p:cNvPr id="89132" name="Text Box 13"/>
            <p:cNvSpPr txBox="1"/>
            <p:nvPr/>
          </p:nvSpPr>
          <p:spPr>
            <a:xfrm>
              <a:off x="2496" y="646"/>
              <a:ext cx="289" cy="25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000" b="1" i="1" dirty="0" err="1">
                  <a:solidFill>
                    <a:srgbClr val="FF3300"/>
                  </a:solidFill>
                  <a:latin typeface="Times New Roman" panose="02020603050405020304" pitchFamily="18" charset="0"/>
                </a:rPr>
                <a:t>u</a:t>
              </a:r>
              <a:r>
                <a:rPr lang="en-US" altLang="zh-CN" sz="2000" b="1" i="1" baseline="-25000" dirty="0" err="1">
                  <a:solidFill>
                    <a:srgbClr val="FF3300"/>
                  </a:solidFill>
                  <a:latin typeface="Times New Roman" panose="02020603050405020304" pitchFamily="18" charset="0"/>
                </a:rPr>
                <a:t>C</a:t>
              </a:r>
              <a:endParaRPr lang="en-US" altLang="zh-CN" sz="2000" b="1" i="1">
                <a:solidFill>
                  <a:srgbClr val="FF3300"/>
                </a:solidFill>
                <a:latin typeface="Times New Roman" panose="02020603050405020304" pitchFamily="18" charset="0"/>
              </a:endParaRPr>
            </a:p>
          </p:txBody>
        </p:sp>
        <p:sp>
          <p:nvSpPr>
            <p:cNvPr id="89133" name="Oval 14"/>
            <p:cNvSpPr/>
            <p:nvPr/>
          </p:nvSpPr>
          <p:spPr>
            <a:xfrm>
              <a:off x="486" y="722"/>
              <a:ext cx="234" cy="209"/>
            </a:xfrm>
            <a:prstGeom prst="ellipse">
              <a:avLst/>
            </a:prstGeom>
            <a:noFill/>
            <a:ln w="38100" cap="flat" cmpd="sng">
              <a:solidFill>
                <a:srgbClr val="000018"/>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89134" name="Line 15"/>
            <p:cNvSpPr/>
            <p:nvPr/>
          </p:nvSpPr>
          <p:spPr>
            <a:xfrm>
              <a:off x="604" y="305"/>
              <a:ext cx="0" cy="988"/>
            </a:xfrm>
            <a:prstGeom prst="line">
              <a:avLst/>
            </a:prstGeom>
            <a:ln w="38100" cap="flat" cmpd="sng">
              <a:solidFill>
                <a:srgbClr val="000018"/>
              </a:solidFill>
              <a:prstDash val="solid"/>
              <a:headEnd type="none" w="med" len="med"/>
              <a:tailEnd type="none" w="med" len="med"/>
            </a:ln>
          </p:spPr>
        </p:sp>
        <p:sp>
          <p:nvSpPr>
            <p:cNvPr id="89135" name="Rectangle 16"/>
            <p:cNvSpPr/>
            <p:nvPr/>
          </p:nvSpPr>
          <p:spPr>
            <a:xfrm>
              <a:off x="380" y="408"/>
              <a:ext cx="219" cy="256"/>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000" b="1">
                  <a:solidFill>
                    <a:srgbClr val="FF3300"/>
                  </a:solidFill>
                  <a:latin typeface="Times New Roman" panose="02020603050405020304" pitchFamily="18" charset="0"/>
                </a:rPr>
                <a:t>+</a:t>
              </a:r>
            </a:p>
          </p:txBody>
        </p:sp>
        <p:sp>
          <p:nvSpPr>
            <p:cNvPr id="89136" name="Rectangle 17"/>
            <p:cNvSpPr/>
            <p:nvPr/>
          </p:nvSpPr>
          <p:spPr>
            <a:xfrm>
              <a:off x="407" y="808"/>
              <a:ext cx="216" cy="256"/>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000" b="1">
                  <a:solidFill>
                    <a:srgbClr val="FF3300"/>
                  </a:solidFill>
                  <a:latin typeface="Times New Roman" panose="02020603050405020304" pitchFamily="18" charset="0"/>
                  <a:sym typeface="Symbol" panose="05050102010706020507" pitchFamily="18" charset="2"/>
                </a:rPr>
                <a:t></a:t>
              </a:r>
            </a:p>
          </p:txBody>
        </p:sp>
        <p:sp>
          <p:nvSpPr>
            <p:cNvPr id="89137" name="Line 18"/>
            <p:cNvSpPr/>
            <p:nvPr/>
          </p:nvSpPr>
          <p:spPr>
            <a:xfrm flipV="1">
              <a:off x="1584" y="310"/>
              <a:ext cx="768" cy="0"/>
            </a:xfrm>
            <a:prstGeom prst="line">
              <a:avLst/>
            </a:prstGeom>
            <a:ln w="38100" cap="flat" cmpd="sng">
              <a:solidFill>
                <a:srgbClr val="000018"/>
              </a:solidFill>
              <a:prstDash val="solid"/>
              <a:headEnd type="none" w="med" len="med"/>
              <a:tailEnd type="none" w="med" len="med"/>
            </a:ln>
          </p:spPr>
        </p:sp>
        <p:grpSp>
          <p:nvGrpSpPr>
            <p:cNvPr id="89138" name="Group 19"/>
            <p:cNvGrpSpPr/>
            <p:nvPr/>
          </p:nvGrpSpPr>
          <p:grpSpPr>
            <a:xfrm>
              <a:off x="2236" y="744"/>
              <a:ext cx="245" cy="94"/>
              <a:chOff x="0" y="0"/>
              <a:chExt cx="282" cy="126"/>
            </a:xfrm>
          </p:grpSpPr>
          <p:sp>
            <p:nvSpPr>
              <p:cNvPr id="89160" name="Line 20"/>
              <p:cNvSpPr/>
              <p:nvPr/>
            </p:nvSpPr>
            <p:spPr>
              <a:xfrm>
                <a:off x="0" y="0"/>
                <a:ext cx="282" cy="0"/>
              </a:xfrm>
              <a:prstGeom prst="line">
                <a:avLst/>
              </a:prstGeom>
              <a:ln w="38100" cap="flat" cmpd="sng">
                <a:solidFill>
                  <a:srgbClr val="000018"/>
                </a:solidFill>
                <a:prstDash val="solid"/>
                <a:headEnd type="none" w="med" len="med"/>
                <a:tailEnd type="none" w="med" len="med"/>
              </a:ln>
            </p:spPr>
          </p:sp>
          <p:sp>
            <p:nvSpPr>
              <p:cNvPr id="89161" name="Line 21"/>
              <p:cNvSpPr/>
              <p:nvPr/>
            </p:nvSpPr>
            <p:spPr>
              <a:xfrm>
                <a:off x="0" y="126"/>
                <a:ext cx="282" cy="0"/>
              </a:xfrm>
              <a:prstGeom prst="line">
                <a:avLst/>
              </a:prstGeom>
              <a:ln w="38100" cap="flat" cmpd="sng">
                <a:solidFill>
                  <a:srgbClr val="000018"/>
                </a:solidFill>
                <a:prstDash val="solid"/>
                <a:headEnd type="none" w="med" len="med"/>
                <a:tailEnd type="none" w="med" len="med"/>
              </a:ln>
            </p:spPr>
          </p:sp>
        </p:grpSp>
        <p:sp>
          <p:nvSpPr>
            <p:cNvPr id="89139" name="Line 22"/>
            <p:cNvSpPr/>
            <p:nvPr/>
          </p:nvSpPr>
          <p:spPr>
            <a:xfrm>
              <a:off x="599" y="1293"/>
              <a:ext cx="1753" cy="0"/>
            </a:xfrm>
            <a:prstGeom prst="line">
              <a:avLst/>
            </a:prstGeom>
            <a:ln w="38100" cap="flat" cmpd="sng">
              <a:solidFill>
                <a:srgbClr val="000018"/>
              </a:solidFill>
              <a:prstDash val="solid"/>
              <a:headEnd type="none" w="med" len="med"/>
              <a:tailEnd type="none" w="med" len="med"/>
            </a:ln>
          </p:spPr>
        </p:sp>
        <p:sp>
          <p:nvSpPr>
            <p:cNvPr id="89140" name="Line 23"/>
            <p:cNvSpPr/>
            <p:nvPr/>
          </p:nvSpPr>
          <p:spPr>
            <a:xfrm>
              <a:off x="1766" y="936"/>
              <a:ext cx="0" cy="348"/>
            </a:xfrm>
            <a:prstGeom prst="line">
              <a:avLst/>
            </a:prstGeom>
            <a:ln w="38100" cap="flat" cmpd="sng">
              <a:solidFill>
                <a:srgbClr val="000018"/>
              </a:solidFill>
              <a:prstDash val="solid"/>
              <a:headEnd type="none" w="med" len="med"/>
              <a:tailEnd type="none" w="med" len="med"/>
            </a:ln>
          </p:spPr>
        </p:sp>
        <p:sp>
          <p:nvSpPr>
            <p:cNvPr id="89141" name="Line 24"/>
            <p:cNvSpPr/>
            <p:nvPr/>
          </p:nvSpPr>
          <p:spPr>
            <a:xfrm flipV="1">
              <a:off x="605" y="310"/>
              <a:ext cx="254" cy="0"/>
            </a:xfrm>
            <a:prstGeom prst="line">
              <a:avLst/>
            </a:prstGeom>
            <a:ln w="38100" cap="flat" cmpd="sng">
              <a:solidFill>
                <a:srgbClr val="000018"/>
              </a:solidFill>
              <a:prstDash val="solid"/>
              <a:headEnd type="none" w="med" len="med"/>
              <a:tailEnd type="none" w="med" len="med"/>
            </a:ln>
          </p:spPr>
        </p:sp>
        <p:sp>
          <p:nvSpPr>
            <p:cNvPr id="89142" name="Text Box 25"/>
            <p:cNvSpPr txBox="1"/>
            <p:nvPr/>
          </p:nvSpPr>
          <p:spPr>
            <a:xfrm>
              <a:off x="486" y="0"/>
              <a:ext cx="435" cy="25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en-US" altLang="zh-CN" sz="2000" b="1" i="1">
                  <a:latin typeface="Times New Roman" panose="02020603050405020304" pitchFamily="18" charset="0"/>
                </a:rPr>
                <a:t>t </a:t>
              </a:r>
              <a:r>
                <a:rPr lang="en-US" altLang="zh-CN" sz="2000" b="1">
                  <a:latin typeface="Times New Roman" panose="02020603050405020304" pitchFamily="18" charset="0"/>
                </a:rPr>
                <a:t>= 0</a:t>
              </a:r>
            </a:p>
          </p:txBody>
        </p:sp>
        <p:sp>
          <p:nvSpPr>
            <p:cNvPr id="89143" name="Text Box 26"/>
            <p:cNvSpPr txBox="1"/>
            <p:nvPr/>
          </p:nvSpPr>
          <p:spPr>
            <a:xfrm>
              <a:off x="1991" y="536"/>
              <a:ext cx="235" cy="25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000" b="1" i="1">
                  <a:latin typeface="Times New Roman" panose="02020603050405020304" pitchFamily="18" charset="0"/>
                </a:rPr>
                <a:t>C</a:t>
              </a:r>
              <a:endParaRPr lang="en-US" altLang="zh-CN" sz="2000" b="1">
                <a:latin typeface="Times New Roman" panose="02020603050405020304" pitchFamily="18" charset="0"/>
              </a:endParaRPr>
            </a:p>
          </p:txBody>
        </p:sp>
        <p:sp>
          <p:nvSpPr>
            <p:cNvPr id="89144" name="Line 27"/>
            <p:cNvSpPr/>
            <p:nvPr/>
          </p:nvSpPr>
          <p:spPr>
            <a:xfrm>
              <a:off x="2356" y="840"/>
              <a:ext cx="0" cy="472"/>
            </a:xfrm>
            <a:prstGeom prst="line">
              <a:avLst/>
            </a:prstGeom>
            <a:ln w="38100" cap="flat" cmpd="sng">
              <a:solidFill>
                <a:srgbClr val="000018"/>
              </a:solidFill>
              <a:prstDash val="solid"/>
              <a:headEnd type="none" w="med" len="med"/>
              <a:tailEnd type="none" w="med" len="med"/>
            </a:ln>
          </p:spPr>
        </p:sp>
        <p:sp>
          <p:nvSpPr>
            <p:cNvPr id="89145" name="Text Box 28"/>
            <p:cNvSpPr txBox="1"/>
            <p:nvPr/>
          </p:nvSpPr>
          <p:spPr>
            <a:xfrm>
              <a:off x="0" y="680"/>
              <a:ext cx="452" cy="25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000" b="1">
                  <a:solidFill>
                    <a:srgbClr val="FF0000"/>
                  </a:solidFill>
                  <a:latin typeface="Times New Roman" panose="02020603050405020304" pitchFamily="18" charset="0"/>
                </a:rPr>
                <a:t>10 V</a:t>
              </a:r>
            </a:p>
          </p:txBody>
        </p:sp>
        <p:sp>
          <p:nvSpPr>
            <p:cNvPr id="4" name="Text Box 29"/>
            <p:cNvSpPr txBox="1">
              <a:spLocks noChangeArrowheads="1"/>
            </p:cNvSpPr>
            <p:nvPr/>
          </p:nvSpPr>
          <p:spPr bwMode="auto">
            <a:xfrm>
              <a:off x="1296" y="4"/>
              <a:ext cx="473" cy="256"/>
            </a:xfrm>
            <a:prstGeom prst="rect">
              <a:avLst/>
            </a:prstGeom>
            <a:noFill/>
            <a:ln>
              <a:noFill/>
            </a:ln>
          </p:spPr>
          <p:txBody>
            <a:bodyPr wrap="none">
              <a:spAutoFit/>
            </a:bodyPr>
            <a:lstStyle/>
            <a:p>
              <a:pPr marR="0" defTabSz="914400">
                <a:buClrTx/>
                <a:buSzTx/>
                <a:buFontTx/>
                <a:buNone/>
                <a:defRPr/>
              </a:pPr>
              <a:r>
                <a:rPr kumimoji="0" lang="en-US" altLang="zh-CN" sz="2000" kern="1200" cap="none" spc="0" normalizeH="0" baseline="0" noProof="0">
                  <a:solidFill>
                    <a:srgbClr val="000018"/>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5 k</a:t>
              </a:r>
              <a:r>
                <a:rPr kumimoji="0" lang="en-US" altLang="zh-CN" sz="2000" kern="1200" cap="none" spc="0" normalizeH="0" baseline="0" noProof="0">
                  <a:solidFill>
                    <a:schemeClr val="tx2"/>
                  </a:solidFill>
                  <a:latin typeface="Times New Roman" panose="02020603050405020304" pitchFamily="18" charset="0"/>
                  <a:ea typeface="宋体" panose="02010600030101010101" pitchFamily="2" charset="-122"/>
                  <a:cs typeface="+mn-cs"/>
                  <a:sym typeface="Symbol" panose="05050102010706020507" pitchFamily="18" charset="2"/>
                </a:rPr>
                <a:t></a:t>
              </a:r>
            </a:p>
          </p:txBody>
        </p:sp>
        <p:sp>
          <p:nvSpPr>
            <p:cNvPr id="5" name="Text Box 30"/>
            <p:cNvSpPr txBox="1">
              <a:spLocks noChangeArrowheads="1"/>
            </p:cNvSpPr>
            <p:nvPr/>
          </p:nvSpPr>
          <p:spPr bwMode="auto">
            <a:xfrm>
              <a:off x="1816" y="824"/>
              <a:ext cx="450" cy="256"/>
            </a:xfrm>
            <a:prstGeom prst="rect">
              <a:avLst/>
            </a:prstGeom>
            <a:noFill/>
            <a:ln>
              <a:noFill/>
            </a:ln>
          </p:spPr>
          <p:txBody>
            <a:bodyPr wrap="none">
              <a:spAutoFit/>
            </a:bodyPr>
            <a:lstStyle/>
            <a:p>
              <a:pPr marR="0" defTabSz="914400">
                <a:buClrTx/>
                <a:buSzTx/>
                <a:buFontTx/>
                <a:buNone/>
                <a:defRPr/>
              </a:pPr>
              <a:r>
                <a:rPr kumimoji="0" lang="en-US" altLang="zh-CN" sz="2000" kern="1200" cap="none" spc="0" normalizeH="0" baseline="0" noProof="0">
                  <a:solidFill>
                    <a:srgbClr val="000018"/>
                  </a:solidFill>
                  <a:latin typeface="Times New Roman" panose="02020603050405020304" pitchFamily="18" charset="0"/>
                  <a:ea typeface="宋体" panose="02010600030101010101" pitchFamily="2" charset="-122"/>
                  <a:cs typeface="+mn-cs"/>
                </a:rPr>
                <a:t>1 </a:t>
              </a:r>
              <a:r>
                <a:rPr kumimoji="0" lang="en-US" altLang="zh-CN" sz="2000" kern="1200" cap="none" spc="0" normalizeH="0" baseline="0" noProof="0">
                  <a:solidFill>
                    <a:srgbClr val="000018"/>
                  </a:solidFill>
                  <a:latin typeface="Times New Roman" panose="02020603050405020304" pitchFamily="18" charset="0"/>
                  <a:ea typeface="宋体" panose="02010600030101010101" pitchFamily="2" charset="-122"/>
                  <a:cs typeface="+mn-cs"/>
                  <a:sym typeface="Symbol" panose="05050102010706020507" pitchFamily="18" charset="2"/>
                </a:rPr>
                <a:t></a:t>
              </a:r>
              <a:r>
                <a:rPr kumimoji="0" lang="en-US" altLang="zh-CN" sz="2000" kern="1200" cap="none" spc="0" normalizeH="0" baseline="0" noProof="0">
                  <a:solidFill>
                    <a:srgbClr val="000018"/>
                  </a:solidFill>
                  <a:latin typeface="Times New Roman" panose="02020603050405020304" pitchFamily="18" charset="0"/>
                  <a:ea typeface="宋体" panose="02010600030101010101" pitchFamily="2" charset="-122"/>
                  <a:cs typeface="+mn-cs"/>
                </a:rPr>
                <a:t>F</a:t>
              </a:r>
              <a:endParaRPr kumimoji="0" lang="en-US" altLang="zh-CN" sz="2000" kern="1200" cap="none" spc="0" normalizeH="0" baseline="0" noProof="0">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sym typeface="Symbol" panose="05050102010706020507" pitchFamily="18" charset="2"/>
              </a:endParaRPr>
            </a:p>
          </p:txBody>
        </p:sp>
        <p:sp>
          <p:nvSpPr>
            <p:cNvPr id="89148" name="Text Box 31"/>
            <p:cNvSpPr txBox="1"/>
            <p:nvPr/>
          </p:nvSpPr>
          <p:spPr>
            <a:xfrm>
              <a:off x="1011" y="24"/>
              <a:ext cx="216" cy="25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000" b="1">
                  <a:latin typeface="Times New Roman" panose="02020603050405020304" pitchFamily="18" charset="0"/>
                </a:rPr>
                <a:t>S</a:t>
              </a:r>
            </a:p>
          </p:txBody>
        </p:sp>
        <p:sp>
          <p:nvSpPr>
            <p:cNvPr id="89149" name="Line 32"/>
            <p:cNvSpPr/>
            <p:nvPr/>
          </p:nvSpPr>
          <p:spPr>
            <a:xfrm>
              <a:off x="1768" y="312"/>
              <a:ext cx="0" cy="379"/>
            </a:xfrm>
            <a:prstGeom prst="line">
              <a:avLst/>
            </a:prstGeom>
            <a:ln w="38100" cap="flat" cmpd="sng">
              <a:solidFill>
                <a:srgbClr val="000018"/>
              </a:solidFill>
              <a:prstDash val="solid"/>
              <a:headEnd type="none" w="med" len="med"/>
              <a:tailEnd type="none" w="med" len="med"/>
            </a:ln>
          </p:spPr>
        </p:sp>
        <p:sp>
          <p:nvSpPr>
            <p:cNvPr id="89150" name="Rectangle 33"/>
            <p:cNvSpPr/>
            <p:nvPr/>
          </p:nvSpPr>
          <p:spPr>
            <a:xfrm rot="5400000">
              <a:off x="1406" y="190"/>
              <a:ext cx="104" cy="252"/>
            </a:xfrm>
            <a:prstGeom prst="rect">
              <a:avLst/>
            </a:prstGeom>
            <a:noFill/>
            <a:ln w="38100" cap="flat" cmpd="sng">
              <a:solidFill>
                <a:srgbClr val="000018"/>
              </a:solidFill>
              <a:prstDash val="solid"/>
              <a:miter/>
              <a:headEnd type="none" w="med" len="med"/>
              <a:tailEnd type="none" w="med" len="med"/>
            </a:ln>
          </p:spPr>
          <p:txBody>
            <a:bodyPr rot="10800000" vert="eaVert"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solidFill>
                  <a:schemeClr val="bg1"/>
                </a:solidFill>
                <a:latin typeface="Times New Roman" panose="02020603050405020304" pitchFamily="18" charset="0"/>
              </a:endParaRPr>
            </a:p>
          </p:txBody>
        </p:sp>
        <p:sp>
          <p:nvSpPr>
            <p:cNvPr id="89151" name="Line 34"/>
            <p:cNvSpPr/>
            <p:nvPr/>
          </p:nvSpPr>
          <p:spPr>
            <a:xfrm rot="-60000">
              <a:off x="2353" y="312"/>
              <a:ext cx="0" cy="431"/>
            </a:xfrm>
            <a:prstGeom prst="line">
              <a:avLst/>
            </a:prstGeom>
            <a:ln w="38100" cap="flat" cmpd="sng">
              <a:solidFill>
                <a:srgbClr val="000018"/>
              </a:solidFill>
              <a:prstDash val="solid"/>
              <a:headEnd type="none" w="med" len="med"/>
              <a:tailEnd type="none" w="med" len="med"/>
            </a:ln>
          </p:spPr>
        </p:sp>
        <p:sp>
          <p:nvSpPr>
            <p:cNvPr id="89152" name="Rectangle 35"/>
            <p:cNvSpPr/>
            <p:nvPr/>
          </p:nvSpPr>
          <p:spPr>
            <a:xfrm>
              <a:off x="1701" y="669"/>
              <a:ext cx="111" cy="252"/>
            </a:xfrm>
            <a:prstGeom prst="rect">
              <a:avLst/>
            </a:prstGeom>
            <a:noFill/>
            <a:ln w="38100" cap="flat" cmpd="sng">
              <a:solidFill>
                <a:srgbClr val="00001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solidFill>
                  <a:schemeClr val="bg1"/>
                </a:solidFill>
                <a:latin typeface="Times New Roman" panose="02020603050405020304" pitchFamily="18" charset="0"/>
              </a:endParaRPr>
            </a:p>
          </p:txBody>
        </p:sp>
        <p:sp>
          <p:nvSpPr>
            <p:cNvPr id="89153" name="Line 36"/>
            <p:cNvSpPr/>
            <p:nvPr/>
          </p:nvSpPr>
          <p:spPr>
            <a:xfrm>
              <a:off x="1106" y="312"/>
              <a:ext cx="238" cy="0"/>
            </a:xfrm>
            <a:prstGeom prst="line">
              <a:avLst/>
            </a:prstGeom>
            <a:ln w="38100" cap="flat" cmpd="sng">
              <a:solidFill>
                <a:schemeClr val="tx1"/>
              </a:solidFill>
              <a:prstDash val="solid"/>
              <a:headEnd type="none" w="med" len="med"/>
              <a:tailEnd type="none" w="med" len="med"/>
            </a:ln>
          </p:spPr>
        </p:sp>
        <p:sp>
          <p:nvSpPr>
            <p:cNvPr id="89154" name="Text Box 37"/>
            <p:cNvSpPr txBox="1"/>
            <p:nvPr/>
          </p:nvSpPr>
          <p:spPr>
            <a:xfrm>
              <a:off x="1177" y="628"/>
              <a:ext cx="473" cy="25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000" b="1">
                  <a:solidFill>
                    <a:srgbClr val="000018"/>
                  </a:solidFill>
                  <a:latin typeface="Times New Roman" panose="02020603050405020304" pitchFamily="18" charset="0"/>
                </a:rPr>
                <a:t>5 k</a:t>
              </a:r>
              <a:r>
                <a:rPr lang="en-US" altLang="zh-CN" sz="2000" b="1">
                  <a:solidFill>
                    <a:schemeClr val="tx2"/>
                  </a:solidFill>
                  <a:latin typeface="Times New Roman" panose="02020603050405020304" pitchFamily="18" charset="0"/>
                  <a:sym typeface="Symbol" panose="05050102010706020507" pitchFamily="18" charset="2"/>
                </a:rPr>
                <a:t></a:t>
              </a:r>
            </a:p>
          </p:txBody>
        </p:sp>
        <p:sp>
          <p:nvSpPr>
            <p:cNvPr id="89155" name="Rectangle 38"/>
            <p:cNvSpPr/>
            <p:nvPr/>
          </p:nvSpPr>
          <p:spPr>
            <a:xfrm>
              <a:off x="2325" y="440"/>
              <a:ext cx="219" cy="256"/>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000" b="1">
                  <a:solidFill>
                    <a:srgbClr val="FF3300"/>
                  </a:solidFill>
                  <a:latin typeface="Times New Roman" panose="02020603050405020304" pitchFamily="18" charset="0"/>
                </a:rPr>
                <a:t>+</a:t>
              </a:r>
            </a:p>
          </p:txBody>
        </p:sp>
        <p:sp>
          <p:nvSpPr>
            <p:cNvPr id="89156" name="Rectangle 39"/>
            <p:cNvSpPr/>
            <p:nvPr/>
          </p:nvSpPr>
          <p:spPr>
            <a:xfrm>
              <a:off x="2352" y="744"/>
              <a:ext cx="216" cy="256"/>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000" b="1">
                  <a:solidFill>
                    <a:srgbClr val="FF3300"/>
                  </a:solidFill>
                  <a:latin typeface="Times New Roman" panose="02020603050405020304" pitchFamily="18" charset="0"/>
                  <a:sym typeface="Symbol" panose="05050102010706020507" pitchFamily="18" charset="2"/>
                </a:rPr>
                <a:t></a:t>
              </a:r>
              <a:endParaRPr lang="en-US" altLang="zh-CN" sz="2000" b="1">
                <a:solidFill>
                  <a:srgbClr val="FF3300"/>
                </a:solidFill>
                <a:latin typeface="Times New Roman" panose="02020603050405020304" pitchFamily="18" charset="0"/>
              </a:endParaRPr>
            </a:p>
          </p:txBody>
        </p:sp>
        <p:grpSp>
          <p:nvGrpSpPr>
            <p:cNvPr id="89157" name="Group 82"/>
            <p:cNvGrpSpPr/>
            <p:nvPr/>
          </p:nvGrpSpPr>
          <p:grpSpPr>
            <a:xfrm>
              <a:off x="842" y="244"/>
              <a:ext cx="295" cy="217"/>
              <a:chOff x="0" y="0"/>
              <a:chExt cx="295" cy="217"/>
            </a:xfrm>
          </p:grpSpPr>
          <p:sp>
            <p:nvSpPr>
              <p:cNvPr id="89158" name="Line 41"/>
              <p:cNvSpPr/>
              <p:nvPr/>
            </p:nvSpPr>
            <p:spPr>
              <a:xfrm flipV="1">
                <a:off x="20" y="66"/>
                <a:ext cx="275" cy="151"/>
              </a:xfrm>
              <a:prstGeom prst="line">
                <a:avLst/>
              </a:prstGeom>
              <a:ln w="38100" cap="flat" cmpd="sng">
                <a:solidFill>
                  <a:schemeClr val="tx1"/>
                </a:solidFill>
                <a:prstDash val="solid"/>
                <a:headEnd type="none" w="med" len="med"/>
                <a:tailEnd type="none" w="med" len="med"/>
              </a:ln>
            </p:spPr>
          </p:sp>
          <p:sp>
            <p:nvSpPr>
              <p:cNvPr id="89159" name="未知"/>
              <p:cNvSpPr/>
              <p:nvPr/>
            </p:nvSpPr>
            <p:spPr>
              <a:xfrm rot="-3999448" flipV="1">
                <a:off x="6" y="-6"/>
                <a:ext cx="201" cy="213"/>
              </a:xfrm>
              <a:custGeom>
                <a:avLst/>
                <a:gdLst>
                  <a:gd name="txL" fmla="*/ 0 w 144"/>
                  <a:gd name="txT" fmla="*/ 0 h 192"/>
                  <a:gd name="txR" fmla="*/ 144 w 144"/>
                  <a:gd name="txB" fmla="*/ 192 h 192"/>
                </a:gdLst>
                <a:ahLst/>
                <a:cxnLst>
                  <a:cxn ang="0">
                    <a:pos x="0" y="0"/>
                  </a:cxn>
                  <a:cxn ang="0">
                    <a:pos x="74043" y="1422"/>
                  </a:cxn>
                  <a:cxn ang="0">
                    <a:pos x="221379" y="1883"/>
                  </a:cxn>
                </a:cxnLst>
                <a:rect l="txL" t="txT" r="txR" b="txB"/>
                <a:pathLst>
                  <a:path w="144" h="192">
                    <a:moveTo>
                      <a:pt x="0" y="0"/>
                    </a:moveTo>
                    <a:cubicBezTo>
                      <a:pt x="12" y="56"/>
                      <a:pt x="24" y="112"/>
                      <a:pt x="48" y="144"/>
                    </a:cubicBezTo>
                    <a:cubicBezTo>
                      <a:pt x="72" y="176"/>
                      <a:pt x="128" y="184"/>
                      <a:pt x="144" y="192"/>
                    </a:cubicBezTo>
                  </a:path>
                </a:pathLst>
              </a:custGeom>
              <a:noFill/>
              <a:ln w="38100" cap="flat" cmpd="sng">
                <a:solidFill>
                  <a:schemeClr val="tx1">
                    <a:alpha val="100000"/>
                  </a:schemeClr>
                </a:solidFill>
                <a:prstDash val="solid"/>
                <a:miter lim="800000"/>
                <a:headEnd type="none" w="med" len="med"/>
                <a:tailEnd type="stealth" w="med" len="med"/>
              </a:ln>
            </p:spPr>
            <p:txBody>
              <a:bodyPr/>
              <a:lstStyle/>
              <a:p>
                <a:endParaRPr lang="zh-CN" altLang="en-US"/>
              </a:p>
            </p:txBody>
          </p:sp>
        </p:grpSp>
      </p:grpSp>
      <p:grpSp>
        <p:nvGrpSpPr>
          <p:cNvPr id="10" name="Group 85"/>
          <p:cNvGrpSpPr/>
          <p:nvPr/>
        </p:nvGrpSpPr>
        <p:grpSpPr>
          <a:xfrm>
            <a:off x="6311900" y="3068320"/>
            <a:ext cx="3613150" cy="2063750"/>
            <a:chOff x="0" y="0"/>
            <a:chExt cx="2407" cy="1428"/>
          </a:xfrm>
        </p:grpSpPr>
        <p:graphicFrame>
          <p:nvGraphicFramePr>
            <p:cNvPr id="89098" name="Object 38"/>
            <p:cNvGraphicFramePr>
              <a:graphicFrameLocks noChangeAspect="1"/>
            </p:cNvGraphicFramePr>
            <p:nvPr/>
          </p:nvGraphicFramePr>
          <p:xfrm>
            <a:off x="1785" y="0"/>
            <a:ext cx="312" cy="383"/>
          </p:xfrm>
          <a:graphic>
            <a:graphicData uri="http://schemas.openxmlformats.org/presentationml/2006/ole">
              <mc:AlternateContent xmlns:mc="http://schemas.openxmlformats.org/markup-compatibility/2006">
                <mc:Choice xmlns:v="urn:schemas-microsoft-com:vml" Requires="v">
                  <p:oleObj r:id="rId2" imgW="154940" imgH="219710" progId="Equation.3">
                    <p:embed/>
                  </p:oleObj>
                </mc:Choice>
                <mc:Fallback>
                  <p:oleObj r:id="rId2" imgW="154940" imgH="219710" progId="Equation.3">
                    <p:embed/>
                    <p:pic>
                      <p:nvPicPr>
                        <p:cNvPr id="0" name="图片 3194"/>
                        <p:cNvPicPr/>
                        <p:nvPr/>
                      </p:nvPicPr>
                      <p:blipFill>
                        <a:blip r:embed="rId3"/>
                        <a:stretch>
                          <a:fillRect/>
                        </a:stretch>
                      </p:blipFill>
                      <p:spPr>
                        <a:xfrm>
                          <a:off x="1785" y="0"/>
                          <a:ext cx="312" cy="383"/>
                        </a:xfrm>
                        <a:prstGeom prst="rect">
                          <a:avLst/>
                        </a:prstGeom>
                        <a:noFill/>
                        <a:ln w="38100">
                          <a:noFill/>
                          <a:miter/>
                        </a:ln>
                      </p:spPr>
                    </p:pic>
                  </p:oleObj>
                </mc:Fallback>
              </mc:AlternateContent>
            </a:graphicData>
          </a:graphic>
        </p:graphicFrame>
        <p:sp>
          <p:nvSpPr>
            <p:cNvPr id="89099" name="Oval 46"/>
            <p:cNvSpPr/>
            <p:nvPr/>
          </p:nvSpPr>
          <p:spPr>
            <a:xfrm>
              <a:off x="395" y="800"/>
              <a:ext cx="264" cy="273"/>
            </a:xfrm>
            <a:prstGeom prst="ellipse">
              <a:avLst/>
            </a:prstGeom>
            <a:noFill/>
            <a:ln w="38100" cap="flat" cmpd="sng">
              <a:solidFill>
                <a:srgbClr val="000018"/>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latin typeface="Times New Roman" panose="02020603050405020304" pitchFamily="18" charset="0"/>
              </a:endParaRPr>
            </a:p>
          </p:txBody>
        </p:sp>
        <p:sp>
          <p:nvSpPr>
            <p:cNvPr id="89100" name="Line 47"/>
            <p:cNvSpPr/>
            <p:nvPr/>
          </p:nvSpPr>
          <p:spPr>
            <a:xfrm>
              <a:off x="527" y="464"/>
              <a:ext cx="0" cy="334"/>
            </a:xfrm>
            <a:prstGeom prst="line">
              <a:avLst/>
            </a:prstGeom>
            <a:ln w="38100" cap="flat" cmpd="sng">
              <a:solidFill>
                <a:srgbClr val="000018"/>
              </a:solidFill>
              <a:prstDash val="solid"/>
              <a:headEnd type="none" w="med" len="med"/>
              <a:tailEnd type="none" w="med" len="med"/>
            </a:ln>
          </p:spPr>
        </p:sp>
        <p:sp>
          <p:nvSpPr>
            <p:cNvPr id="89101" name="Line 48"/>
            <p:cNvSpPr/>
            <p:nvPr/>
          </p:nvSpPr>
          <p:spPr>
            <a:xfrm flipV="1">
              <a:off x="1489" y="461"/>
              <a:ext cx="864" cy="0"/>
            </a:xfrm>
            <a:prstGeom prst="line">
              <a:avLst/>
            </a:prstGeom>
            <a:ln w="38100" cap="flat" cmpd="sng">
              <a:solidFill>
                <a:srgbClr val="000018"/>
              </a:solidFill>
              <a:prstDash val="solid"/>
              <a:headEnd type="none" w="med" len="med"/>
              <a:tailEnd type="none" w="med" len="med"/>
            </a:ln>
          </p:spPr>
        </p:sp>
        <p:sp>
          <p:nvSpPr>
            <p:cNvPr id="89102" name="Line 49"/>
            <p:cNvSpPr/>
            <p:nvPr/>
          </p:nvSpPr>
          <p:spPr>
            <a:xfrm>
              <a:off x="522" y="1416"/>
              <a:ext cx="1831" cy="0"/>
            </a:xfrm>
            <a:prstGeom prst="line">
              <a:avLst/>
            </a:prstGeom>
            <a:ln w="38100" cap="flat" cmpd="sng">
              <a:solidFill>
                <a:srgbClr val="000018"/>
              </a:solidFill>
              <a:prstDash val="solid"/>
              <a:headEnd type="none" w="med" len="med"/>
              <a:tailEnd type="none" w="med" len="med"/>
            </a:ln>
          </p:spPr>
        </p:sp>
        <p:sp>
          <p:nvSpPr>
            <p:cNvPr id="89103" name="Line 50"/>
            <p:cNvSpPr/>
            <p:nvPr/>
          </p:nvSpPr>
          <p:spPr>
            <a:xfrm>
              <a:off x="1683" y="1056"/>
              <a:ext cx="0" cy="360"/>
            </a:xfrm>
            <a:prstGeom prst="line">
              <a:avLst/>
            </a:prstGeom>
            <a:ln w="38100" cap="flat" cmpd="sng">
              <a:solidFill>
                <a:srgbClr val="000018"/>
              </a:solidFill>
              <a:prstDash val="solid"/>
              <a:headEnd type="none" w="med" len="med"/>
              <a:tailEnd type="none" w="med" len="med"/>
            </a:ln>
          </p:spPr>
        </p:sp>
        <p:sp>
          <p:nvSpPr>
            <p:cNvPr id="89104" name="Rectangle 51"/>
            <p:cNvSpPr/>
            <p:nvPr/>
          </p:nvSpPr>
          <p:spPr>
            <a:xfrm>
              <a:off x="1633" y="794"/>
              <a:ext cx="106" cy="271"/>
            </a:xfrm>
            <a:prstGeom prst="rect">
              <a:avLst/>
            </a:prstGeom>
            <a:noFill/>
            <a:ln w="38100" cap="flat" cmpd="sng">
              <a:solidFill>
                <a:srgbClr val="00001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solidFill>
                  <a:schemeClr val="bg1"/>
                </a:solidFill>
                <a:latin typeface="Times New Roman" panose="02020603050405020304" pitchFamily="18" charset="0"/>
              </a:endParaRPr>
            </a:p>
          </p:txBody>
        </p:sp>
        <p:sp>
          <p:nvSpPr>
            <p:cNvPr id="89105" name="Line 52"/>
            <p:cNvSpPr/>
            <p:nvPr/>
          </p:nvSpPr>
          <p:spPr>
            <a:xfrm flipV="1">
              <a:off x="520" y="461"/>
              <a:ext cx="230" cy="0"/>
            </a:xfrm>
            <a:prstGeom prst="line">
              <a:avLst/>
            </a:prstGeom>
            <a:ln w="38100" cap="flat" cmpd="sng">
              <a:solidFill>
                <a:srgbClr val="000018"/>
              </a:solidFill>
              <a:prstDash val="solid"/>
              <a:headEnd type="none" w="med" len="med"/>
              <a:tailEnd type="none" w="med" len="med"/>
            </a:ln>
          </p:spPr>
        </p:sp>
        <p:sp>
          <p:nvSpPr>
            <p:cNvPr id="89106" name="Text Box 53"/>
            <p:cNvSpPr txBox="1"/>
            <p:nvPr/>
          </p:nvSpPr>
          <p:spPr>
            <a:xfrm>
              <a:off x="439" y="153"/>
              <a:ext cx="392" cy="2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50000"/>
                </a:spcBef>
                <a:buNone/>
              </a:pPr>
              <a:r>
                <a:rPr lang="en-US" altLang="zh-CN" sz="2000" b="1" i="1">
                  <a:latin typeface="Times New Roman" panose="02020603050405020304" pitchFamily="18" charset="0"/>
                </a:rPr>
                <a:t>t </a:t>
              </a:r>
              <a:r>
                <a:rPr lang="en-US" altLang="zh-CN" sz="2000" b="1">
                  <a:latin typeface="Times New Roman" panose="02020603050405020304" pitchFamily="18" charset="0"/>
                </a:rPr>
                <a:t>=0</a:t>
              </a:r>
            </a:p>
          </p:txBody>
        </p:sp>
        <p:sp>
          <p:nvSpPr>
            <p:cNvPr id="89107" name="Line 54"/>
            <p:cNvSpPr/>
            <p:nvPr/>
          </p:nvSpPr>
          <p:spPr>
            <a:xfrm>
              <a:off x="523" y="1068"/>
              <a:ext cx="0" cy="354"/>
            </a:xfrm>
            <a:prstGeom prst="line">
              <a:avLst/>
            </a:prstGeom>
            <a:ln w="38100" cap="flat" cmpd="sng">
              <a:solidFill>
                <a:srgbClr val="000018"/>
              </a:solidFill>
              <a:prstDash val="solid"/>
              <a:headEnd type="none" w="med" len="med"/>
              <a:tailEnd type="none" w="med" len="med"/>
            </a:ln>
          </p:spPr>
        </p:sp>
        <p:sp>
          <p:nvSpPr>
            <p:cNvPr id="89108" name="Line 55"/>
            <p:cNvSpPr/>
            <p:nvPr/>
          </p:nvSpPr>
          <p:spPr>
            <a:xfrm>
              <a:off x="418" y="952"/>
              <a:ext cx="211" cy="0"/>
            </a:xfrm>
            <a:prstGeom prst="line">
              <a:avLst/>
            </a:prstGeom>
            <a:ln w="38100" cap="flat" cmpd="sng">
              <a:solidFill>
                <a:srgbClr val="000018"/>
              </a:solidFill>
              <a:prstDash val="solid"/>
              <a:headEnd type="none" w="med" len="med"/>
              <a:tailEnd type="none" w="med" len="med"/>
            </a:ln>
          </p:spPr>
        </p:sp>
        <p:sp>
          <p:nvSpPr>
            <p:cNvPr id="89109" name="Line 56"/>
            <p:cNvSpPr/>
            <p:nvPr/>
          </p:nvSpPr>
          <p:spPr>
            <a:xfrm flipV="1">
              <a:off x="337" y="696"/>
              <a:ext cx="0" cy="418"/>
            </a:xfrm>
            <a:prstGeom prst="line">
              <a:avLst/>
            </a:prstGeom>
            <a:ln w="38100" cap="flat" cmpd="sng">
              <a:solidFill>
                <a:srgbClr val="FF0000"/>
              </a:solidFill>
              <a:prstDash val="solid"/>
              <a:headEnd type="none" w="med" len="med"/>
              <a:tailEnd type="triangle" w="med" len="med"/>
            </a:ln>
          </p:spPr>
        </p:sp>
        <p:sp>
          <p:nvSpPr>
            <p:cNvPr id="89110" name="Text Box 57"/>
            <p:cNvSpPr txBox="1"/>
            <p:nvPr/>
          </p:nvSpPr>
          <p:spPr>
            <a:xfrm>
              <a:off x="1153" y="128"/>
              <a:ext cx="337" cy="2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000" b="1">
                  <a:solidFill>
                    <a:schemeClr val="tx1"/>
                  </a:solidFill>
                  <a:latin typeface="Times New Roman" panose="02020603050405020304" pitchFamily="18" charset="0"/>
                </a:rPr>
                <a:t>3</a:t>
              </a:r>
              <a:r>
                <a:rPr lang="en-US" altLang="zh-CN" sz="2000" b="1">
                  <a:solidFill>
                    <a:schemeClr val="tx1"/>
                  </a:solidFill>
                  <a:latin typeface="Times New Roman" panose="02020603050405020304" pitchFamily="18" charset="0"/>
                  <a:sym typeface="Symbol" panose="05050102010706020507" pitchFamily="18" charset="2"/>
                </a:rPr>
                <a:t></a:t>
              </a:r>
            </a:p>
          </p:txBody>
        </p:sp>
        <p:sp>
          <p:nvSpPr>
            <p:cNvPr id="89111" name="Text Box 58"/>
            <p:cNvSpPr txBox="1"/>
            <p:nvPr/>
          </p:nvSpPr>
          <p:spPr>
            <a:xfrm>
              <a:off x="1209" y="835"/>
              <a:ext cx="379" cy="2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000" b="1">
                  <a:solidFill>
                    <a:schemeClr val="tx1"/>
                  </a:solidFill>
                  <a:latin typeface="Times New Roman" panose="02020603050405020304" pitchFamily="18" charset="0"/>
                </a:rPr>
                <a:t>6 </a:t>
              </a:r>
              <a:r>
                <a:rPr lang="en-US" altLang="zh-CN" sz="2000" b="1">
                  <a:solidFill>
                    <a:schemeClr val="tx1"/>
                  </a:solidFill>
                  <a:latin typeface="Times New Roman" panose="02020603050405020304" pitchFamily="18" charset="0"/>
                  <a:sym typeface="Symbol" panose="05050102010706020507" pitchFamily="18" charset="2"/>
                </a:rPr>
                <a:t></a:t>
              </a:r>
            </a:p>
          </p:txBody>
        </p:sp>
        <p:sp>
          <p:nvSpPr>
            <p:cNvPr id="89112" name="Text Box 59"/>
            <p:cNvSpPr txBox="1"/>
            <p:nvPr/>
          </p:nvSpPr>
          <p:spPr>
            <a:xfrm>
              <a:off x="1905" y="608"/>
              <a:ext cx="379" cy="2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000" b="1">
                  <a:solidFill>
                    <a:schemeClr val="tx1"/>
                  </a:solidFill>
                  <a:latin typeface="Times New Roman" panose="02020603050405020304" pitchFamily="18" charset="0"/>
                </a:rPr>
                <a:t>6 </a:t>
              </a:r>
              <a:r>
                <a:rPr lang="en-US" altLang="zh-CN" sz="2000" b="1">
                  <a:solidFill>
                    <a:schemeClr val="tx1"/>
                  </a:solidFill>
                  <a:latin typeface="Times New Roman" panose="02020603050405020304" pitchFamily="18" charset="0"/>
                  <a:sym typeface="Symbol" panose="05050102010706020507" pitchFamily="18" charset="2"/>
                </a:rPr>
                <a:t></a:t>
              </a:r>
            </a:p>
          </p:txBody>
        </p:sp>
        <p:sp>
          <p:nvSpPr>
            <p:cNvPr id="89113" name="Line 60"/>
            <p:cNvSpPr/>
            <p:nvPr/>
          </p:nvSpPr>
          <p:spPr>
            <a:xfrm flipV="1">
              <a:off x="1777" y="383"/>
              <a:ext cx="368" cy="1"/>
            </a:xfrm>
            <a:prstGeom prst="line">
              <a:avLst/>
            </a:prstGeom>
            <a:ln w="38100" cap="flat" cmpd="sng">
              <a:solidFill>
                <a:srgbClr val="000018"/>
              </a:solidFill>
              <a:prstDash val="solid"/>
              <a:headEnd type="none" w="med" len="med"/>
              <a:tailEnd type="triangle" w="med" len="med"/>
            </a:ln>
          </p:spPr>
        </p:sp>
        <p:sp>
          <p:nvSpPr>
            <p:cNvPr id="89114" name="Text Box 61"/>
            <p:cNvSpPr txBox="1"/>
            <p:nvPr/>
          </p:nvSpPr>
          <p:spPr>
            <a:xfrm>
              <a:off x="0" y="1097"/>
              <a:ext cx="512" cy="2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000" b="1">
                  <a:solidFill>
                    <a:srgbClr val="FF3300"/>
                  </a:solidFill>
                  <a:latin typeface="Times New Roman" panose="02020603050405020304" pitchFamily="18" charset="0"/>
                </a:rPr>
                <a:t>6 </a:t>
              </a:r>
              <a:r>
                <a:rPr lang="en-US" altLang="zh-CN" sz="2000" b="1" dirty="0" err="1">
                  <a:solidFill>
                    <a:srgbClr val="FF3300"/>
                  </a:solidFill>
                  <a:latin typeface="Times New Roman" panose="02020603050405020304" pitchFamily="18" charset="0"/>
                </a:rPr>
                <a:t>mA</a:t>
              </a:r>
              <a:endParaRPr lang="en-US" altLang="zh-CN" sz="2000" b="1">
                <a:solidFill>
                  <a:srgbClr val="FF3300"/>
                </a:solidFill>
                <a:latin typeface="Times New Roman" panose="02020603050405020304" pitchFamily="18" charset="0"/>
              </a:endParaRPr>
            </a:p>
          </p:txBody>
        </p:sp>
        <p:sp>
          <p:nvSpPr>
            <p:cNvPr id="89115" name="Text Box 62"/>
            <p:cNvSpPr txBox="1"/>
            <p:nvPr/>
          </p:nvSpPr>
          <p:spPr>
            <a:xfrm>
              <a:off x="877" y="140"/>
              <a:ext cx="216" cy="2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50000"/>
                </a:spcBef>
                <a:buNone/>
              </a:pPr>
              <a:r>
                <a:rPr lang="en-US" altLang="zh-CN" sz="2000" b="1">
                  <a:latin typeface="Times New Roman" panose="02020603050405020304" pitchFamily="18" charset="0"/>
                </a:rPr>
                <a:t>S</a:t>
              </a:r>
            </a:p>
          </p:txBody>
        </p:sp>
        <p:sp>
          <p:nvSpPr>
            <p:cNvPr id="89116" name="Rectangle 63"/>
            <p:cNvSpPr/>
            <p:nvPr/>
          </p:nvSpPr>
          <p:spPr>
            <a:xfrm rot="5400000">
              <a:off x="1311" y="331"/>
              <a:ext cx="104" cy="252"/>
            </a:xfrm>
            <a:prstGeom prst="rect">
              <a:avLst/>
            </a:prstGeom>
            <a:noFill/>
            <a:ln w="38100" cap="flat" cmpd="sng">
              <a:solidFill>
                <a:srgbClr val="000018"/>
              </a:solidFill>
              <a:prstDash val="solid"/>
              <a:miter/>
              <a:headEnd type="none" w="med" len="med"/>
              <a:tailEnd type="none" w="med" len="med"/>
            </a:ln>
          </p:spPr>
          <p:txBody>
            <a:bodyPr rot="10800000" vert="eaVert"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solidFill>
                  <a:schemeClr val="bg1"/>
                </a:solidFill>
                <a:latin typeface="Times New Roman" panose="02020603050405020304" pitchFamily="18" charset="0"/>
              </a:endParaRPr>
            </a:p>
          </p:txBody>
        </p:sp>
        <p:sp>
          <p:nvSpPr>
            <p:cNvPr id="89117" name="Line 64"/>
            <p:cNvSpPr/>
            <p:nvPr/>
          </p:nvSpPr>
          <p:spPr>
            <a:xfrm>
              <a:off x="1681" y="457"/>
              <a:ext cx="0" cy="351"/>
            </a:xfrm>
            <a:prstGeom prst="line">
              <a:avLst/>
            </a:prstGeom>
            <a:ln w="38100" cap="flat" cmpd="sng">
              <a:solidFill>
                <a:srgbClr val="000018"/>
              </a:solidFill>
              <a:prstDash val="solid"/>
              <a:headEnd type="none" w="med" len="med"/>
              <a:tailEnd type="none" w="med" len="med"/>
            </a:ln>
          </p:spPr>
        </p:sp>
        <p:grpSp>
          <p:nvGrpSpPr>
            <p:cNvPr id="89118" name="Group 65"/>
            <p:cNvGrpSpPr/>
            <p:nvPr/>
          </p:nvGrpSpPr>
          <p:grpSpPr>
            <a:xfrm>
              <a:off x="2276" y="462"/>
              <a:ext cx="131" cy="966"/>
              <a:chOff x="0" y="0"/>
              <a:chExt cx="131" cy="966"/>
            </a:xfrm>
          </p:grpSpPr>
          <p:sp>
            <p:nvSpPr>
              <p:cNvPr id="89124" name="Rectangle 66"/>
              <p:cNvSpPr/>
              <p:nvPr/>
            </p:nvSpPr>
            <p:spPr>
              <a:xfrm>
                <a:off x="0" y="154"/>
                <a:ext cx="106" cy="248"/>
              </a:xfrm>
              <a:prstGeom prst="rect">
                <a:avLst/>
              </a:prstGeom>
              <a:noFill/>
              <a:ln w="38100" cap="flat" cmpd="sng">
                <a:solidFill>
                  <a:srgbClr val="00001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en-US" sz="2000" b="1" dirty="0">
                  <a:solidFill>
                    <a:schemeClr val="bg1"/>
                  </a:solidFill>
                  <a:latin typeface="Times New Roman" panose="02020603050405020304" pitchFamily="18" charset="0"/>
                </a:endParaRPr>
              </a:p>
            </p:txBody>
          </p:sp>
          <p:grpSp>
            <p:nvGrpSpPr>
              <p:cNvPr id="89125" name="Group 67"/>
              <p:cNvGrpSpPr/>
              <p:nvPr/>
            </p:nvGrpSpPr>
            <p:grpSpPr>
              <a:xfrm>
                <a:off x="63" y="541"/>
                <a:ext cx="68" cy="276"/>
                <a:chOff x="0" y="0"/>
                <a:chExt cx="97" cy="246"/>
              </a:xfrm>
            </p:grpSpPr>
            <p:sp>
              <p:nvSpPr>
                <p:cNvPr id="89129" name="Arc 68"/>
                <p:cNvSpPr/>
                <p:nvPr/>
              </p:nvSpPr>
              <p:spPr>
                <a:xfrm>
                  <a:off x="0" y="0"/>
                  <a:ext cx="97" cy="82"/>
                </a:xfrm>
                <a:custGeom>
                  <a:avLst/>
                  <a:gdLst>
                    <a:gd name="txL" fmla="*/ 0 w 21825"/>
                    <a:gd name="txT" fmla="*/ 0 h 43200"/>
                    <a:gd name="txR" fmla="*/ 21825 w 21825"/>
                    <a:gd name="txB" fmla="*/ 43200 h 43200"/>
                  </a:gdLst>
                  <a:ahLst/>
                  <a:cxnLst>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1825" h="43200" fill="none">
                      <a:moveTo>
                        <a:pt x="0" y="1"/>
                      </a:moveTo>
                      <a:cubicBezTo>
                        <a:pt x="74" y="0"/>
                        <a:pt x="149" y="-1"/>
                        <a:pt x="225" y="0"/>
                      </a:cubicBezTo>
                      <a:cubicBezTo>
                        <a:pt x="12154" y="0"/>
                        <a:pt x="21825" y="9670"/>
                        <a:pt x="21825" y="21600"/>
                      </a:cubicBezTo>
                      <a:cubicBezTo>
                        <a:pt x="21825" y="33529"/>
                        <a:pt x="12154" y="43199"/>
                        <a:pt x="225" y="43200"/>
                      </a:cubicBezTo>
                    </a:path>
                    <a:path w="21825" h="43200" stroke="0">
                      <a:moveTo>
                        <a:pt x="0" y="1"/>
                      </a:moveTo>
                      <a:cubicBezTo>
                        <a:pt x="74" y="0"/>
                        <a:pt x="149" y="-1"/>
                        <a:pt x="225" y="0"/>
                      </a:cubicBezTo>
                      <a:cubicBezTo>
                        <a:pt x="12154" y="0"/>
                        <a:pt x="21825" y="9670"/>
                        <a:pt x="21825" y="21600"/>
                      </a:cubicBezTo>
                      <a:cubicBezTo>
                        <a:pt x="21825" y="33529"/>
                        <a:pt x="12154" y="43199"/>
                        <a:pt x="225" y="43200"/>
                      </a:cubicBezTo>
                      <a:lnTo>
                        <a:pt x="225" y="21600"/>
                      </a:lnTo>
                      <a:lnTo>
                        <a:pt x="0" y="1"/>
                      </a:lnTo>
                      <a:close/>
                    </a:path>
                  </a:pathLst>
                </a:custGeom>
                <a:noFill/>
                <a:ln w="38100" cap="rnd" cmpd="sng">
                  <a:solidFill>
                    <a:srgbClr val="000018">
                      <a:alpha val="100000"/>
                    </a:srgbClr>
                  </a:solidFill>
                  <a:prstDash val="solid"/>
                  <a:miter lim="800000"/>
                  <a:headEnd type="none" w="med" len="med"/>
                  <a:tailEnd type="none" w="med" len="med"/>
                </a:ln>
              </p:spPr>
              <p:txBody>
                <a:bodyPr/>
                <a:lstStyle/>
                <a:p>
                  <a:endParaRPr lang="zh-CN" altLang="en-US"/>
                </a:p>
              </p:txBody>
            </p:sp>
            <p:sp>
              <p:nvSpPr>
                <p:cNvPr id="89130" name="Arc 69"/>
                <p:cNvSpPr/>
                <p:nvPr/>
              </p:nvSpPr>
              <p:spPr>
                <a:xfrm>
                  <a:off x="0" y="82"/>
                  <a:ext cx="97" cy="82"/>
                </a:xfrm>
                <a:custGeom>
                  <a:avLst/>
                  <a:gdLst>
                    <a:gd name="txL" fmla="*/ 0 w 21825"/>
                    <a:gd name="txT" fmla="*/ 0 h 43200"/>
                    <a:gd name="txR" fmla="*/ 21825 w 21825"/>
                    <a:gd name="txB" fmla="*/ 43200 h 43200"/>
                  </a:gdLst>
                  <a:ahLst/>
                  <a:cxnLst>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1825" h="43200" fill="none">
                      <a:moveTo>
                        <a:pt x="0" y="1"/>
                      </a:moveTo>
                      <a:cubicBezTo>
                        <a:pt x="74" y="0"/>
                        <a:pt x="149" y="-1"/>
                        <a:pt x="225" y="0"/>
                      </a:cubicBezTo>
                      <a:cubicBezTo>
                        <a:pt x="12154" y="0"/>
                        <a:pt x="21825" y="9670"/>
                        <a:pt x="21825" y="21600"/>
                      </a:cubicBezTo>
                      <a:cubicBezTo>
                        <a:pt x="21825" y="33529"/>
                        <a:pt x="12154" y="43199"/>
                        <a:pt x="225" y="43200"/>
                      </a:cubicBezTo>
                    </a:path>
                    <a:path w="21825" h="43200" stroke="0">
                      <a:moveTo>
                        <a:pt x="0" y="1"/>
                      </a:moveTo>
                      <a:cubicBezTo>
                        <a:pt x="74" y="0"/>
                        <a:pt x="149" y="-1"/>
                        <a:pt x="225" y="0"/>
                      </a:cubicBezTo>
                      <a:cubicBezTo>
                        <a:pt x="12154" y="0"/>
                        <a:pt x="21825" y="9670"/>
                        <a:pt x="21825" y="21600"/>
                      </a:cubicBezTo>
                      <a:cubicBezTo>
                        <a:pt x="21825" y="33529"/>
                        <a:pt x="12154" y="43199"/>
                        <a:pt x="225" y="43200"/>
                      </a:cubicBezTo>
                      <a:lnTo>
                        <a:pt x="225" y="21600"/>
                      </a:lnTo>
                      <a:lnTo>
                        <a:pt x="0" y="1"/>
                      </a:lnTo>
                      <a:close/>
                    </a:path>
                  </a:pathLst>
                </a:custGeom>
                <a:noFill/>
                <a:ln w="38100" cap="rnd" cmpd="sng">
                  <a:solidFill>
                    <a:srgbClr val="000018">
                      <a:alpha val="100000"/>
                    </a:srgbClr>
                  </a:solidFill>
                  <a:prstDash val="solid"/>
                  <a:miter lim="800000"/>
                  <a:headEnd type="none" w="med" len="med"/>
                  <a:tailEnd type="none" w="med" len="med"/>
                </a:ln>
              </p:spPr>
              <p:txBody>
                <a:bodyPr/>
                <a:lstStyle/>
                <a:p>
                  <a:endParaRPr lang="zh-CN" altLang="en-US"/>
                </a:p>
              </p:txBody>
            </p:sp>
            <p:sp>
              <p:nvSpPr>
                <p:cNvPr id="89131" name="Arc 70"/>
                <p:cNvSpPr/>
                <p:nvPr/>
              </p:nvSpPr>
              <p:spPr>
                <a:xfrm>
                  <a:off x="0" y="164"/>
                  <a:ext cx="97" cy="82"/>
                </a:xfrm>
                <a:custGeom>
                  <a:avLst/>
                  <a:gdLst>
                    <a:gd name="txL" fmla="*/ 0 w 21825"/>
                    <a:gd name="txT" fmla="*/ 0 h 43200"/>
                    <a:gd name="txR" fmla="*/ 21825 w 21825"/>
                    <a:gd name="txB" fmla="*/ 43200 h 43200"/>
                  </a:gdLst>
                  <a:ahLst/>
                  <a:cxnLst>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1825" h="43200" fill="none">
                      <a:moveTo>
                        <a:pt x="0" y="1"/>
                      </a:moveTo>
                      <a:cubicBezTo>
                        <a:pt x="74" y="0"/>
                        <a:pt x="149" y="-1"/>
                        <a:pt x="225" y="0"/>
                      </a:cubicBezTo>
                      <a:cubicBezTo>
                        <a:pt x="12154" y="0"/>
                        <a:pt x="21825" y="9670"/>
                        <a:pt x="21825" y="21600"/>
                      </a:cubicBezTo>
                      <a:cubicBezTo>
                        <a:pt x="21825" y="33529"/>
                        <a:pt x="12154" y="43199"/>
                        <a:pt x="225" y="43200"/>
                      </a:cubicBezTo>
                    </a:path>
                    <a:path w="21825" h="43200" stroke="0">
                      <a:moveTo>
                        <a:pt x="0" y="1"/>
                      </a:moveTo>
                      <a:cubicBezTo>
                        <a:pt x="74" y="0"/>
                        <a:pt x="149" y="-1"/>
                        <a:pt x="225" y="0"/>
                      </a:cubicBezTo>
                      <a:cubicBezTo>
                        <a:pt x="12154" y="0"/>
                        <a:pt x="21825" y="9670"/>
                        <a:pt x="21825" y="21600"/>
                      </a:cubicBezTo>
                      <a:cubicBezTo>
                        <a:pt x="21825" y="33529"/>
                        <a:pt x="12154" y="43199"/>
                        <a:pt x="225" y="43200"/>
                      </a:cubicBezTo>
                      <a:lnTo>
                        <a:pt x="225" y="21600"/>
                      </a:lnTo>
                      <a:lnTo>
                        <a:pt x="0" y="1"/>
                      </a:lnTo>
                      <a:close/>
                    </a:path>
                  </a:pathLst>
                </a:custGeom>
                <a:noFill/>
                <a:ln w="38100" cap="rnd" cmpd="sng">
                  <a:solidFill>
                    <a:srgbClr val="000018">
                      <a:alpha val="100000"/>
                    </a:srgbClr>
                  </a:solidFill>
                  <a:prstDash val="solid"/>
                  <a:miter lim="800000"/>
                  <a:headEnd type="none" w="med" len="med"/>
                  <a:tailEnd type="none" w="med" len="med"/>
                </a:ln>
              </p:spPr>
              <p:txBody>
                <a:bodyPr/>
                <a:lstStyle/>
                <a:p>
                  <a:endParaRPr lang="zh-CN" altLang="en-US"/>
                </a:p>
              </p:txBody>
            </p:sp>
          </p:grpSp>
          <p:sp>
            <p:nvSpPr>
              <p:cNvPr id="89126" name="Line 71"/>
              <p:cNvSpPr/>
              <p:nvPr/>
            </p:nvSpPr>
            <p:spPr>
              <a:xfrm>
                <a:off x="65" y="402"/>
                <a:ext cx="0" cy="144"/>
              </a:xfrm>
              <a:prstGeom prst="line">
                <a:avLst/>
              </a:prstGeom>
              <a:ln w="38100" cap="flat" cmpd="sng">
                <a:solidFill>
                  <a:srgbClr val="000018"/>
                </a:solidFill>
                <a:prstDash val="solid"/>
                <a:headEnd type="none" w="med" len="med"/>
                <a:tailEnd type="none" w="med" len="med"/>
              </a:ln>
            </p:spPr>
          </p:sp>
          <p:sp>
            <p:nvSpPr>
              <p:cNvPr id="89127" name="Line 72"/>
              <p:cNvSpPr/>
              <p:nvPr/>
            </p:nvSpPr>
            <p:spPr>
              <a:xfrm>
                <a:off x="65" y="804"/>
                <a:ext cx="0" cy="162"/>
              </a:xfrm>
              <a:prstGeom prst="line">
                <a:avLst/>
              </a:prstGeom>
              <a:ln w="38100" cap="flat" cmpd="sng">
                <a:solidFill>
                  <a:srgbClr val="000018"/>
                </a:solidFill>
                <a:prstDash val="solid"/>
                <a:headEnd type="none" w="med" len="med"/>
                <a:tailEnd type="none" w="med" len="med"/>
              </a:ln>
            </p:spPr>
          </p:sp>
          <p:sp>
            <p:nvSpPr>
              <p:cNvPr id="89128" name="Line 73"/>
              <p:cNvSpPr/>
              <p:nvPr/>
            </p:nvSpPr>
            <p:spPr>
              <a:xfrm>
                <a:off x="63" y="0"/>
                <a:ext cx="0" cy="162"/>
              </a:xfrm>
              <a:prstGeom prst="line">
                <a:avLst/>
              </a:prstGeom>
              <a:ln w="38100" cap="flat" cmpd="sng">
                <a:solidFill>
                  <a:srgbClr val="000018"/>
                </a:solidFill>
                <a:prstDash val="solid"/>
                <a:headEnd type="none" w="med" len="med"/>
                <a:tailEnd type="none" w="med" len="med"/>
              </a:ln>
            </p:spPr>
          </p:sp>
        </p:grpSp>
        <p:sp>
          <p:nvSpPr>
            <p:cNvPr id="3" name="Text Box 74"/>
            <p:cNvSpPr txBox="1">
              <a:spLocks noChangeArrowheads="1"/>
            </p:cNvSpPr>
            <p:nvPr/>
          </p:nvSpPr>
          <p:spPr bwMode="auto">
            <a:xfrm>
              <a:off x="1921" y="992"/>
              <a:ext cx="338" cy="276"/>
            </a:xfrm>
            <a:prstGeom prst="rect">
              <a:avLst/>
            </a:prstGeom>
            <a:noFill/>
            <a:ln>
              <a:noFill/>
            </a:ln>
          </p:spPr>
          <p:txBody>
            <a:bodyPr wrap="none">
              <a:spAutoFit/>
            </a:bodyPr>
            <a:lstStyle/>
            <a:p>
              <a:pPr marR="0" defTabSz="914400">
                <a:buClrTx/>
                <a:buSzTx/>
                <a:buFontTx/>
                <a:buNone/>
                <a:defRPr/>
              </a:pPr>
              <a:r>
                <a:rPr kumimoji="0" lang="en-US" altLang="zh-CN" sz="2000"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1H</a:t>
              </a:r>
            </a:p>
          </p:txBody>
        </p:sp>
        <p:sp>
          <p:nvSpPr>
            <p:cNvPr id="89120" name="Line 75"/>
            <p:cNvSpPr/>
            <p:nvPr/>
          </p:nvSpPr>
          <p:spPr>
            <a:xfrm>
              <a:off x="1056" y="454"/>
              <a:ext cx="181" cy="0"/>
            </a:xfrm>
            <a:prstGeom prst="line">
              <a:avLst/>
            </a:prstGeom>
            <a:ln w="38100" cap="flat" cmpd="sng">
              <a:solidFill>
                <a:schemeClr val="tx1"/>
              </a:solidFill>
              <a:prstDash val="solid"/>
              <a:headEnd type="none" w="med" len="med"/>
              <a:tailEnd type="none" w="med" len="med"/>
            </a:ln>
          </p:spPr>
        </p:sp>
        <p:grpSp>
          <p:nvGrpSpPr>
            <p:cNvPr id="89121" name="Group 84"/>
            <p:cNvGrpSpPr/>
            <p:nvPr/>
          </p:nvGrpSpPr>
          <p:grpSpPr>
            <a:xfrm>
              <a:off x="774" y="390"/>
              <a:ext cx="283" cy="217"/>
              <a:chOff x="0" y="0"/>
              <a:chExt cx="283" cy="217"/>
            </a:xfrm>
          </p:grpSpPr>
          <p:sp>
            <p:nvSpPr>
              <p:cNvPr id="89122" name="Line 77"/>
              <p:cNvSpPr/>
              <p:nvPr/>
            </p:nvSpPr>
            <p:spPr>
              <a:xfrm flipV="1">
                <a:off x="8" y="66"/>
                <a:ext cx="275" cy="151"/>
              </a:xfrm>
              <a:prstGeom prst="line">
                <a:avLst/>
              </a:prstGeom>
              <a:ln w="38100" cap="flat" cmpd="sng">
                <a:solidFill>
                  <a:schemeClr val="tx1"/>
                </a:solidFill>
                <a:prstDash val="solid"/>
                <a:headEnd type="none" w="med" len="med"/>
                <a:tailEnd type="none" w="med" len="med"/>
              </a:ln>
            </p:spPr>
          </p:sp>
          <p:sp>
            <p:nvSpPr>
              <p:cNvPr id="89123" name="未知"/>
              <p:cNvSpPr/>
              <p:nvPr/>
            </p:nvSpPr>
            <p:spPr>
              <a:xfrm rot="-3999448" flipV="1">
                <a:off x="6" y="-6"/>
                <a:ext cx="201" cy="213"/>
              </a:xfrm>
              <a:custGeom>
                <a:avLst/>
                <a:gdLst>
                  <a:gd name="txL" fmla="*/ 0 w 144"/>
                  <a:gd name="txT" fmla="*/ 0 h 192"/>
                  <a:gd name="txR" fmla="*/ 144 w 144"/>
                  <a:gd name="txB" fmla="*/ 192 h 192"/>
                </a:gdLst>
                <a:ahLst/>
                <a:cxnLst>
                  <a:cxn ang="0">
                    <a:pos x="0" y="0"/>
                  </a:cxn>
                  <a:cxn ang="0">
                    <a:pos x="74043" y="1422"/>
                  </a:cxn>
                  <a:cxn ang="0">
                    <a:pos x="221379" y="1883"/>
                  </a:cxn>
                </a:cxnLst>
                <a:rect l="txL" t="txT" r="txR" b="txB"/>
                <a:pathLst>
                  <a:path w="144" h="192">
                    <a:moveTo>
                      <a:pt x="0" y="0"/>
                    </a:moveTo>
                    <a:cubicBezTo>
                      <a:pt x="12" y="56"/>
                      <a:pt x="24" y="112"/>
                      <a:pt x="48" y="144"/>
                    </a:cubicBezTo>
                    <a:cubicBezTo>
                      <a:pt x="72" y="176"/>
                      <a:pt x="128" y="184"/>
                      <a:pt x="144" y="192"/>
                    </a:cubicBezTo>
                  </a:path>
                </a:pathLst>
              </a:custGeom>
              <a:noFill/>
              <a:ln w="38100" cap="flat" cmpd="sng">
                <a:solidFill>
                  <a:schemeClr val="tx1">
                    <a:alpha val="100000"/>
                  </a:schemeClr>
                </a:solidFill>
                <a:prstDash val="solid"/>
                <a:miter lim="800000"/>
                <a:headEnd type="none" w="med" len="med"/>
                <a:tailEnd type="stealth" w="med" len="med"/>
              </a:ln>
            </p:spPr>
            <p:txBody>
              <a:bodyPr/>
              <a:lstStyle/>
              <a:p>
                <a:endParaRPr lang="zh-CN" altLang="en-US"/>
              </a:p>
            </p:txBody>
          </p:sp>
        </p:grpSp>
      </p:grpSp>
      <p:graphicFrame>
        <p:nvGraphicFramePr>
          <p:cNvPr id="6" name="Object 72"/>
          <p:cNvGraphicFramePr>
            <a:graphicFrameLocks noChangeAspect="1"/>
          </p:cNvGraphicFramePr>
          <p:nvPr/>
        </p:nvGraphicFramePr>
        <p:xfrm>
          <a:off x="2339975" y="5444808"/>
          <a:ext cx="3251200" cy="717550"/>
        </p:xfrm>
        <a:graphic>
          <a:graphicData uri="http://schemas.openxmlformats.org/presentationml/2006/ole">
            <mc:AlternateContent xmlns:mc="http://schemas.openxmlformats.org/markup-compatibility/2006">
              <mc:Choice xmlns:v="urn:schemas-microsoft-com:vml" Requires="v">
                <p:oleObj r:id="rId4" imgW="3503930" imgH="774065" progId="Equation.3">
                  <p:embed/>
                </p:oleObj>
              </mc:Choice>
              <mc:Fallback>
                <p:oleObj r:id="rId4" imgW="3503930" imgH="774065" progId="Equation.3">
                  <p:embed/>
                  <p:pic>
                    <p:nvPicPr>
                      <p:cNvPr id="0" name="图片 3195"/>
                      <p:cNvPicPr/>
                      <p:nvPr/>
                    </p:nvPicPr>
                    <p:blipFill>
                      <a:blip r:embed="rId5"/>
                      <a:stretch>
                        <a:fillRect/>
                      </a:stretch>
                    </p:blipFill>
                    <p:spPr>
                      <a:xfrm>
                        <a:off x="2339975" y="5444808"/>
                        <a:ext cx="3251200" cy="717550"/>
                      </a:xfrm>
                      <a:prstGeom prst="rect">
                        <a:avLst/>
                      </a:prstGeom>
                      <a:noFill/>
                      <a:ln w="38100">
                        <a:noFill/>
                        <a:miter/>
                      </a:ln>
                    </p:spPr>
                  </p:pic>
                </p:oleObj>
              </mc:Fallback>
            </mc:AlternateContent>
          </a:graphicData>
        </a:graphic>
      </p:graphicFrame>
      <p:graphicFrame>
        <p:nvGraphicFramePr>
          <p:cNvPr id="7" name="Object 73"/>
          <p:cNvGraphicFramePr>
            <a:graphicFrameLocks noChangeAspect="1"/>
          </p:cNvGraphicFramePr>
          <p:nvPr/>
        </p:nvGraphicFramePr>
        <p:xfrm>
          <a:off x="6329363" y="5444808"/>
          <a:ext cx="3654425" cy="725487"/>
        </p:xfrm>
        <a:graphic>
          <a:graphicData uri="http://schemas.openxmlformats.org/presentationml/2006/ole">
            <mc:AlternateContent xmlns:mc="http://schemas.openxmlformats.org/markup-compatibility/2006">
              <mc:Choice xmlns:v="urn:schemas-microsoft-com:vml" Requires="v">
                <p:oleObj r:id="rId6" imgW="3896995" imgH="774065" progId="Equation.3">
                  <p:embed/>
                </p:oleObj>
              </mc:Choice>
              <mc:Fallback>
                <p:oleObj r:id="rId6" imgW="3896995" imgH="774065" progId="Equation.3">
                  <p:embed/>
                  <p:pic>
                    <p:nvPicPr>
                      <p:cNvPr id="0" name="图片 3196"/>
                      <p:cNvPicPr/>
                      <p:nvPr/>
                    </p:nvPicPr>
                    <p:blipFill>
                      <a:blip r:embed="rId7"/>
                      <a:stretch>
                        <a:fillRect/>
                      </a:stretch>
                    </p:blipFill>
                    <p:spPr>
                      <a:xfrm>
                        <a:off x="6329363" y="5444808"/>
                        <a:ext cx="3654425" cy="725487"/>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4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9091"/>
                                        </p:tgtEl>
                                        <p:attrNameLst>
                                          <p:attrName>style.visibility</p:attrName>
                                        </p:attrNameLst>
                                      </p:cBhvr>
                                      <p:to>
                                        <p:strVal val="visible"/>
                                      </p:to>
                                    </p:set>
                                    <p:animEffect transition="in" filter="wipe(left)">
                                      <p:cBhvr>
                                        <p:cTn id="7" dur="500"/>
                                        <p:tgtEl>
                                          <p:spTgt spid="8909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9090"/>
                                        </p:tgtEl>
                                        <p:attrNameLst>
                                          <p:attrName>style.visibility</p:attrName>
                                        </p:attrNameLst>
                                      </p:cBhvr>
                                      <p:to>
                                        <p:strVal val="visible"/>
                                      </p:to>
                                    </p:set>
                                    <p:animEffect transition="in" filter="dissolve">
                                      <p:cBhvr>
                                        <p:cTn id="12" dur="500"/>
                                        <p:tgtEl>
                                          <p:spTgt spid="8909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9093"/>
                                        </p:tgtEl>
                                        <p:attrNameLst>
                                          <p:attrName>style.visibility</p:attrName>
                                        </p:attrNameLst>
                                      </p:cBhvr>
                                      <p:to>
                                        <p:strVal val="visible"/>
                                      </p:to>
                                    </p:set>
                                    <p:animEffect transition="in" filter="wipe(left)">
                                      <p:cBhvr>
                                        <p:cTn id="17" dur="500"/>
                                        <p:tgtEl>
                                          <p:spTgt spid="8909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slide(fromBottom)">
                                      <p:cBhvr>
                                        <p:cTn id="22" dur="500"/>
                                        <p:tgtEl>
                                          <p:spTgt spid="2"/>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ox(in)">
                                      <p:cBhvr>
                                        <p:cTn id="31" dur="500"/>
                                        <p:tgtEl>
                                          <p:spTgt spid="10"/>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0" grpId="0"/>
      <p:bldP spid="89091" grpId="0"/>
      <p:bldP spid="89093"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988,&quot;width&quot;:12612}"/>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7624}"/>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7032}"/>
</p:tagLst>
</file>

<file path=ppt/theme/theme1.xml><?xml version="1.0" encoding="utf-8"?>
<a:theme xmlns:a="http://schemas.openxmlformats.org/drawingml/2006/main" name="Office Theme">
  <a:themeElements>
    <a:clrScheme name="0006_1">
      <a:dk1>
        <a:sysClr val="windowText" lastClr="000000"/>
      </a:dk1>
      <a:lt1>
        <a:srgbClr val="314672"/>
      </a:lt1>
      <a:dk2>
        <a:srgbClr val="FFFFFF"/>
      </a:dk2>
      <a:lt2>
        <a:srgbClr val="85898F"/>
      </a:lt2>
      <a:accent1>
        <a:srgbClr val="1DBED0"/>
      </a:accent1>
      <a:accent2>
        <a:srgbClr val="00ADEF"/>
      </a:accent2>
      <a:accent3>
        <a:srgbClr val="B5B5B5"/>
      </a:accent3>
      <a:accent4>
        <a:srgbClr val="B5B5B5"/>
      </a:accent4>
      <a:accent5>
        <a:srgbClr val="B5B5B5"/>
      </a:accent5>
      <a:accent6>
        <a:srgbClr val="B5B5B5"/>
      </a:accent6>
      <a:hlink>
        <a:srgbClr val="B5B5B5"/>
      </a:hlink>
      <a:folHlink>
        <a:srgbClr val="B5B5B5"/>
      </a:folHlink>
    </a:clrScheme>
    <a:fontScheme name="Diagrams">
      <a:majorFont>
        <a:latin typeface="Arial"/>
        <a:ea typeface="arial"/>
        <a:cs typeface=""/>
      </a:majorFont>
      <a:minorFont>
        <a:latin typeface="Arial"/>
        <a:ea typeface="arial"/>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TotalTime>
  <Words>8654</Words>
  <Application>Microsoft Office PowerPoint</Application>
  <PresentationFormat>宽屏</PresentationFormat>
  <Paragraphs>2094</Paragraphs>
  <Slides>121</Slides>
  <Notes>11</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6</vt:i4>
      </vt:variant>
      <vt:variant>
        <vt:lpstr>幻灯片标题</vt:lpstr>
      </vt:variant>
      <vt:variant>
        <vt:i4>121</vt:i4>
      </vt:variant>
    </vt:vector>
  </HeadingPairs>
  <TitlesOfParts>
    <vt:vector size="139" baseType="lpstr">
      <vt:lpstr>华文新魏</vt:lpstr>
      <vt:lpstr>楷体_GB2312</vt:lpstr>
      <vt:lpstr>宋体</vt:lpstr>
      <vt:lpstr>微软雅黑</vt:lpstr>
      <vt:lpstr>Arial</vt:lpstr>
      <vt:lpstr>Bookman Old Style</vt:lpstr>
      <vt:lpstr>Cambria Math</vt:lpstr>
      <vt:lpstr>Monotype Sorts</vt:lpstr>
      <vt:lpstr>Symbol</vt:lpstr>
      <vt:lpstr>Tahoma</vt:lpstr>
      <vt:lpstr>Times New Roman</vt:lpstr>
      <vt:lpstr>Office Theme</vt:lpstr>
      <vt:lpstr>Equation.3</vt:lpstr>
      <vt:lpstr>Visio.Drawing.11</vt:lpstr>
      <vt:lpstr>Equation.DSMT4</vt:lpstr>
      <vt:lpstr>Equation.KSEE3</vt:lpstr>
      <vt:lpstr>公式</vt:lpstr>
      <vt:lpstr>Microsoft 公式 3.0</vt:lpstr>
      <vt:lpstr>电工与电子技术课程简介 </vt:lpstr>
      <vt:lpstr>电工与电子技术主要内容</vt:lpstr>
      <vt:lpstr>第 1 章　电路及其分析方法</vt:lpstr>
      <vt:lpstr>第 1 章　电路及其分析方法</vt:lpstr>
      <vt:lpstr>1.1　电路的作用与组成部分</vt:lpstr>
      <vt:lpstr>PowerPoint 演示文稿</vt:lpstr>
      <vt:lpstr>PowerPoint 演示文稿</vt:lpstr>
      <vt:lpstr>1.2　电路模型</vt:lpstr>
      <vt:lpstr>PowerPoint 演示文稿</vt:lpstr>
      <vt:lpstr>PowerPoint 演示文稿</vt:lpstr>
      <vt:lpstr>PowerPoint 演示文稿</vt:lpstr>
      <vt:lpstr>PowerPoint 演示文稿</vt:lpstr>
      <vt:lpstr>PowerPoint 演示文稿</vt:lpstr>
      <vt:lpstr>PowerPoint 演示文稿</vt:lpstr>
      <vt:lpstr>1.4　电源有载工作、开路与短路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1.5　基尔霍夫定律</vt:lpstr>
      <vt:lpstr>1.5.1　基尔霍夫电流定律(KCL)</vt:lpstr>
      <vt:lpstr>PowerPoint 演示文稿</vt:lpstr>
      <vt:lpstr>PowerPoint 演示文稿</vt:lpstr>
      <vt:lpstr>PowerPoint 演示文稿</vt:lpstr>
      <vt:lpstr>PowerPoint 演示文稿</vt:lpstr>
      <vt:lpstr>PowerPoint 演示文稿</vt:lpstr>
      <vt:lpstr>PowerPoint 演示文稿</vt:lpstr>
      <vt:lpstr>1.6　电阻的串联与并联</vt:lpstr>
      <vt:lpstr>1.6.2  电阻的并联</vt:lpstr>
      <vt:lpstr>[例 1]</vt:lpstr>
      <vt:lpstr>PowerPoint 演示文稿</vt:lpstr>
      <vt:lpstr>PowerPoint 演示文稿</vt:lpstr>
      <vt:lpstr>PowerPoint 演示文稿</vt:lpstr>
      <vt:lpstr>1.7　支路电流法</vt:lpstr>
      <vt:lpstr>PowerPoint 演示文稿</vt:lpstr>
      <vt:lpstr>PowerPoint 演示文稿</vt:lpstr>
      <vt:lpstr>PowerPoint 演示文稿</vt:lpstr>
      <vt:lpstr>PowerPoint 演示文稿</vt:lpstr>
      <vt:lpstr>PowerPoint 演示文稿</vt:lpstr>
      <vt:lpstr>PowerPoint 演示文稿</vt:lpstr>
      <vt:lpstr>[例 1]</vt:lpstr>
      <vt:lpstr>PowerPoint 演示文稿</vt:lpstr>
      <vt:lpstr>PowerPoint 演示文稿</vt:lpstr>
      <vt:lpstr>PowerPoint 演示文稿</vt:lpstr>
      <vt:lpstr>[例 2]</vt:lpstr>
      <vt:lpstr>PowerPoint 演示文稿</vt:lpstr>
      <vt:lpstr>PowerPoint 演示文稿</vt:lpstr>
      <vt:lpstr>PowerPoint 演示文稿</vt:lpstr>
      <vt:lpstr>PowerPoint 演示文稿</vt:lpstr>
      <vt:lpstr>PowerPoint 演示文稿</vt:lpstr>
      <vt:lpstr>1.9.2　电流源模型</vt:lpstr>
      <vt:lpstr>1.9.3　电源两种电路模型之间的等效变换</vt:lpstr>
      <vt:lpstr>PowerPoint 演示文稿</vt:lpstr>
      <vt:lpstr>PowerPoint 演示文稿</vt:lpstr>
      <vt:lpstr>PowerPoint 演示文稿</vt:lpstr>
      <vt:lpstr>PowerPoint 演示文稿</vt:lpstr>
      <vt:lpstr>PowerPoint 演示文稿</vt:lpstr>
      <vt:lpstr>PowerPoint 演示文稿</vt:lpstr>
      <vt:lpstr>1.10　戴维宁定理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1.11　电路中电位的计算</vt:lpstr>
      <vt:lpstr>PowerPoint 演示文稿</vt:lpstr>
      <vt:lpstr>PowerPoint 演示文稿</vt:lpstr>
      <vt:lpstr>1.12　电路的暂态分析</vt:lpstr>
      <vt:lpstr>1.12.1　电阻元件、电感元件和电容元件</vt:lpstr>
      <vt:lpstr>PowerPoint 演示文稿</vt:lpstr>
      <vt:lpstr>PowerPoint 演示文稿</vt:lpstr>
      <vt:lpstr>PowerPoint 演示文稿</vt:lpstr>
      <vt:lpstr>1.12.2　储能元件和换路定则</vt:lpstr>
      <vt:lpstr>[例 1]</vt:lpstr>
      <vt:lpstr>PowerPoint 演示文稿</vt:lpstr>
      <vt:lpstr>PowerPoint 演示文稿</vt:lpstr>
      <vt:lpstr>1.12.3　RC 电路的暂态分析</vt:lpstr>
      <vt:lpstr>(1) 零状态响应</vt:lpstr>
      <vt:lpstr>PowerPoint 演示文稿</vt:lpstr>
      <vt:lpstr>PowerPoint 演示文稿</vt:lpstr>
      <vt:lpstr>时间常数 </vt:lpstr>
      <vt:lpstr>(2) 零输入响应</vt:lpstr>
      <vt:lpstr>PowerPoint 演示文稿</vt:lpstr>
      <vt:lpstr>PowerPoint 演示文稿</vt:lpstr>
      <vt:lpstr>PowerPoint 演示文稿</vt:lpstr>
      <vt:lpstr>PowerPoint 演示文稿</vt:lpstr>
      <vt:lpstr>(3) 全响应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1.12.4　RL 电路的暂态分析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xue</dc:creator>
  <cp:lastModifiedBy>LiLin</cp:lastModifiedBy>
  <cp:revision>518</cp:revision>
  <dcterms:created xsi:type="dcterms:W3CDTF">2002-08-09T01:14:00Z</dcterms:created>
  <dcterms:modified xsi:type="dcterms:W3CDTF">2023-03-02T23:10:14Z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B98D9F586C7245D4BF344E6A523940EE</vt:lpwstr>
  </property>
</Properties>
</file>